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  <p:sldId id="265" r:id="rId9"/>
    <p:sldId id="258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40D5D-B5D6-4343-9EA0-17B76A8F804A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FA3A-2E0D-4363-91F4-3B78AF8F7D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07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影片</a:t>
            </a:r>
            <a:r>
              <a:rPr lang="en-US" altLang="zh-TW" dirty="0" smtClean="0"/>
              <a:t>~2:19</a:t>
            </a:r>
            <a:r>
              <a:rPr lang="zh-TW" altLang="en-US" dirty="0" smtClean="0"/>
              <a:t>  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www.youtube.com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watch?v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6OM_yEzedq4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FA3A-2E0D-4363-91F4-3B78AF8F7D1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17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影片  </a:t>
            </a:r>
            <a:r>
              <a:rPr lang="en-US" altLang="zh-TW" dirty="0" smtClean="0"/>
              <a:t>1:12~2:19</a:t>
            </a:r>
            <a:r>
              <a:rPr lang="zh-TW" altLang="en-US" dirty="0" smtClean="0"/>
              <a:t>  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www.youtube.com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watch?v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6OM_yEzedq4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FA3A-2E0D-4363-91F4-3B78AF8F7D1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9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6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34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3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1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20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5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2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26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1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02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82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600A-404C-4443-A8AE-1434BF9F24D8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89A2-3059-42DE-B69A-19357284F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46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OM_yEzedq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簡介槓桿</a:t>
            </a:r>
            <a:r>
              <a:rPr lang="zh-TW" altLang="en-US" dirty="0"/>
              <a:t>原理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50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u="sng" dirty="0" smtClean="0"/>
              <a:t>阿基米</a:t>
            </a:r>
            <a:r>
              <a:rPr lang="zh-TW" altLang="en-US" u="sng" dirty="0"/>
              <a:t>德</a:t>
            </a:r>
            <a:r>
              <a:rPr lang="zh-TW" altLang="en-US" dirty="0" smtClean="0"/>
              <a:t>說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給我一個</a:t>
            </a:r>
            <a:r>
              <a:rPr lang="zh-TW" altLang="en-US" sz="5300" b="1" dirty="0" smtClean="0">
                <a:latin typeface="文鼎霹靂體" panose="04020A00000000000000" pitchFamily="82" charset="-120"/>
                <a:ea typeface="文鼎霹靂體" panose="04020A00000000000000" pitchFamily="82" charset="-120"/>
                <a:hlinkClick r:id="rId3"/>
              </a:rPr>
              <a:t>支點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支撐點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/>
              <a:t>，我就能撐起整個地球！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351689" y="1690688"/>
            <a:ext cx="8122093" cy="5099856"/>
            <a:chOff x="1351689" y="1690688"/>
            <a:chExt cx="8122093" cy="509985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/>
            <a:srcRect t="18754" b="12921"/>
            <a:stretch/>
          </p:blipFill>
          <p:spPr>
            <a:xfrm>
              <a:off x="1351689" y="1690688"/>
              <a:ext cx="8122093" cy="5099856"/>
            </a:xfrm>
            <a:prstGeom prst="rect">
              <a:avLst/>
            </a:prstGeom>
          </p:spPr>
        </p:pic>
        <p:sp>
          <p:nvSpPr>
            <p:cNvPr id="7" name="等腰三角形 6"/>
            <p:cNvSpPr/>
            <p:nvPr/>
          </p:nvSpPr>
          <p:spPr>
            <a:xfrm>
              <a:off x="5709397" y="5951095"/>
              <a:ext cx="811325" cy="689547"/>
            </a:xfrm>
            <a:prstGeom prst="triangle">
              <a:avLst/>
            </a:prstGeom>
            <a:solidFill>
              <a:srgbClr val="F3F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01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332876" y="221652"/>
            <a:ext cx="7496331" cy="5099856"/>
            <a:chOff x="1351689" y="1690688"/>
            <a:chExt cx="8122093" cy="509985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t="18754" b="12921"/>
            <a:stretch/>
          </p:blipFill>
          <p:spPr>
            <a:xfrm>
              <a:off x="1351689" y="1690688"/>
              <a:ext cx="8122093" cy="5099856"/>
            </a:xfrm>
            <a:prstGeom prst="rect">
              <a:avLst/>
            </a:prstGeom>
          </p:spPr>
        </p:pic>
        <p:sp>
          <p:nvSpPr>
            <p:cNvPr id="6" name="等腰三角形 5"/>
            <p:cNvSpPr/>
            <p:nvPr/>
          </p:nvSpPr>
          <p:spPr>
            <a:xfrm>
              <a:off x="5709397" y="5951095"/>
              <a:ext cx="811325" cy="689547"/>
            </a:xfrm>
            <a:prstGeom prst="triangle">
              <a:avLst/>
            </a:prstGeom>
            <a:solidFill>
              <a:srgbClr val="F3F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831956" y="1825625"/>
            <a:ext cx="2521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支點</a:t>
            </a:r>
            <a:r>
              <a:rPr lang="en-US" altLang="zh-TW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??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5494727" y="4162519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694065" y="3521608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7126117" y="4482058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6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332876" y="221652"/>
            <a:ext cx="7496331" cy="5099856"/>
            <a:chOff x="1351689" y="1690688"/>
            <a:chExt cx="8122093" cy="509985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t="18754" b="12921"/>
            <a:stretch/>
          </p:blipFill>
          <p:spPr>
            <a:xfrm>
              <a:off x="1351689" y="1690688"/>
              <a:ext cx="8122093" cy="5099856"/>
            </a:xfrm>
            <a:prstGeom prst="rect">
              <a:avLst/>
            </a:prstGeom>
          </p:spPr>
        </p:pic>
        <p:sp>
          <p:nvSpPr>
            <p:cNvPr id="6" name="等腰三角形 5"/>
            <p:cNvSpPr/>
            <p:nvPr/>
          </p:nvSpPr>
          <p:spPr>
            <a:xfrm>
              <a:off x="5709397" y="5951095"/>
              <a:ext cx="811325" cy="689547"/>
            </a:xfrm>
            <a:prstGeom prst="triangle">
              <a:avLst/>
            </a:prstGeom>
            <a:solidFill>
              <a:srgbClr val="F3F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605803" y="1410126"/>
            <a:ext cx="3752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其</a:t>
            </a:r>
            <a:r>
              <a:rPr lang="zh-TW" altLang="en-US" sz="4800" b="1" dirty="0">
                <a:latin typeface="文鼎霹靂體" panose="04020A00000000000000" pitchFamily="82" charset="-120"/>
                <a:ea typeface="文鼎霹靂體" panose="04020A00000000000000" pitchFamily="82" charset="-120"/>
              </a:rPr>
              <a:t>他</a:t>
            </a:r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點是</a:t>
            </a:r>
            <a:r>
              <a:rPr lang="en-US" altLang="zh-TW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??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5494727" y="4162519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694065" y="3521608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7126117" y="4482058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332876" y="221652"/>
            <a:ext cx="7496331" cy="5099856"/>
            <a:chOff x="1351689" y="1690688"/>
            <a:chExt cx="8122093" cy="509985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t="18754" b="12921"/>
            <a:stretch/>
          </p:blipFill>
          <p:spPr>
            <a:xfrm>
              <a:off x="1351689" y="1690688"/>
              <a:ext cx="8122093" cy="5099856"/>
            </a:xfrm>
            <a:prstGeom prst="rect">
              <a:avLst/>
            </a:prstGeom>
          </p:spPr>
        </p:pic>
        <p:sp>
          <p:nvSpPr>
            <p:cNvPr id="6" name="等腰三角形 5"/>
            <p:cNvSpPr/>
            <p:nvPr/>
          </p:nvSpPr>
          <p:spPr>
            <a:xfrm>
              <a:off x="5709397" y="5951095"/>
              <a:ext cx="811325" cy="689547"/>
            </a:xfrm>
            <a:prstGeom prst="triangle">
              <a:avLst/>
            </a:prstGeom>
            <a:solidFill>
              <a:srgbClr val="F3F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5189346" y="468118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支點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5494727" y="4162519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694065" y="3521608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7126117" y="4482058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1859" y="441133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施</a:t>
            </a:r>
            <a:r>
              <a:rPr lang="zh-TW" altLang="en-US" sz="4800" b="1" dirty="0">
                <a:latin typeface="文鼎霹靂體" panose="04020A00000000000000" pitchFamily="82" charset="-120"/>
                <a:ea typeface="文鼎霹靂體" panose="04020A00000000000000" pitchFamily="82" charset="-120"/>
              </a:rPr>
              <a:t>力</a:t>
            </a:r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點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173394" y="4951500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文鼎霹靂體" panose="04020A00000000000000" pitchFamily="82" charset="-120"/>
                <a:ea typeface="文鼎霹靂體" panose="04020A00000000000000" pitchFamily="82" charset="-120"/>
              </a:rPr>
              <a:t>抗力</a:t>
            </a:r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625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441180" y="256805"/>
            <a:ext cx="7496331" cy="5099856"/>
            <a:chOff x="1351689" y="1690688"/>
            <a:chExt cx="8122093" cy="509985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t="18754" b="12921"/>
            <a:stretch/>
          </p:blipFill>
          <p:spPr>
            <a:xfrm>
              <a:off x="1351689" y="1690688"/>
              <a:ext cx="8122093" cy="5099856"/>
            </a:xfrm>
            <a:prstGeom prst="rect">
              <a:avLst/>
            </a:prstGeom>
          </p:spPr>
        </p:pic>
        <p:sp>
          <p:nvSpPr>
            <p:cNvPr id="6" name="等腰三角形 5"/>
            <p:cNvSpPr/>
            <p:nvPr/>
          </p:nvSpPr>
          <p:spPr>
            <a:xfrm>
              <a:off x="5709397" y="5951095"/>
              <a:ext cx="811325" cy="689547"/>
            </a:xfrm>
            <a:prstGeom prst="triangle">
              <a:avLst/>
            </a:prstGeom>
            <a:solidFill>
              <a:srgbClr val="F3F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5189346" y="468118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支點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5494727" y="4162519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694065" y="3521608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7126117" y="4482058"/>
            <a:ext cx="479686" cy="4796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1859" y="441133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施</a:t>
            </a:r>
            <a:r>
              <a:rPr lang="zh-TW" altLang="en-US" sz="4800" b="1" dirty="0">
                <a:latin typeface="文鼎霹靂體" panose="04020A00000000000000" pitchFamily="82" charset="-120"/>
                <a:ea typeface="文鼎霹靂體" panose="04020A00000000000000" pitchFamily="82" charset="-120"/>
              </a:rPr>
              <a:t>力</a:t>
            </a:r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點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173394" y="4951500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文鼎霹靂體" panose="04020A00000000000000" pitchFamily="82" charset="-120"/>
                <a:ea typeface="文鼎霹靂體" panose="04020A00000000000000" pitchFamily="82" charset="-120"/>
              </a:rPr>
              <a:t>抗力</a:t>
            </a:r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點</a:t>
            </a:r>
            <a:endParaRPr lang="zh-TW" altLang="en-US" dirty="0"/>
          </a:p>
        </p:txBody>
      </p:sp>
      <p:sp>
        <p:nvSpPr>
          <p:cNvPr id="8" name="右中括弧 7"/>
          <p:cNvSpPr/>
          <p:nvPr/>
        </p:nvSpPr>
        <p:spPr>
          <a:xfrm>
            <a:off x="2694065" y="2083633"/>
            <a:ext cx="73152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中括弧 8"/>
          <p:cNvSpPr/>
          <p:nvPr/>
        </p:nvSpPr>
        <p:spPr>
          <a:xfrm rot="16916587">
            <a:off x="4234870" y="2029638"/>
            <a:ext cx="554636" cy="2714064"/>
          </a:xfrm>
          <a:prstGeom prst="rightBracke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7" name="右中括弧 16"/>
          <p:cNvSpPr/>
          <p:nvPr/>
        </p:nvSpPr>
        <p:spPr>
          <a:xfrm rot="16916587">
            <a:off x="6424217" y="3048169"/>
            <a:ext cx="554636" cy="1620034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3806234" y="2269129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施力臂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 rot="21381343">
            <a:off x="6203334" y="273834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文鼎霹靂體" panose="04020A00000000000000" pitchFamily="82" charset="-120"/>
                <a:ea typeface="文鼎霹靂體" panose="04020A00000000000000" pitchFamily="82" charset="-120"/>
              </a:rPr>
              <a:t>抗</a:t>
            </a:r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力臂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427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571585" y="1499057"/>
            <a:ext cx="8122093" cy="5099856"/>
            <a:chOff x="1681473" y="1774391"/>
            <a:chExt cx="8122093" cy="509985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t="18754" b="12921"/>
            <a:stretch/>
          </p:blipFill>
          <p:spPr>
            <a:xfrm>
              <a:off x="1681473" y="1774391"/>
              <a:ext cx="8122093" cy="5099856"/>
            </a:xfrm>
            <a:prstGeom prst="rect">
              <a:avLst/>
            </a:prstGeom>
          </p:spPr>
        </p:pic>
        <p:sp>
          <p:nvSpPr>
            <p:cNvPr id="6" name="等腰三角形 5"/>
            <p:cNvSpPr/>
            <p:nvPr/>
          </p:nvSpPr>
          <p:spPr>
            <a:xfrm>
              <a:off x="3640754" y="5487441"/>
              <a:ext cx="1081148" cy="1048270"/>
            </a:xfrm>
            <a:prstGeom prst="triangle">
              <a:avLst/>
            </a:prstGeom>
            <a:solidFill>
              <a:srgbClr val="F3F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 rot="757384">
            <a:off x="5741121" y="5688829"/>
            <a:ext cx="1336314" cy="109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中括弧 8"/>
          <p:cNvSpPr/>
          <p:nvPr/>
        </p:nvSpPr>
        <p:spPr>
          <a:xfrm rot="16916587">
            <a:off x="3520542" y="4327304"/>
            <a:ext cx="554636" cy="825091"/>
          </a:xfrm>
          <a:prstGeom prst="rightBracke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0" name="右中括弧 9"/>
          <p:cNvSpPr/>
          <p:nvPr/>
        </p:nvSpPr>
        <p:spPr>
          <a:xfrm rot="16916587">
            <a:off x="5721931" y="3471718"/>
            <a:ext cx="554636" cy="3484389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3601307" y="3633487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施力臂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 rot="21381343">
            <a:off x="6413047" y="4286975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文鼎霹靂體" panose="04020A00000000000000" pitchFamily="82" charset="-120"/>
                <a:ea typeface="文鼎霹靂體" panose="04020A00000000000000" pitchFamily="82" charset="-120"/>
              </a:rPr>
              <a:t>抗</a:t>
            </a:r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力臂</a:t>
            </a:r>
            <a:endParaRPr lang="zh-TW" altLang="en-US" dirty="0"/>
          </a:p>
        </p:txBody>
      </p:sp>
      <p:sp>
        <p:nvSpPr>
          <p:cNvPr id="13" name="弧形 12"/>
          <p:cNvSpPr/>
          <p:nvPr/>
        </p:nvSpPr>
        <p:spPr>
          <a:xfrm>
            <a:off x="2778333" y="4406404"/>
            <a:ext cx="672523" cy="758012"/>
          </a:xfrm>
          <a:prstGeom prst="arc">
            <a:avLst>
              <a:gd name="adj1" fmla="val 12974969"/>
              <a:gd name="adj2" fmla="val 19493979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形圖 13"/>
          <p:cNvSpPr/>
          <p:nvPr/>
        </p:nvSpPr>
        <p:spPr>
          <a:xfrm rot="9864383">
            <a:off x="1964743" y="3559087"/>
            <a:ext cx="535549" cy="1328341"/>
          </a:xfrm>
          <a:prstGeom prst="pie">
            <a:avLst>
              <a:gd name="adj1" fmla="val 1192328"/>
              <a:gd name="adj2" fmla="val 2804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圓形圖 14"/>
          <p:cNvSpPr/>
          <p:nvPr/>
        </p:nvSpPr>
        <p:spPr>
          <a:xfrm rot="10115729">
            <a:off x="1528287" y="2969317"/>
            <a:ext cx="535549" cy="1328341"/>
          </a:xfrm>
          <a:prstGeom prst="pie">
            <a:avLst>
              <a:gd name="adj1" fmla="val 1192328"/>
              <a:gd name="adj2" fmla="val 2804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圓形圖 15"/>
          <p:cNvSpPr/>
          <p:nvPr/>
        </p:nvSpPr>
        <p:spPr>
          <a:xfrm rot="7001500">
            <a:off x="1768293" y="3234237"/>
            <a:ext cx="535549" cy="1328341"/>
          </a:xfrm>
          <a:prstGeom prst="pie">
            <a:avLst>
              <a:gd name="adj1" fmla="val 1192333"/>
              <a:gd name="adj2" fmla="val 2804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3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576540" y="1482186"/>
            <a:ext cx="8122093" cy="5431891"/>
            <a:chOff x="1681473" y="1774391"/>
            <a:chExt cx="8122093" cy="543189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t="18754" b="12921"/>
            <a:stretch/>
          </p:blipFill>
          <p:spPr>
            <a:xfrm>
              <a:off x="1681473" y="1774391"/>
              <a:ext cx="8122093" cy="5099856"/>
            </a:xfrm>
            <a:prstGeom prst="rect">
              <a:avLst/>
            </a:prstGeom>
          </p:spPr>
        </p:pic>
        <p:sp>
          <p:nvSpPr>
            <p:cNvPr id="6" name="等腰三角形 5"/>
            <p:cNvSpPr/>
            <p:nvPr/>
          </p:nvSpPr>
          <p:spPr>
            <a:xfrm>
              <a:off x="6789860" y="6158012"/>
              <a:ext cx="1081148" cy="1048270"/>
            </a:xfrm>
            <a:prstGeom prst="triangle">
              <a:avLst/>
            </a:prstGeom>
            <a:solidFill>
              <a:srgbClr val="F3F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 rot="757384">
            <a:off x="5742635" y="5675141"/>
            <a:ext cx="1211042" cy="109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中括弧 8"/>
          <p:cNvSpPr/>
          <p:nvPr/>
        </p:nvSpPr>
        <p:spPr>
          <a:xfrm rot="16916587">
            <a:off x="5050328" y="3087250"/>
            <a:ext cx="554636" cy="3952358"/>
          </a:xfrm>
          <a:prstGeom prst="rightBracke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0" name="右中括弧 9"/>
          <p:cNvSpPr/>
          <p:nvPr/>
        </p:nvSpPr>
        <p:spPr>
          <a:xfrm rot="16916587">
            <a:off x="7250238" y="5357106"/>
            <a:ext cx="554636" cy="360145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4048226" y="367178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施力臂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 rot="21381343">
            <a:off x="7401362" y="4349291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atin typeface="文鼎霹靂體" panose="04020A00000000000000" pitchFamily="82" charset="-120"/>
                <a:ea typeface="文鼎霹靂體" panose="04020A00000000000000" pitchFamily="82" charset="-120"/>
              </a:rPr>
              <a:t>抗</a:t>
            </a:r>
            <a:r>
              <a:rPr lang="zh-TW" altLang="en-US" sz="4800" b="1" dirty="0" smtClean="0">
                <a:latin typeface="文鼎霹靂體" panose="04020A00000000000000" pitchFamily="82" charset="-120"/>
                <a:ea typeface="文鼎霹靂體" panose="04020A00000000000000" pitchFamily="82" charset="-120"/>
              </a:rPr>
              <a:t>力臂</a:t>
            </a:r>
            <a:endParaRPr lang="zh-TW" altLang="en-US" dirty="0"/>
          </a:p>
        </p:txBody>
      </p:sp>
      <p:sp>
        <p:nvSpPr>
          <p:cNvPr id="13" name="弧形 12"/>
          <p:cNvSpPr/>
          <p:nvPr/>
        </p:nvSpPr>
        <p:spPr>
          <a:xfrm rot="11098336">
            <a:off x="2715376" y="3827941"/>
            <a:ext cx="875931" cy="758012"/>
          </a:xfrm>
          <a:prstGeom prst="arc">
            <a:avLst>
              <a:gd name="adj1" fmla="val 10322266"/>
              <a:gd name="adj2" fmla="val 20200939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9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1" b="34465"/>
          <a:stretch/>
        </p:blipFill>
        <p:spPr>
          <a:xfrm rot="5400000">
            <a:off x="3610885" y="2915588"/>
            <a:ext cx="5801784" cy="1514007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r="10897"/>
          <a:stretch/>
        </p:blipFill>
        <p:spPr>
          <a:xfrm>
            <a:off x="8789233" y="104743"/>
            <a:ext cx="3097967" cy="32032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7" y="2301303"/>
            <a:ext cx="3012242" cy="401632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33" y="3422790"/>
            <a:ext cx="3097967" cy="34352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017826">
            <a:off x="176498" y="568153"/>
            <a:ext cx="5611639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自己做一個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簡易的投石器來比賽吧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sp>
        <p:nvSpPr>
          <p:cNvPr id="14" name="十字形 13"/>
          <p:cNvSpPr/>
          <p:nvPr/>
        </p:nvSpPr>
        <p:spPr>
          <a:xfrm>
            <a:off x="4234321" y="3672590"/>
            <a:ext cx="813418" cy="809469"/>
          </a:xfrm>
          <a:prstGeom prst="plus">
            <a:avLst>
              <a:gd name="adj" fmla="val 33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燕尾形向右箭號 14"/>
          <p:cNvSpPr/>
          <p:nvPr/>
        </p:nvSpPr>
        <p:spPr>
          <a:xfrm>
            <a:off x="7555043" y="3672591"/>
            <a:ext cx="959370" cy="80946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22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62</Words>
  <Application>Microsoft Office PowerPoint</Application>
  <PresentationFormat>寬螢幕</PresentationFormat>
  <Paragraphs>33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文鼎霹靂體</vt:lpstr>
      <vt:lpstr>新細明體</vt:lpstr>
      <vt:lpstr>標楷體</vt:lpstr>
      <vt:lpstr>Arial</vt:lpstr>
      <vt:lpstr>Calibri</vt:lpstr>
      <vt:lpstr>Calibri Light</vt:lpstr>
      <vt:lpstr>Office 佈景主題</vt:lpstr>
      <vt:lpstr>簡介槓桿原理</vt:lpstr>
      <vt:lpstr>阿基米德說: 給我一個支點(支撐點)，我就能撐起整個地球！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自己做一個 簡易的投石器來比賽吧!!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簡介槓桿原理</dc:title>
  <dc:creator>user</dc:creator>
  <cp:lastModifiedBy>user</cp:lastModifiedBy>
  <cp:revision>9</cp:revision>
  <dcterms:created xsi:type="dcterms:W3CDTF">2020-09-30T00:24:12Z</dcterms:created>
  <dcterms:modified xsi:type="dcterms:W3CDTF">2020-09-30T03:57:30Z</dcterms:modified>
</cp:coreProperties>
</file>