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9" r:id="rId5"/>
    <p:sldId id="261" r:id="rId6"/>
    <p:sldId id="262" r:id="rId7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37AFCF35-B096-4E7E-8BA7-728F708C9D5F}" type="datetimeFigureOut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1ECB55-B580-4A6A-BABC-C0FCA23D9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13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CF35-B096-4E7E-8BA7-728F708C9D5F}" type="datetimeFigureOut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CB55-B580-4A6A-BABC-C0FCA23D9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56106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CF35-B096-4E7E-8BA7-728F708C9D5F}" type="datetimeFigureOut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CB55-B580-4A6A-BABC-C0FCA23D9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84034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CF35-B096-4E7E-8BA7-728F708C9D5F}" type="datetimeFigureOut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CB55-B580-4A6A-BABC-C0FCA23D9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63321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7AFCF35-B096-4E7E-8BA7-728F708C9D5F}" type="datetimeFigureOut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21ECB55-B580-4A6A-BABC-C0FCA23D9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276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CF35-B096-4E7E-8BA7-728F708C9D5F}" type="datetimeFigureOut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CB55-B580-4A6A-BABC-C0FCA23D9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30469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CF35-B096-4E7E-8BA7-728F708C9D5F}" type="datetimeFigureOut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CB55-B580-4A6A-BABC-C0FCA23D9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884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CF35-B096-4E7E-8BA7-728F708C9D5F}" type="datetimeFigureOut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CB55-B580-4A6A-BABC-C0FCA23D9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2684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CF35-B096-4E7E-8BA7-728F708C9D5F}" type="datetimeFigureOut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1ECB55-B580-4A6A-BABC-C0FCA23D9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9779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AFCF35-B096-4E7E-8BA7-728F708C9D5F}" type="datetimeFigureOut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zh-TW" alt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1ECB55-B580-4A6A-BABC-C0FCA23D91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1107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37AFCF35-B096-4E7E-8BA7-728F708C9D5F}" type="datetimeFigureOut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21ECB55-B580-4A6A-BABC-C0FCA23D9187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524506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7AFCF35-B096-4E7E-8BA7-728F708C9D5F}" type="datetimeFigureOut">
              <a:rPr lang="zh-TW" altLang="en-US" smtClean="0"/>
              <a:t>2020/5/11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21ECB55-B580-4A6A-BABC-C0FCA23D9187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9878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燒烙</a:t>
            </a:r>
            <a:r>
              <a:rPr lang="zh-TW" altLang="en-US" dirty="0">
                <a:latin typeface="文鼎粗圓" panose="020F0809000000000000" pitchFamily="49" charset="-120"/>
                <a:ea typeface="文鼎粗圓" panose="020F0809000000000000" pitchFamily="49" charset="-120"/>
              </a:rPr>
              <a:t>筆</a:t>
            </a:r>
            <a:r>
              <a:rPr lang="zh-TW" altLang="en-US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基礎</a:t>
            </a:r>
            <a:r>
              <a:rPr lang="zh-TW" altLang="en-US" dirty="0">
                <a:latin typeface="文鼎粗圓" panose="020F0809000000000000" pitchFamily="49" charset="-120"/>
                <a:ea typeface="文鼎粗圓" panose="020F0809000000000000" pitchFamily="49" charset="-120"/>
              </a:rPr>
              <a:t>應用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2020/05/11</a:t>
            </a:r>
            <a:r>
              <a:rPr lang="zh-TW" altLang="en-US" dirty="0" smtClean="0"/>
              <a:t>明志國小創客社團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703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燒烙筆簡介</a:t>
            </a:r>
            <a:endParaRPr lang="zh-TW" altLang="en-US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>
                <a:latin typeface="文鼎粗圓" panose="020F0809000000000000" pitchFamily="49" charset="-120"/>
                <a:ea typeface="文鼎粗圓" panose="020F0809000000000000" pitchFamily="49" charset="-120"/>
              </a:rPr>
              <a:t>又稱電燒筆、烙畫筆、電烙鐵、燙畫筆等。其原理是運用通電的方式將金屬加熱，再裝上烙畫嘴在木質物品烙上自己喜歡的圖案或是文字。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38" y="3207122"/>
            <a:ext cx="6684085" cy="3133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108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本次創客社團所使用的燒烙筆</a:t>
            </a:r>
            <a:endParaRPr lang="zh-TW" altLang="en-US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有五種繪畫接頭，可做出粗、細線條、圓點、切割和大面積的燒烙，也可作為焊接工具。</a:t>
            </a:r>
            <a:endParaRPr lang="zh-TW" altLang="en-US" sz="28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93" y="2978440"/>
            <a:ext cx="6222807" cy="35016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橢圓 4"/>
          <p:cNvSpPr/>
          <p:nvPr/>
        </p:nvSpPr>
        <p:spPr>
          <a:xfrm>
            <a:off x="6615953" y="4260028"/>
            <a:ext cx="634701" cy="13554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982777" y="3547213"/>
            <a:ext cx="4647304" cy="181588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因使用過後器具的溫度非常高，為了避免更換過程造成的燙傷，本次練習固定先使用繪製線條的細尖頭。</a:t>
            </a:r>
            <a:endParaRPr lang="zh-TW" altLang="en-US" sz="28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cxnSp>
        <p:nvCxnSpPr>
          <p:cNvPr id="8" name="直線單箭頭接點 7"/>
          <p:cNvCxnSpPr/>
          <p:nvPr/>
        </p:nvCxnSpPr>
        <p:spPr>
          <a:xfrm>
            <a:off x="5615492" y="3754419"/>
            <a:ext cx="1151068" cy="505609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533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簡易使用範例</a:t>
            </a:r>
            <a:endParaRPr lang="zh-TW" altLang="en-US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使用鉛筆在要繪製的木頭上先打好草稿。</a:t>
            </a:r>
            <a:endParaRPr lang="zh-TW" altLang="en-US" sz="28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93" y="2978440"/>
            <a:ext cx="6222807" cy="350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93" y="3130840"/>
            <a:ext cx="6222807" cy="350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8700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簡易使用範例</a:t>
            </a:r>
            <a:endParaRPr lang="zh-TW" altLang="en-US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將已插電預熱的燒烙筆沿著繪製的圖案描一遍。</a:t>
            </a:r>
            <a:r>
              <a:rPr lang="en-US" altLang="zh-TW" sz="28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(</a:t>
            </a:r>
            <a:r>
              <a:rPr lang="zh-TW" altLang="en-US" sz="28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使用起來並不會像真正的筆一樣滑順，並且有高溫，要注意安全。</a:t>
            </a:r>
            <a:r>
              <a:rPr lang="en-US" altLang="zh-TW" sz="28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)</a:t>
            </a:r>
            <a:endParaRPr lang="zh-TW" altLang="en-US" sz="28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93" y="2978440"/>
            <a:ext cx="6222807" cy="350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794" y="3130840"/>
            <a:ext cx="6222805" cy="350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379" t="13629" r="19442" b="13714"/>
          <a:stretch/>
        </p:blipFill>
        <p:spPr>
          <a:xfrm>
            <a:off x="5596460" y="3134507"/>
            <a:ext cx="5415380" cy="334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5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安全注意事項</a:t>
            </a:r>
            <a:endParaRPr lang="zh-TW" altLang="en-US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66799" y="1920240"/>
            <a:ext cx="10058400" cy="3931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800" dirty="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燒烙筆溫度非常高，不使用時請放在支架上，請勿直接放置桌上，以免損壞桌面或是滾動</a:t>
            </a:r>
            <a:r>
              <a:rPr lang="zh-TW" altLang="en-US" sz="2800" smtClean="0">
                <a:latin typeface="文鼎粗圓" panose="020F0809000000000000" pitchFamily="49" charset="-120"/>
                <a:ea typeface="文鼎粗圓" panose="020F0809000000000000" pitchFamily="49" charset="-120"/>
              </a:rPr>
              <a:t>掉落，造成燙傷的危險。</a:t>
            </a:r>
            <a:endParaRPr lang="zh-TW" altLang="en-US" sz="2800" dirty="0"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394" y="2978440"/>
            <a:ext cx="6222805" cy="3501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843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肥皂">
  <a:themeElements>
    <a:clrScheme name="肥皂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肥皂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肥皂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肥皂</Template>
  <TotalTime>23</TotalTime>
  <Words>222</Words>
  <Application>Microsoft Office PowerPoint</Application>
  <PresentationFormat>寬螢幕</PresentationFormat>
  <Paragraphs>13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1" baseType="lpstr">
      <vt:lpstr>文鼎粗圓</vt:lpstr>
      <vt:lpstr>新細明體</vt:lpstr>
      <vt:lpstr>Century Gothic</vt:lpstr>
      <vt:lpstr>Garamond</vt:lpstr>
      <vt:lpstr>肥皂</vt:lpstr>
      <vt:lpstr>燒烙筆基礎應用</vt:lpstr>
      <vt:lpstr>燒烙筆簡介</vt:lpstr>
      <vt:lpstr>本次創客社團所使用的燒烙筆</vt:lpstr>
      <vt:lpstr>簡易使用範例</vt:lpstr>
      <vt:lpstr>簡易使用範例</vt:lpstr>
      <vt:lpstr>安全注意事項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燒烙筆基礎應用</dc:title>
  <dc:creator>user</dc:creator>
  <cp:lastModifiedBy>user</cp:lastModifiedBy>
  <cp:revision>9</cp:revision>
  <dcterms:created xsi:type="dcterms:W3CDTF">2020-05-11T07:10:04Z</dcterms:created>
  <dcterms:modified xsi:type="dcterms:W3CDTF">2020-05-11T07:33:29Z</dcterms:modified>
</cp:coreProperties>
</file>