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sldIdLst>
    <p:sldId id="256" r:id="rId2"/>
    <p:sldId id="271" r:id="rId3"/>
    <p:sldId id="294" r:id="rId4"/>
    <p:sldId id="295" r:id="rId5"/>
    <p:sldId id="296" r:id="rId6"/>
    <p:sldId id="297" r:id="rId7"/>
    <p:sldId id="272" r:id="rId8"/>
    <p:sldId id="281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A58"/>
    <a:srgbClr val="570957"/>
    <a:srgbClr val="A30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>
        <p:scale>
          <a:sx n="60" d="100"/>
          <a:sy n="60" d="100"/>
        </p:scale>
        <p:origin x="-79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2017/10/12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4892;&#21205;&#23416;&#32722;&#20998;&#20139;&#27493;&#39519;&#29031;&#29255;&amp;PPT/QUIZIZZ&#21629;&#38988;&#20998;&#20139;.pptx" TargetMode="External"/><Relationship Id="rId2" Type="http://schemas.openxmlformats.org/officeDocument/2006/relationships/hyperlink" Target="&#34892;&#21205;&#23416;&#32722;&#20998;&#20139;&#27493;&#39519;&#29031;&#29255;&amp;PPT/plickers&#21629;&#38988;&#20998;&#20139;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&#34892;&#21205;&#23416;&#32722;&#20998;&#20139;&#27493;&#39519;&#29031;&#29255;&amp;PPT/QUIZLET%20&#21629;&#38988;&#20998;&#20139;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851648" cy="18288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行動學習</a:t>
            </a:r>
            <a:r>
              <a:rPr lang="en-US" altLang="zh-TW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APPS</a:t>
            </a:r>
            <a:r>
              <a:rPr lang="zh-TW" alt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在補救教學及差異化教學上的應用</a:t>
            </a:r>
            <a:endParaRPr lang="zh-TW" altLang="en-US" dirty="0">
              <a:solidFill>
                <a:schemeClr val="bg2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1714512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zh-TW" altLang="en-US" sz="3900" dirty="0" smtClean="0"/>
              <a:t>                                                    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報告者</a:t>
            </a:r>
            <a:r>
              <a:rPr lang="en-US" altLang="zh-TW" sz="51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張麗芬老師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5100" dirty="0" smtClean="0">
                <a:latin typeface="標楷體" pitchFamily="65" charset="-120"/>
                <a:ea typeface="標楷體" pitchFamily="65" charset="-120"/>
              </a:rPr>
              <a:t>                                                           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       </a:t>
            </a:r>
            <a:endParaRPr lang="en-US" altLang="zh-TW" sz="51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                           </a:t>
            </a:r>
            <a:r>
              <a:rPr lang="en-US" altLang="zh-TW" sz="5100" dirty="0" smtClean="0">
                <a:latin typeface="標楷體" pitchFamily="65" charset="-120"/>
                <a:ea typeface="標楷體" pitchFamily="65" charset="-120"/>
              </a:rPr>
              <a:t>106/10/13</a:t>
            </a: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en-US" altLang="zh-TW" sz="5400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加法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786214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188" y="1285860"/>
            <a:ext cx="4071215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14802"/>
            <a:ext cx="3786214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143380"/>
            <a:ext cx="407196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加法</a:t>
            </a:r>
            <a:endParaRPr lang="zh-TW" altLang="en-US" sz="5400" b="1" dirty="0">
              <a:solidFill>
                <a:srgbClr val="961A5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3929090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0442" y="1285860"/>
            <a:ext cx="3974961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114802"/>
            <a:ext cx="4000528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143380"/>
            <a:ext cx="392909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加法</a:t>
            </a:r>
            <a:endParaRPr lang="zh-TW" altLang="en-US" sz="5400" b="1" dirty="0">
              <a:solidFill>
                <a:srgbClr val="961A5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929090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4000528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14802"/>
            <a:ext cx="3714776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43380"/>
            <a:ext cx="400052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九九乘法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143404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3929090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14802"/>
            <a:ext cx="4000528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143380"/>
            <a:ext cx="378621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endParaRPr lang="zh-TW" altLang="en-US" sz="5400" b="1" dirty="0">
              <a:solidFill>
                <a:srgbClr val="961A5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286280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4048152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114802"/>
            <a:ext cx="4286279" cy="2457469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143380"/>
            <a:ext cx="3929090" cy="242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endParaRPr lang="zh-TW" altLang="en-US" sz="5400" b="1" dirty="0">
              <a:solidFill>
                <a:srgbClr val="961A5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00528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000527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14802"/>
            <a:ext cx="3929090" cy="2457469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143380"/>
            <a:ext cx="4000528" cy="242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寶寶數學 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143404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9" y="1285860"/>
            <a:ext cx="3898982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14802"/>
            <a:ext cx="4000528" cy="2457469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143380"/>
            <a:ext cx="3929090" cy="242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寶寶數學 </a:t>
            </a:r>
            <a:endParaRPr lang="zh-TW" altLang="en-US" sz="5400" b="1" dirty="0">
              <a:solidFill>
                <a:srgbClr val="961A5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071966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3929066"/>
            <a:ext cx="3952901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3877174" cy="2457469"/>
          </a:xfrm>
          <a:prstGeom prst="rect">
            <a:avLst/>
          </a:prstGeom>
        </p:spPr>
      </p:pic>
      <p:pic>
        <p:nvPicPr>
          <p:cNvPr id="9" name="內容版面配置區 6" descr="IMG_20171010_145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285860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app—</a:t>
            </a:r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小學心算評估 </a:t>
            </a:r>
            <a:endParaRPr lang="zh-TW" altLang="en-US" sz="5400" b="1" dirty="0">
              <a:solidFill>
                <a:srgbClr val="961A5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733812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285860"/>
            <a:ext cx="2196717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7" y="4071942"/>
            <a:ext cx="2025095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071942"/>
            <a:ext cx="3929090" cy="2428891"/>
          </a:xfrm>
          <a:prstGeom prst="rect">
            <a:avLst/>
          </a:prstGeom>
        </p:spPr>
      </p:pic>
      <p:pic>
        <p:nvPicPr>
          <p:cNvPr id="9" name="內容版面配置區 7" descr="IMG_20171010_1456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1214422"/>
            <a:ext cx="2000264" cy="2643204"/>
          </a:xfrm>
          <a:prstGeom prst="rect">
            <a:avLst/>
          </a:prstGeom>
        </p:spPr>
      </p:pic>
      <p:pic>
        <p:nvPicPr>
          <p:cNvPr id="10" name="內容版面配置區 6" descr="IMG_20171010_1453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071942"/>
            <a:ext cx="2071702" cy="2457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三、其它經常使用</a:t>
            </a:r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4040188" cy="659352"/>
          </a:xfrm>
        </p:spPr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**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須先建立題目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3"/>
          </p:nvPr>
        </p:nvSpPr>
        <p:spPr>
          <a:xfrm>
            <a:off x="4643438" y="1643050"/>
            <a:ext cx="4041775" cy="654843"/>
          </a:xfrm>
        </p:spPr>
        <p:txBody>
          <a:bodyPr>
            <a:normAutofit fontScale="92500"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**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有現成題目使用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plickers</a:t>
            </a:r>
            <a:endParaRPr lang="en-US" altLang="zh-TW" sz="4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hlinkClick r:id="rId3" action="ppaction://hlinkpres?slideindex=1&amp;slidetitle="/>
              </a:rPr>
              <a:t>QUIZIZZ</a:t>
            </a:r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en-US" altLang="zh-TW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  <a:hlinkClick r:id="rId4" action="ppaction://hlinkpres?slideindex=1&amp;slidetitle="/>
              </a:rPr>
              <a:t>QUIZLET</a:t>
            </a:r>
            <a:endParaRPr lang="en-US" altLang="zh-TW" sz="40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數學島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明日星球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700" b="1" dirty="0" err="1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Pagamo</a:t>
            </a:r>
            <a:endParaRPr lang="en-US" altLang="zh-TW" sz="47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電子書闖關</a:t>
            </a:r>
            <a:endParaRPr lang="en-US" altLang="zh-TW" sz="4000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均一平台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一、注音符號</a:t>
            </a:r>
            <a:r>
              <a:rPr lang="en-US" altLang="zh-TW" sz="8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endParaRPr lang="zh-TW" altLang="en-US" sz="8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ㄅㄆㄇ注音符號小學堂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**下載後，就不需網路，即可使用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!)</a:t>
            </a:r>
          </a:p>
          <a:p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用 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COMPHONE 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錄音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學生會說要重錄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!)</a:t>
            </a:r>
          </a:p>
          <a:p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經驗分享</a:t>
            </a:r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教師要了解每個學生的程度，所給 </a:t>
            </a:r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的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才會有實質幫助。</a:t>
            </a:r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有些必須先建立題目，可用命題光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 碟協助，不會太麻煩。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3.plickers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只要老師手機有網路即可 </a:t>
            </a:r>
            <a:endParaRPr lang="en-US" altLang="zh-TW" sz="40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  使用，且大家不知道自己答案對錯， </a:t>
            </a:r>
            <a:endParaRPr lang="en-US" altLang="zh-TW" sz="40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  只有老師知道，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40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準確找到補救點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b="1" dirty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經驗分享 </a:t>
            </a:r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4.APP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小小畫家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很好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用，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一樣考計</a:t>
            </a:r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算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或聽寫，寫在小白板上，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或寫在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&lt;</a:t>
            </a:r>
          </a:p>
          <a:p>
            <a:pPr>
              <a:buNone/>
            </a:pP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小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小畫家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，學生不覺得煩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，效果</a:t>
            </a:r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極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佳。</a:t>
            </a:r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PARTYGAS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加分，學生和家長都愛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6.QUIZLET 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很能吸引不配合的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學生一</a:t>
            </a:r>
            <a:endParaRPr lang="en-US" altLang="zh-TW" sz="40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互動。</a:t>
            </a:r>
            <a:endParaRPr lang="zh-TW" altLang="en-US" sz="4000" b="1" dirty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經驗分享 </a:t>
            </a:r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準備多種樣式題目，可增加趣味。</a:t>
            </a:r>
            <a:endParaRPr lang="en-US" altLang="zh-TW" sz="4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別忘了多口頭誇獎與關心，孩子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們會更用心學習。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數學有些還是需要實際操作，或  </a:t>
            </a:r>
            <a:endParaRPr lang="en-US" altLang="zh-TW" sz="40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  用實際遊戲，效果更佳。</a:t>
            </a:r>
            <a:endParaRPr lang="en-US" altLang="zh-TW" sz="4000" b="1" dirty="0" smtClean="0">
              <a:solidFill>
                <a:srgbClr val="A30D2D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別忘了當孩子完成題目時，幫他們</a:t>
            </a:r>
            <a:endParaRPr lang="en-US" altLang="zh-TW" sz="4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拍照，他們會很有成就感。  </a:t>
            </a:r>
            <a:endParaRPr lang="en-US" altLang="zh-TW" sz="4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561360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b="1" dirty="0" err="1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Pagamo</a:t>
            </a:r>
            <a: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學生很快可自己上手，</a:t>
            </a:r>
            <a: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dirty="0" smtClean="0">
                <a:solidFill>
                  <a:srgbClr val="A30D2D"/>
                </a:solidFill>
                <a:latin typeface="標楷體" pitchFamily="65" charset="-120"/>
                <a:ea typeface="標楷體" pitchFamily="65" charset="-120"/>
              </a:rPr>
              <a:t>      學生學習意願高。</a:t>
            </a:r>
            <a:endParaRPr lang="zh-TW" altLang="en-US" dirty="0"/>
          </a:p>
        </p:txBody>
      </p:sp>
      <p:pic>
        <p:nvPicPr>
          <p:cNvPr id="7" name="內容版面配置區 6" descr="IMG_20170925_1239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4038600" cy="3580616"/>
          </a:xfrm>
        </p:spPr>
      </p:pic>
      <p:pic>
        <p:nvPicPr>
          <p:cNvPr id="8" name="內容版面配置區 7" descr="IMG_20170925_1242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652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lang="zh-TW" altLang="en-US" sz="5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書闖關</a:t>
            </a:r>
            <a:r>
              <a:rPr lang="en-US" altLang="zh-TW" sz="5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7" name="內容版面配置區 6" descr="IMG_20170413_1722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4080682"/>
          </a:xfrm>
        </p:spPr>
      </p:pic>
      <p:pic>
        <p:nvPicPr>
          <p:cNvPr id="8" name="內容版面配置區 7" descr="IMG_20170328_1725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4009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做就對了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!!</a:t>
            </a:r>
          </a:p>
          <a:p>
            <a:pPr algn="ctr">
              <a:buNone/>
            </a:pPr>
            <a:r>
              <a:rPr lang="zh-TW" altLang="en-US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感謝大家參與</a:t>
            </a:r>
            <a: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5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一、注音符號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介紹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38600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4038600" cy="2643206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114802"/>
            <a:ext cx="4000528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143380"/>
            <a:ext cx="407196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一、注音符號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介紹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71966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3929089" cy="2643206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14802"/>
            <a:ext cx="4000528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143380"/>
            <a:ext cx="385765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一、注音符號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介紹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000528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4000528" cy="2643206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114802"/>
            <a:ext cx="3929090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143380"/>
            <a:ext cx="400052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**</a:t>
            </a:r>
            <a:r>
              <a:rPr lang="zh-TW" altLang="en-US" sz="4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4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COMPHONE</a:t>
            </a:r>
            <a:r>
              <a:rPr lang="zh-TW" altLang="en-US" sz="4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錄音</a:t>
            </a:r>
            <a:r>
              <a:rPr lang="en-US" altLang="zh-TW" sz="4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很有成就感</a:t>
            </a:r>
            <a:r>
              <a:rPr lang="en-US" altLang="zh-TW" sz="49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!)</a:t>
            </a:r>
            <a:r>
              <a:rPr lang="en-US" altLang="zh-TW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7" name="內容版面配置區 6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7929618" cy="5181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8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endParaRPr lang="zh-TW" altLang="en-US" sz="8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57158" y="2500306"/>
            <a:ext cx="4040188" cy="2928958"/>
          </a:xfrm>
        </p:spPr>
        <p:txBody>
          <a:bodyPr>
            <a:normAutofit/>
          </a:bodyPr>
          <a:lstStyle/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寶寶數學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加法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減法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7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3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2843226"/>
          </a:xfrm>
        </p:spPr>
        <p:txBody>
          <a:bodyPr>
            <a:normAutofit/>
          </a:bodyPr>
          <a:lstStyle/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九九乘法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乘法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除法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4348" y="5500702"/>
            <a:ext cx="842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**下載後，就不需網路，即可使用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8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APP</a:t>
            </a:r>
            <a:endParaRPr lang="zh-TW" altLang="en-US" sz="8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57158" y="2500306"/>
            <a:ext cx="4040188" cy="3845720"/>
          </a:xfrm>
        </p:spPr>
        <p:txBody>
          <a:bodyPr>
            <a:normAutofit fontScale="92500"/>
          </a:bodyPr>
          <a:lstStyle/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分數加法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分數減法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分數乘法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5200" b="1" dirty="0" smtClean="0">
                <a:latin typeface="標楷體" pitchFamily="65" charset="-120"/>
                <a:ea typeface="標楷體" pitchFamily="65" charset="-120"/>
              </a:rPr>
              <a:t>分數除法</a:t>
            </a:r>
            <a:endParaRPr lang="en-US" altLang="zh-TW" sz="5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7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23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3845720"/>
          </a:xfrm>
        </p:spPr>
        <p:txBody>
          <a:bodyPr>
            <a:normAutofit lnSpcReduction="10000"/>
          </a:bodyPr>
          <a:lstStyle/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分數基礎篇</a:t>
            </a:r>
            <a:endParaRPr lang="en-US" altLang="zh-TW" sz="43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200" b="1" dirty="0" smtClean="0"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分數進階篇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13.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四則運算小學堂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14.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小學數學心算評估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(1-6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年級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二、數學</a:t>
            </a:r>
            <a:r>
              <a:rPr lang="en-US" altLang="zh-TW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app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加法</a:t>
            </a:r>
            <a:r>
              <a:rPr lang="zh-TW" altLang="en-US" sz="5400" b="1" dirty="0" smtClean="0">
                <a:solidFill>
                  <a:srgbClr val="961A58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b="1" dirty="0">
              <a:solidFill>
                <a:srgbClr val="961A5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IMG_20171010_145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3384" y="1285860"/>
            <a:ext cx="3767178" cy="2571768"/>
          </a:xfrm>
        </p:spPr>
      </p:pic>
      <p:pic>
        <p:nvPicPr>
          <p:cNvPr id="8" name="內容版面配置區 7" descr="IMG_20171010_145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3857652" cy="2643205"/>
          </a:xfrm>
        </p:spPr>
      </p:pic>
      <p:pic>
        <p:nvPicPr>
          <p:cNvPr id="11" name="內容版面配置區 6" descr="IMG_20171010_145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26" y="4114802"/>
            <a:ext cx="3636198" cy="2457470"/>
          </a:xfrm>
          <a:prstGeom prst="rect">
            <a:avLst/>
          </a:prstGeom>
        </p:spPr>
      </p:pic>
      <p:pic>
        <p:nvPicPr>
          <p:cNvPr id="13" name="內容版面配置區 7" descr="IMG_20171010_14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143380"/>
            <a:ext cx="378621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490</Words>
  <PresentationFormat>如螢幕大小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流線</vt:lpstr>
      <vt:lpstr>行動學習APPS在補救教學及差異化教學上的應用</vt:lpstr>
      <vt:lpstr>一、注音符號APP</vt:lpstr>
      <vt:lpstr>一、注音符號app介紹</vt:lpstr>
      <vt:lpstr>一、注音符號app介紹</vt:lpstr>
      <vt:lpstr>一、注音符號app介紹</vt:lpstr>
      <vt:lpstr>**用COMPHONE錄音(很有成就感!) </vt:lpstr>
      <vt:lpstr>二、數學APP</vt:lpstr>
      <vt:lpstr>二、數學APP</vt:lpstr>
      <vt:lpstr>二、數學app—加法 </vt:lpstr>
      <vt:lpstr>二、數學app —加法</vt:lpstr>
      <vt:lpstr>二、數學app —加法</vt:lpstr>
      <vt:lpstr>二、數學app —加法</vt:lpstr>
      <vt:lpstr>二、數學app —九九乘法</vt:lpstr>
      <vt:lpstr>二、數學app —分數</vt:lpstr>
      <vt:lpstr>二、數學app —分數</vt:lpstr>
      <vt:lpstr>二、數學app—寶寶數學 </vt:lpstr>
      <vt:lpstr>二、數學app—寶寶數學 </vt:lpstr>
      <vt:lpstr>二、數學app—小學心算評估 </vt:lpstr>
      <vt:lpstr>三、其它經常使用:</vt:lpstr>
      <vt:lpstr>四、經驗分享1</vt:lpstr>
      <vt:lpstr>四、經驗分享 2</vt:lpstr>
      <vt:lpstr>四、經驗分享 3</vt:lpstr>
      <vt:lpstr>   Pagamo:學生很快可自己上手，        學生學習意願高。</vt:lpstr>
      <vt:lpstr> 電子書闖關 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行動學習APPS在補救教學及差異化教學上的應用</dc:title>
  <cp:lastModifiedBy>TPC</cp:lastModifiedBy>
  <cp:revision>54</cp:revision>
  <dcterms:modified xsi:type="dcterms:W3CDTF">2017-10-12T16:42:11Z</dcterms:modified>
</cp:coreProperties>
</file>