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0736-28BE-45F0-AA8B-7968616FD41B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6FEB-46DA-4EE6-BCCE-0DB81B9669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600" dirty="0" err="1" smtClean="0"/>
              <a:t>QUIZIZZ</a:t>
            </a:r>
            <a:r>
              <a:rPr lang="zh-TW" altLang="en-US" sz="6600" dirty="0" smtClean="0"/>
              <a:t>命題分享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明志國小 麗芬老師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897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78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091744" cy="6068808"/>
          </a:xfrm>
        </p:spPr>
      </p:pic>
    </p:spTree>
    <p:extLst>
      <p:ext uri="{BB962C8B-B14F-4D97-AF65-F5344CB8AC3E}">
        <p14:creationId xmlns:p14="http://schemas.microsoft.com/office/powerpoint/2010/main" val="304773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8036710" cy="6027533"/>
          </a:xfrm>
        </p:spPr>
      </p:pic>
    </p:spTree>
    <p:extLst>
      <p:ext uri="{BB962C8B-B14F-4D97-AF65-F5344CB8AC3E}">
        <p14:creationId xmlns:p14="http://schemas.microsoft.com/office/powerpoint/2010/main" val="237646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68217" cy="6126163"/>
          </a:xfrm>
        </p:spPr>
      </p:pic>
    </p:spTree>
    <p:extLst>
      <p:ext uri="{BB962C8B-B14F-4D97-AF65-F5344CB8AC3E}">
        <p14:creationId xmlns:p14="http://schemas.microsoft.com/office/powerpoint/2010/main" val="98256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5733" cy="5996800"/>
          </a:xfrm>
        </p:spPr>
      </p:pic>
    </p:spTree>
    <p:extLst>
      <p:ext uri="{BB962C8B-B14F-4D97-AF65-F5344CB8AC3E}">
        <p14:creationId xmlns:p14="http://schemas.microsoft.com/office/powerpoint/2010/main" val="249459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139749" cy="6104812"/>
          </a:xfrm>
        </p:spPr>
      </p:pic>
    </p:spTree>
    <p:extLst>
      <p:ext uri="{BB962C8B-B14F-4D97-AF65-F5344CB8AC3E}">
        <p14:creationId xmlns:p14="http://schemas.microsoft.com/office/powerpoint/2010/main" val="236406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9" y="332656"/>
            <a:ext cx="8184909" cy="6138683"/>
          </a:xfrm>
        </p:spPr>
      </p:pic>
    </p:spTree>
    <p:extLst>
      <p:ext uri="{BB962C8B-B14F-4D97-AF65-F5344CB8AC3E}">
        <p14:creationId xmlns:p14="http://schemas.microsoft.com/office/powerpoint/2010/main" val="50696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654"/>
            <a:ext cx="8088898" cy="6066674"/>
          </a:xfrm>
        </p:spPr>
      </p:pic>
    </p:spTree>
    <p:extLst>
      <p:ext uri="{BB962C8B-B14F-4D97-AF65-F5344CB8AC3E}">
        <p14:creationId xmlns:p14="http://schemas.microsoft.com/office/powerpoint/2010/main" val="257496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val="2551677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6</TotalTime>
  <Words>9</Words>
  <Application>Microsoft Office PowerPoint</Application>
  <PresentationFormat>如螢幕大小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行雲流水</vt:lpstr>
      <vt:lpstr>QUIZIZZ命題分享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QUIZIZZ命題分享</dc:title>
  <dc:creator>user</dc:creator>
  <cp:lastModifiedBy>user</cp:lastModifiedBy>
  <cp:revision>1</cp:revision>
  <dcterms:created xsi:type="dcterms:W3CDTF">2017-10-11T06:26:26Z</dcterms:created>
  <dcterms:modified xsi:type="dcterms:W3CDTF">2017-10-11T06:32:28Z</dcterms:modified>
</cp:coreProperties>
</file>