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7F3B-664C-4A8C-8292-D13B6DF2BC47}" type="datetimeFigureOut">
              <a:rPr lang="zh-TW" altLang="en-US" smtClean="0"/>
              <a:t>2017/10/12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E9F2-0E4F-4D7F-B3FB-9F9B9A0DFDE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7F3B-664C-4A8C-8292-D13B6DF2BC47}" type="datetimeFigureOut">
              <a:rPr lang="zh-TW" altLang="en-US" smtClean="0"/>
              <a:t>2017/10/12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E9F2-0E4F-4D7F-B3FB-9F9B9A0DFDE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7F3B-664C-4A8C-8292-D13B6DF2BC47}" type="datetimeFigureOut">
              <a:rPr lang="zh-TW" altLang="en-US" smtClean="0"/>
              <a:t>2017/10/12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E9F2-0E4F-4D7F-B3FB-9F9B9A0DFDE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7F3B-664C-4A8C-8292-D13B6DF2BC47}" type="datetimeFigureOut">
              <a:rPr lang="zh-TW" altLang="en-US" smtClean="0"/>
              <a:t>2017/10/12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E9F2-0E4F-4D7F-B3FB-9F9B9A0DFDE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7F3B-664C-4A8C-8292-D13B6DF2BC47}" type="datetimeFigureOut">
              <a:rPr lang="zh-TW" altLang="en-US" smtClean="0"/>
              <a:t>2017/10/12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E9F2-0E4F-4D7F-B3FB-9F9B9A0DFDE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7F3B-664C-4A8C-8292-D13B6DF2BC47}" type="datetimeFigureOut">
              <a:rPr lang="zh-TW" altLang="en-US" smtClean="0"/>
              <a:t>2017/10/12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E9F2-0E4F-4D7F-B3FB-9F9B9A0DFDE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7F3B-664C-4A8C-8292-D13B6DF2BC47}" type="datetimeFigureOut">
              <a:rPr lang="zh-TW" altLang="en-US" smtClean="0"/>
              <a:t>2017/10/12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E9F2-0E4F-4D7F-B3FB-9F9B9A0DFDE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7F3B-664C-4A8C-8292-D13B6DF2BC47}" type="datetimeFigureOut">
              <a:rPr lang="zh-TW" altLang="en-US" smtClean="0"/>
              <a:t>2017/10/12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E9F2-0E4F-4D7F-B3FB-9F9B9A0DFDE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7F3B-664C-4A8C-8292-D13B6DF2BC47}" type="datetimeFigureOut">
              <a:rPr lang="zh-TW" altLang="en-US" smtClean="0"/>
              <a:t>2017/10/12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E9F2-0E4F-4D7F-B3FB-9F9B9A0DFDE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7F3B-664C-4A8C-8292-D13B6DF2BC47}" type="datetimeFigureOut">
              <a:rPr lang="zh-TW" altLang="en-US" smtClean="0"/>
              <a:t>2017/10/12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E9F2-0E4F-4D7F-B3FB-9F9B9A0DFDE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7F3B-664C-4A8C-8292-D13B6DF2BC47}" type="datetimeFigureOut">
              <a:rPr lang="zh-TW" altLang="en-US" smtClean="0"/>
              <a:t>2017/10/12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E9F2-0E4F-4D7F-B3FB-9F9B9A0DFDE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767F3B-664C-4A8C-8292-D13B6DF2BC47}" type="datetimeFigureOut">
              <a:rPr lang="zh-TW" altLang="en-US" smtClean="0"/>
              <a:t>2017/10/12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5DE9F2-0E4F-4D7F-B3FB-9F9B9A0DFDE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明志國小 張麗芬老師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106/10/13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 err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QUIZLET</a:t>
            </a:r>
            <a:r>
              <a:rPr lang="en-US" altLang="zh-TW" sz="6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6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命題步驟</a:t>
            </a:r>
            <a:endParaRPr lang="zh-TW" altLang="en-US" sz="60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3787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534727"/>
          </a:xfrm>
        </p:spPr>
      </p:pic>
    </p:spTree>
    <p:extLst>
      <p:ext uri="{BB962C8B-B14F-4D97-AF65-F5344CB8AC3E}">
        <p14:creationId xmlns:p14="http://schemas.microsoft.com/office/powerpoint/2010/main" val="2721746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568952" cy="6426715"/>
          </a:xfrm>
        </p:spPr>
      </p:pic>
    </p:spTree>
    <p:extLst>
      <p:ext uri="{BB962C8B-B14F-4D97-AF65-F5344CB8AC3E}">
        <p14:creationId xmlns:p14="http://schemas.microsoft.com/office/powerpoint/2010/main" val="3082033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568952" cy="6426715"/>
          </a:xfrm>
        </p:spPr>
      </p:pic>
    </p:spTree>
    <p:extLst>
      <p:ext uri="{BB962C8B-B14F-4D97-AF65-F5344CB8AC3E}">
        <p14:creationId xmlns:p14="http://schemas.microsoft.com/office/powerpoint/2010/main" val="1144412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4" cy="6372709"/>
          </a:xfrm>
        </p:spPr>
      </p:pic>
    </p:spTree>
    <p:extLst>
      <p:ext uri="{BB962C8B-B14F-4D97-AF65-F5344CB8AC3E}">
        <p14:creationId xmlns:p14="http://schemas.microsoft.com/office/powerpoint/2010/main" val="2642132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496944" cy="6372709"/>
          </a:xfrm>
        </p:spPr>
      </p:pic>
    </p:spTree>
    <p:extLst>
      <p:ext uri="{BB962C8B-B14F-4D97-AF65-F5344CB8AC3E}">
        <p14:creationId xmlns:p14="http://schemas.microsoft.com/office/powerpoint/2010/main" val="2850106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68952" cy="6426715"/>
          </a:xfrm>
        </p:spPr>
      </p:pic>
    </p:spTree>
    <p:extLst>
      <p:ext uri="{BB962C8B-B14F-4D97-AF65-F5344CB8AC3E}">
        <p14:creationId xmlns:p14="http://schemas.microsoft.com/office/powerpoint/2010/main" val="3003786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568952" cy="6426715"/>
          </a:xfrm>
        </p:spPr>
      </p:pic>
    </p:spTree>
    <p:extLst>
      <p:ext uri="{BB962C8B-B14F-4D97-AF65-F5344CB8AC3E}">
        <p14:creationId xmlns:p14="http://schemas.microsoft.com/office/powerpoint/2010/main" val="3676335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68952" cy="6426715"/>
          </a:xfrm>
        </p:spPr>
      </p:pic>
    </p:spTree>
    <p:extLst>
      <p:ext uri="{BB962C8B-B14F-4D97-AF65-F5344CB8AC3E}">
        <p14:creationId xmlns:p14="http://schemas.microsoft.com/office/powerpoint/2010/main" val="655993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640960" cy="6480721"/>
          </a:xfrm>
        </p:spPr>
      </p:pic>
    </p:spTree>
    <p:extLst>
      <p:ext uri="{BB962C8B-B14F-4D97-AF65-F5344CB8AC3E}">
        <p14:creationId xmlns:p14="http://schemas.microsoft.com/office/powerpoint/2010/main" val="3771023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8" cy="6534727"/>
          </a:xfrm>
        </p:spPr>
      </p:pic>
    </p:spTree>
    <p:extLst>
      <p:ext uri="{BB962C8B-B14F-4D97-AF65-F5344CB8AC3E}">
        <p14:creationId xmlns:p14="http://schemas.microsoft.com/office/powerpoint/2010/main" val="338211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642"/>
            <a:ext cx="8424935" cy="6318702"/>
          </a:xfrm>
        </p:spPr>
      </p:pic>
    </p:spTree>
    <p:extLst>
      <p:ext uri="{BB962C8B-B14F-4D97-AF65-F5344CB8AC3E}">
        <p14:creationId xmlns:p14="http://schemas.microsoft.com/office/powerpoint/2010/main" val="3091272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640960" cy="6480721"/>
          </a:xfrm>
        </p:spPr>
      </p:pic>
    </p:spTree>
    <p:extLst>
      <p:ext uri="{BB962C8B-B14F-4D97-AF65-F5344CB8AC3E}">
        <p14:creationId xmlns:p14="http://schemas.microsoft.com/office/powerpoint/2010/main" val="4235060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24936" cy="6318703"/>
          </a:xfrm>
        </p:spPr>
      </p:pic>
    </p:spTree>
    <p:extLst>
      <p:ext uri="{BB962C8B-B14F-4D97-AF65-F5344CB8AC3E}">
        <p14:creationId xmlns:p14="http://schemas.microsoft.com/office/powerpoint/2010/main" val="2775766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80721"/>
          </a:xfrm>
        </p:spPr>
      </p:pic>
    </p:spTree>
    <p:extLst>
      <p:ext uri="{BB962C8B-B14F-4D97-AF65-F5344CB8AC3E}">
        <p14:creationId xmlns:p14="http://schemas.microsoft.com/office/powerpoint/2010/main" val="2590986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588733"/>
          </a:xfrm>
        </p:spPr>
      </p:pic>
    </p:spTree>
    <p:extLst>
      <p:ext uri="{BB962C8B-B14F-4D97-AF65-F5344CB8AC3E}">
        <p14:creationId xmlns:p14="http://schemas.microsoft.com/office/powerpoint/2010/main" val="1645590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96944" cy="6372709"/>
          </a:xfrm>
        </p:spPr>
      </p:pic>
    </p:spTree>
    <p:extLst>
      <p:ext uri="{BB962C8B-B14F-4D97-AF65-F5344CB8AC3E}">
        <p14:creationId xmlns:p14="http://schemas.microsoft.com/office/powerpoint/2010/main" val="2694328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640960" cy="6480721"/>
          </a:xfrm>
        </p:spPr>
      </p:pic>
    </p:spTree>
    <p:extLst>
      <p:ext uri="{BB962C8B-B14F-4D97-AF65-F5344CB8AC3E}">
        <p14:creationId xmlns:p14="http://schemas.microsoft.com/office/powerpoint/2010/main" val="1948145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159"/>
            <a:ext cx="8168215" cy="6126162"/>
          </a:xfrm>
        </p:spPr>
      </p:pic>
    </p:spTree>
    <p:extLst>
      <p:ext uri="{BB962C8B-B14F-4D97-AF65-F5344CB8AC3E}">
        <p14:creationId xmlns:p14="http://schemas.microsoft.com/office/powerpoint/2010/main" val="81464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8640959" cy="6480720"/>
          </a:xfrm>
        </p:spPr>
      </p:pic>
    </p:spTree>
    <p:extLst>
      <p:ext uri="{BB962C8B-B14F-4D97-AF65-F5344CB8AC3E}">
        <p14:creationId xmlns:p14="http://schemas.microsoft.com/office/powerpoint/2010/main" val="4076815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568952" cy="6426715"/>
          </a:xfrm>
        </p:spPr>
      </p:pic>
    </p:spTree>
    <p:extLst>
      <p:ext uri="{BB962C8B-B14F-4D97-AF65-F5344CB8AC3E}">
        <p14:creationId xmlns:p14="http://schemas.microsoft.com/office/powerpoint/2010/main" val="166544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04664"/>
            <a:ext cx="8352927" cy="6264696"/>
          </a:xfrm>
        </p:spPr>
      </p:pic>
    </p:spTree>
    <p:extLst>
      <p:ext uri="{BB962C8B-B14F-4D97-AF65-F5344CB8AC3E}">
        <p14:creationId xmlns:p14="http://schemas.microsoft.com/office/powerpoint/2010/main" val="298040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568952" cy="6426715"/>
          </a:xfrm>
        </p:spPr>
      </p:pic>
    </p:spTree>
    <p:extLst>
      <p:ext uri="{BB962C8B-B14F-4D97-AF65-F5344CB8AC3E}">
        <p14:creationId xmlns:p14="http://schemas.microsoft.com/office/powerpoint/2010/main" val="208421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68952" cy="6426715"/>
          </a:xfrm>
        </p:spPr>
      </p:pic>
    </p:spTree>
    <p:extLst>
      <p:ext uri="{BB962C8B-B14F-4D97-AF65-F5344CB8AC3E}">
        <p14:creationId xmlns:p14="http://schemas.microsoft.com/office/powerpoint/2010/main" val="617351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534727"/>
          </a:xfrm>
        </p:spPr>
      </p:pic>
    </p:spTree>
    <p:extLst>
      <p:ext uri="{BB962C8B-B14F-4D97-AF65-F5344CB8AC3E}">
        <p14:creationId xmlns:p14="http://schemas.microsoft.com/office/powerpoint/2010/main" val="2824864774"/>
      </p:ext>
    </p:extLst>
  </p:cSld>
  <p:clrMapOvr>
    <a:masterClrMapping/>
  </p:clrMapOvr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</TotalTime>
  <Words>9</Words>
  <Application>Microsoft Office PowerPoint</Application>
  <PresentationFormat>如螢幕大小 (4:3)</PresentationFormat>
  <Paragraphs>3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氣流</vt:lpstr>
      <vt:lpstr>QUIZLET 命題步驟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QUIZLET 命題步驟</dc:title>
  <dc:creator>user</dc:creator>
  <cp:lastModifiedBy>user</cp:lastModifiedBy>
  <cp:revision>2</cp:revision>
  <dcterms:created xsi:type="dcterms:W3CDTF">2017-10-12T12:25:08Z</dcterms:created>
  <dcterms:modified xsi:type="dcterms:W3CDTF">2017-10-12T12:35:08Z</dcterms:modified>
</cp:coreProperties>
</file>