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4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E61765-C63C-4024-8EB9-B7EDFABE85B4}" type="datetimeFigureOut">
              <a:rPr lang="zh-TW" altLang="en-US" smtClean="0"/>
              <a:t>2017/10/12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322333-F642-4B78-BC74-1488223244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7200" dirty="0" err="1" smtClean="0">
                <a:latin typeface="+mn-ea"/>
                <a:ea typeface="+mn-ea"/>
              </a:rPr>
              <a:t>Plickers</a:t>
            </a:r>
            <a:r>
              <a:rPr lang="zh-TW" altLang="en-US" sz="7200" dirty="0" smtClean="0">
                <a:latin typeface="+mn-ea"/>
                <a:ea typeface="+mn-ea"/>
              </a:rPr>
              <a:t>命題分享</a:t>
            </a:r>
            <a:endParaRPr lang="zh-TW" altLang="en-US" sz="7200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+mn-ea"/>
              </a:rPr>
              <a:t>明志國小 張麗芬老師</a:t>
            </a:r>
            <a:endParaRPr lang="en-US" altLang="zh-TW" sz="2400" dirty="0" smtClean="0">
              <a:latin typeface="+mn-ea"/>
            </a:endParaRPr>
          </a:p>
          <a:p>
            <a:r>
              <a:rPr lang="en-US" altLang="zh-TW" sz="2400" dirty="0" smtClean="0">
                <a:latin typeface="+mn-ea"/>
              </a:rPr>
              <a:t>106/10/13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195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712968" cy="511256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上課使用了</a:t>
            </a:r>
            <a:r>
              <a:rPr lang="en-US" altLang="zh-TW" dirty="0"/>
              <a:t>!</a:t>
            </a:r>
            <a:r>
              <a:rPr lang="zh-TW" altLang="en-US" dirty="0"/>
              <a:t>先選班級</a:t>
            </a:r>
            <a:r>
              <a:rPr lang="en-US" altLang="zh-TW" dirty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925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8740"/>
            <a:ext cx="8784976" cy="558062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zh-TW" altLang="en-US" dirty="0" smtClean="0"/>
              <a:t>全部學生名單及號碼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144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7214"/>
            <a:ext cx="8640960" cy="5512146"/>
          </a:xfrm>
        </p:spPr>
      </p:pic>
      <p:sp>
        <p:nvSpPr>
          <p:cNvPr id="5" name="圓角矩形圖說文字 4"/>
          <p:cNvSpPr/>
          <p:nvPr/>
        </p:nvSpPr>
        <p:spPr>
          <a:xfrm>
            <a:off x="1907704" y="394990"/>
            <a:ext cx="2592288" cy="864096"/>
          </a:xfrm>
          <a:prstGeom prst="wedgeRoundRectCallout">
            <a:avLst>
              <a:gd name="adj1" fmla="val 20662"/>
              <a:gd name="adj2" fmla="val 5037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更改名字</a:t>
            </a:r>
            <a:r>
              <a:rPr lang="zh-TW" altLang="en-US" dirty="0" smtClean="0"/>
              <a:t>，按右上角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417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7214"/>
            <a:ext cx="8712968" cy="556261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更改</a:t>
            </a:r>
            <a:r>
              <a:rPr lang="zh-TW" altLang="en-US" dirty="0" smtClean="0">
                <a:solidFill>
                  <a:schemeClr val="bg1"/>
                </a:solidFill>
              </a:rPr>
              <a:t>名字中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41489" cy="511256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班級學生答題狀況</a:t>
            </a:r>
            <a:r>
              <a:rPr lang="en-US" altLang="zh-TW" dirty="0" smtClean="0"/>
              <a:t>(</a:t>
            </a:r>
            <a:r>
              <a:rPr lang="zh-TW" altLang="en-US" dirty="0" smtClean="0"/>
              <a:t>綠色</a:t>
            </a:r>
            <a:r>
              <a:rPr lang="en-US" altLang="zh-TW" dirty="0" smtClean="0"/>
              <a:t>:</a:t>
            </a:r>
            <a:r>
              <a:rPr lang="zh-TW" altLang="en-US" dirty="0" smtClean="0"/>
              <a:t>答對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43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712968" cy="4824933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/>
              <a:t>老師手機到</a:t>
            </a:r>
            <a:r>
              <a:rPr lang="en-US" altLang="zh-TW" sz="3200" dirty="0" err="1" smtClean="0"/>
              <a:t>plickers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點題目即出現此畫面，老師選</a:t>
            </a:r>
            <a:r>
              <a:rPr lang="en-US" altLang="zh-TW" sz="3200" dirty="0" smtClean="0"/>
              <a:t>&lt;</a:t>
            </a:r>
            <a:r>
              <a:rPr lang="zh-TW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相機</a:t>
            </a:r>
            <a:r>
              <a:rPr lang="en-US" altLang="zh-TW" sz="3200" dirty="0" smtClean="0"/>
              <a:t>&gt;</a:t>
            </a:r>
            <a:r>
              <a:rPr lang="zh-TW" altLang="en-US" sz="3200" dirty="0" smtClean="0"/>
              <a:t>掃描學生卡片，即知該生答對否，</a:t>
            </a:r>
            <a:r>
              <a:rPr lang="zh-TW" altLang="en-US" sz="3200" dirty="0" smtClean="0">
                <a:solidFill>
                  <a:srgbClr val="FF0000"/>
                </a:solidFill>
              </a:rPr>
              <a:t>學生不知道誰答錯</a:t>
            </a:r>
            <a:r>
              <a:rPr lang="en-US" altLang="zh-TW" sz="3200" dirty="0" smtClean="0"/>
              <a:t>!</a:t>
            </a:r>
            <a:r>
              <a:rPr lang="zh-TW" altLang="en-US" sz="3200" dirty="0" smtClean="0">
                <a:solidFill>
                  <a:srgbClr val="FFFF00"/>
                </a:solidFill>
              </a:rPr>
              <a:t>可準確掌握需補救點</a:t>
            </a:r>
            <a:r>
              <a:rPr lang="en-US" altLang="zh-TW" sz="3200" dirty="0" smtClean="0">
                <a:solidFill>
                  <a:srgbClr val="FFFF00"/>
                </a:solidFill>
              </a:rPr>
              <a:t>!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9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640960" cy="5157589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+mn-ea"/>
              </a:rPr>
              <a:t>Plickers</a:t>
            </a:r>
            <a:r>
              <a:rPr lang="en-US" altLang="zh-TW" dirty="0" smtClean="0">
                <a:latin typeface="+mn-ea"/>
              </a:rPr>
              <a:t> 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卡片下載</a:t>
            </a:r>
            <a:endParaRPr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9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529298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+mn-ea"/>
              </a:rPr>
              <a:t>Plickers</a:t>
            </a:r>
            <a:r>
              <a:rPr lang="zh-TW" altLang="en-US" dirty="0" smtClean="0">
                <a:latin typeface="+mn-ea"/>
              </a:rPr>
              <a:t>命題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命題光碟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—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存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CSV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檔</a:t>
            </a:r>
            <a:r>
              <a:rPr lang="en-US" altLang="zh-TW" dirty="0" smtClean="0">
                <a:latin typeface="+mn-ea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81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40960" cy="5157589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所做過的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資料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班級</a:t>
            </a:r>
            <a:endParaRPr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2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515210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出題開始 </a:t>
            </a:r>
            <a:r>
              <a:rPr lang="en-US" altLang="zh-TW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複製</a:t>
            </a:r>
            <a:r>
              <a:rPr lang="en-US" altLang="zh-TW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=&gt;</a:t>
            </a: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貼上</a:t>
            </a:r>
            <a:r>
              <a:rPr lang="en-US" altLang="zh-TW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=&gt;</a:t>
            </a: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正確答案打勾</a:t>
            </a:r>
            <a:endParaRPr lang="zh-TW" alt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6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25658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出題進行</a:t>
            </a:r>
            <a:r>
              <a:rPr lang="zh-TW" altLang="en-US" sz="3600" dirty="0" smtClean="0"/>
              <a:t>中 </a:t>
            </a:r>
            <a:r>
              <a:rPr lang="en-US" altLang="zh-TW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zh-TW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複製</a:t>
            </a:r>
            <a:r>
              <a:rPr lang="en-US" altLang="zh-TW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=&gt;</a:t>
            </a:r>
            <a:r>
              <a:rPr lang="zh-TW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貼上</a:t>
            </a:r>
            <a:r>
              <a:rPr lang="en-US" altLang="zh-TW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=&gt;</a:t>
            </a:r>
            <a:r>
              <a:rPr lang="zh-TW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正確答案打勾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1914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12967" cy="547260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zh-TW" altLang="en-US" dirty="0"/>
              <a:t>出題</a:t>
            </a:r>
            <a:r>
              <a:rPr lang="zh-TW" altLang="en-US" dirty="0" smtClean="0"/>
              <a:t>進行，再複習一遍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802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292985"/>
          </a:xfrm>
        </p:spPr>
      </p:pic>
      <p:sp>
        <p:nvSpPr>
          <p:cNvPr id="5" name="橢圓形圖說文字 4"/>
          <p:cNvSpPr/>
          <p:nvPr/>
        </p:nvSpPr>
        <p:spPr>
          <a:xfrm>
            <a:off x="2771800" y="476672"/>
            <a:ext cx="3240360" cy="720080"/>
          </a:xfrm>
          <a:prstGeom prst="wedgeEllipseCallout">
            <a:avLst>
              <a:gd name="adj1" fmla="val -51312"/>
              <a:gd name="adj2" fmla="val 542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出好題目，</a:t>
            </a:r>
            <a:r>
              <a:rPr lang="zh-TW" altLang="en-US" dirty="0" smtClean="0">
                <a:solidFill>
                  <a:srgbClr val="FF0000"/>
                </a:solidFill>
              </a:rPr>
              <a:t>要加入班級</a:t>
            </a:r>
            <a:r>
              <a:rPr lang="zh-TW" altLang="en-US" dirty="0" smtClean="0"/>
              <a:t>，方可使用。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201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238979"/>
          </a:xfrm>
        </p:spPr>
      </p:pic>
      <p:sp>
        <p:nvSpPr>
          <p:cNvPr id="5" name="橢圓形圖說文字 4"/>
          <p:cNvSpPr/>
          <p:nvPr/>
        </p:nvSpPr>
        <p:spPr>
          <a:xfrm>
            <a:off x="2051720" y="404664"/>
            <a:ext cx="5040560" cy="936104"/>
          </a:xfrm>
          <a:prstGeom prst="wedgeEllipseCallout">
            <a:avLst>
              <a:gd name="adj1" fmla="val 24236"/>
              <a:gd name="adj2" fmla="val 183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已加入班級的題目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92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147</Words>
  <Application>Microsoft Office PowerPoint</Application>
  <PresentationFormat>如螢幕大小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波形</vt:lpstr>
      <vt:lpstr>Plickers命題分享</vt:lpstr>
      <vt:lpstr>Plickers 卡片下載</vt:lpstr>
      <vt:lpstr>Plickers命題(命題光碟—存CSV檔)</vt:lpstr>
      <vt:lpstr>所做過的資料&amp;班級</vt:lpstr>
      <vt:lpstr>出題開始 : 複製=&gt;貼上=&gt;正確答案打勾</vt:lpstr>
      <vt:lpstr>出題進行中 : 複製=&gt;貼上=&gt;正確答案打勾</vt:lpstr>
      <vt:lpstr>出題進行，再複習一遍!</vt:lpstr>
      <vt:lpstr>出好題目，要加入班級，方可使用。</vt:lpstr>
      <vt:lpstr> 已加入班級的題目! </vt:lpstr>
      <vt:lpstr>上課使用了!先選班級!</vt:lpstr>
      <vt:lpstr>全部學生名單及號碼!</vt:lpstr>
      <vt:lpstr>更改名字，按右上角    </vt:lpstr>
      <vt:lpstr>更改名字中</vt:lpstr>
      <vt:lpstr>班級學生答題狀況(綠色:答對)</vt:lpstr>
      <vt:lpstr>老師手機到plickers 點題目即出現此畫面，老師選&lt;相機&gt;掃描學生卡片，即知該生答對否，學生不知道誰答錯!可準確掌握需補救點!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</cp:revision>
  <dcterms:created xsi:type="dcterms:W3CDTF">2017-10-12T11:06:29Z</dcterms:created>
  <dcterms:modified xsi:type="dcterms:W3CDTF">2017-10-12T11:43:23Z</dcterms:modified>
</cp:coreProperties>
</file>