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7" r:id="rId5"/>
    <p:sldId id="264" r:id="rId6"/>
    <p:sldId id="266" r:id="rId7"/>
    <p:sldId id="259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96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4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21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27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59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5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3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3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86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95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0AA8-A95F-49FC-B65B-5E0F72C230F0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C5AFE-D08D-493B-B1DD-474DAEC8C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121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live" TargetMode="External"/><Relationship Id="rId2" Type="http://schemas.openxmlformats.org/officeDocument/2006/relationships/hyperlink" Target="https://kahoot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easyfork.org/zh-TW/scripts/37573-kahoot-font" TargetMode="External"/><Relationship Id="rId2" Type="http://schemas.openxmlformats.org/officeDocument/2006/relationships/hyperlink" Target="https://greasyfork.org/zh-TW/help/installing-user-scrip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sMM9vvCL5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細圓" pitchFamily="49" charset="-120"/>
                <a:ea typeface="文鼎細圓" pitchFamily="49" charset="-120"/>
              </a:rPr>
              <a:t>先體驗看看</a:t>
            </a:r>
            <a:r>
              <a:rPr lang="en-US" altLang="zh-TW" dirty="0" smtClean="0">
                <a:latin typeface="文鼎細圓" pitchFamily="49" charset="-120"/>
                <a:ea typeface="文鼎細圓" pitchFamily="49" charset="-120"/>
              </a:rPr>
              <a:t>!</a:t>
            </a:r>
            <a:endParaRPr lang="zh-TW" altLang="en-US" dirty="0">
              <a:latin typeface="文鼎細圓" pitchFamily="49" charset="-120"/>
              <a:ea typeface="文鼎細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304800">
              <a:schemeClr val="accent1">
                <a:alpha val="40000"/>
              </a:schemeClr>
            </a:glow>
            <a:softEdge rad="5588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/>
              <a:t>遊戲</a:t>
            </a:r>
            <a:endParaRPr lang="en-US" altLang="zh-TW" sz="4800" dirty="0" smtClean="0"/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FF0000"/>
                </a:solidFill>
                <a:hlinkClick r:id="rId2"/>
              </a:rPr>
              <a:t>KAHOOT!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800" dirty="0" smtClean="0">
                <a:hlinkClick r:id="rId3"/>
              </a:rPr>
              <a:t>QUIZLET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004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81794"/>
              </p:ext>
            </p:extLst>
          </p:nvPr>
        </p:nvGraphicFramePr>
        <p:xfrm>
          <a:off x="539552" y="300500"/>
          <a:ext cx="7992889" cy="622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92"/>
                <a:gridCol w="3598101"/>
                <a:gridCol w="2664296"/>
              </a:tblGrid>
              <a:tr h="624696">
                <a:tc>
                  <a:txBody>
                    <a:bodyPr/>
                    <a:lstStyle/>
                    <a:p>
                      <a:pPr algn="ctr"/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err="1" smtClean="0"/>
                        <a:t>Kahoot</a:t>
                      </a:r>
                      <a:r>
                        <a:rPr lang="en-US" altLang="zh-TW" sz="2800" dirty="0" smtClean="0"/>
                        <a:t>!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err="1" smtClean="0"/>
                        <a:t>Quizizz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782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題目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文字</a:t>
                      </a:r>
                      <a:r>
                        <a:rPr lang="en-US" altLang="zh-TW" sz="2800" dirty="0" smtClean="0"/>
                        <a:t>+</a:t>
                      </a:r>
                    </a:p>
                    <a:p>
                      <a:pPr algn="ctr"/>
                      <a:r>
                        <a:rPr lang="zh-TW" altLang="en-US" sz="2800" dirty="0" smtClean="0"/>
                        <a:t>圖片</a:t>
                      </a:r>
                      <a:r>
                        <a:rPr lang="en-US" altLang="zh-TW" sz="2800" dirty="0" smtClean="0"/>
                        <a:t>or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影片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TW" sz="2800" dirty="0" err="1" smtClean="0">
                          <a:solidFill>
                            <a:srgbClr val="FF0000"/>
                          </a:solidFill>
                        </a:rPr>
                        <a:t>youtube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文字</a:t>
                      </a:r>
                      <a:r>
                        <a:rPr lang="en-US" altLang="zh-TW" sz="2800" dirty="0" smtClean="0"/>
                        <a:t>+</a:t>
                      </a:r>
                    </a:p>
                    <a:p>
                      <a:pPr algn="ctr"/>
                      <a:r>
                        <a:rPr lang="zh-TW" altLang="en-US" sz="2800" dirty="0" smtClean="0"/>
                        <a:t>圖片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10782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回答選項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2-4</a:t>
                      </a:r>
                      <a:r>
                        <a:rPr lang="zh-TW" altLang="en-US" sz="2800" dirty="0" smtClean="0"/>
                        <a:t>個可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多個正確選項</a:t>
                      </a:r>
                      <a:r>
                        <a:rPr lang="zh-TW" altLang="en-US" sz="2800" dirty="0" smtClean="0"/>
                        <a:t>，限文字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2-</a:t>
                      </a:r>
                      <a:r>
                        <a:rPr lang="en-US" altLang="zh-TW" sz="280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r>
                        <a:rPr lang="zh-TW" altLang="en-US" sz="2800" dirty="0" smtClean="0"/>
                        <a:t>個可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複選</a:t>
                      </a:r>
                      <a:r>
                        <a:rPr lang="zh-TW" altLang="en-US" sz="2800" dirty="0" smtClean="0"/>
                        <a:t>，文或圖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6246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候答時間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5-120</a:t>
                      </a:r>
                      <a:r>
                        <a:rPr lang="zh-TW" altLang="en-US" sz="2800" dirty="0" smtClean="0"/>
                        <a:t>秒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秒</a:t>
                      </a:r>
                      <a:r>
                        <a:rPr lang="en-US" altLang="zh-TW" sz="2800" dirty="0" smtClean="0"/>
                        <a:t>-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分鐘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246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遊戲模式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搶答，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排序</a:t>
                      </a:r>
                      <a:r>
                        <a:rPr lang="zh-TW" altLang="en-US" sz="2800" dirty="0" smtClean="0"/>
                        <a:t>，投票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搶答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6246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進行方式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共同開始每一題</a:t>
                      </a:r>
                      <a:r>
                        <a:rPr lang="en-US" altLang="zh-TW" sz="2800" dirty="0" smtClean="0"/>
                        <a:t>(challenge</a:t>
                      </a:r>
                      <a:r>
                        <a:rPr lang="zh-TW" altLang="en-US" sz="2000" dirty="0" smtClean="0"/>
                        <a:t>模式各自開始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各自開始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624696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</a:tr>
              <a:tr h="624696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Kahoot</a:t>
            </a:r>
            <a:r>
              <a:rPr lang="en-US" altLang="zh-TW" dirty="0"/>
              <a:t>! </a:t>
            </a:r>
            <a:r>
              <a:rPr lang="zh-TW" altLang="en-US" dirty="0"/>
              <a:t>加大字體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0880"/>
            <a:ext cx="8229600" cy="4464603"/>
          </a:xfrm>
        </p:spPr>
      </p:pic>
    </p:spTree>
    <p:extLst>
      <p:ext uri="{BB962C8B-B14F-4D97-AF65-F5344CB8AC3E}">
        <p14:creationId xmlns:p14="http://schemas.microsoft.com/office/powerpoint/2010/main" val="36809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Kahoot</a:t>
            </a:r>
            <a:r>
              <a:rPr lang="en-US" altLang="zh-TW" dirty="0" smtClean="0"/>
              <a:t>! </a:t>
            </a:r>
            <a:r>
              <a:rPr lang="zh-TW" altLang="en-US" dirty="0"/>
              <a:t>加大字體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先下載</a:t>
            </a:r>
            <a:r>
              <a:rPr lang="zh-TW" altLang="en-US" dirty="0" smtClean="0">
                <a:hlinkClick r:id="rId2"/>
              </a:rPr>
              <a:t>腳本管理器</a:t>
            </a:r>
            <a:endParaRPr lang="en-US" altLang="zh-TW" dirty="0" smtClean="0"/>
          </a:p>
          <a:p>
            <a:r>
              <a:rPr lang="zh-TW" altLang="en-US" dirty="0" smtClean="0"/>
              <a:t>安裝</a:t>
            </a:r>
            <a:r>
              <a:rPr lang="zh-TW" altLang="en-US" dirty="0" smtClean="0">
                <a:hlinkClick r:id="rId3"/>
              </a:rPr>
              <a:t>字體加大功能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323529" y="1340768"/>
            <a:ext cx="11060079" cy="5066610"/>
            <a:chOff x="323529" y="1340768"/>
            <a:chExt cx="11060079" cy="5066610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9" y="3501008"/>
              <a:ext cx="4741118" cy="2906370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1340768"/>
              <a:ext cx="6163536" cy="4563112"/>
            </a:xfrm>
            <a:prstGeom prst="rect">
              <a:avLst/>
            </a:prstGeom>
          </p:spPr>
        </p:pic>
        <p:sp>
          <p:nvSpPr>
            <p:cNvPr id="6" name="手繪多邊形 5"/>
            <p:cNvSpPr/>
            <p:nvPr/>
          </p:nvSpPr>
          <p:spPr>
            <a:xfrm>
              <a:off x="1251987" y="4183117"/>
              <a:ext cx="1115852" cy="557049"/>
            </a:xfrm>
            <a:custGeom>
              <a:avLst/>
              <a:gdLst>
                <a:gd name="connsiteX0" fmla="*/ 400778 w 1115852"/>
                <a:gd name="connsiteY0" fmla="*/ 536028 h 557049"/>
                <a:gd name="connsiteX1" fmla="*/ 148530 w 1115852"/>
                <a:gd name="connsiteY1" fmla="*/ 525517 h 557049"/>
                <a:gd name="connsiteX2" fmla="*/ 116999 w 1115852"/>
                <a:gd name="connsiteY2" fmla="*/ 515007 h 557049"/>
                <a:gd name="connsiteX3" fmla="*/ 85468 w 1115852"/>
                <a:gd name="connsiteY3" fmla="*/ 493986 h 557049"/>
                <a:gd name="connsiteX4" fmla="*/ 32916 w 1115852"/>
                <a:gd name="connsiteY4" fmla="*/ 420414 h 557049"/>
                <a:gd name="connsiteX5" fmla="*/ 22406 w 1115852"/>
                <a:gd name="connsiteY5" fmla="*/ 388883 h 557049"/>
                <a:gd name="connsiteX6" fmla="*/ 1385 w 1115852"/>
                <a:gd name="connsiteY6" fmla="*/ 357352 h 557049"/>
                <a:gd name="connsiteX7" fmla="*/ 11896 w 1115852"/>
                <a:gd name="connsiteY7" fmla="*/ 189186 h 557049"/>
                <a:gd name="connsiteX8" fmla="*/ 53937 w 1115852"/>
                <a:gd name="connsiteY8" fmla="*/ 126124 h 557049"/>
                <a:gd name="connsiteX9" fmla="*/ 85468 w 1115852"/>
                <a:gd name="connsiteY9" fmla="*/ 94593 h 557049"/>
                <a:gd name="connsiteX10" fmla="*/ 180061 w 1115852"/>
                <a:gd name="connsiteY10" fmla="*/ 42042 h 557049"/>
                <a:gd name="connsiteX11" fmla="*/ 211592 w 1115852"/>
                <a:gd name="connsiteY11" fmla="*/ 21021 h 557049"/>
                <a:gd name="connsiteX12" fmla="*/ 316696 w 1115852"/>
                <a:gd name="connsiteY12" fmla="*/ 0 h 557049"/>
                <a:gd name="connsiteX13" fmla="*/ 747620 w 1115852"/>
                <a:gd name="connsiteY13" fmla="*/ 10511 h 557049"/>
                <a:gd name="connsiteX14" fmla="*/ 810682 w 1115852"/>
                <a:gd name="connsiteY14" fmla="*/ 31531 h 557049"/>
                <a:gd name="connsiteX15" fmla="*/ 842213 w 1115852"/>
                <a:gd name="connsiteY15" fmla="*/ 42042 h 557049"/>
                <a:gd name="connsiteX16" fmla="*/ 873744 w 1115852"/>
                <a:gd name="connsiteY16" fmla="*/ 63062 h 557049"/>
                <a:gd name="connsiteX17" fmla="*/ 915785 w 1115852"/>
                <a:gd name="connsiteY17" fmla="*/ 73573 h 557049"/>
                <a:gd name="connsiteX18" fmla="*/ 978847 w 1115852"/>
                <a:gd name="connsiteY18" fmla="*/ 105104 h 557049"/>
                <a:gd name="connsiteX19" fmla="*/ 1041909 w 1115852"/>
                <a:gd name="connsiteY19" fmla="*/ 157655 h 557049"/>
                <a:gd name="connsiteX20" fmla="*/ 1073440 w 1115852"/>
                <a:gd name="connsiteY20" fmla="*/ 178676 h 557049"/>
                <a:gd name="connsiteX21" fmla="*/ 1094461 w 1115852"/>
                <a:gd name="connsiteY21" fmla="*/ 210207 h 557049"/>
                <a:gd name="connsiteX22" fmla="*/ 1104972 w 1115852"/>
                <a:gd name="connsiteY22" fmla="*/ 252249 h 557049"/>
                <a:gd name="connsiteX23" fmla="*/ 1115482 w 1115852"/>
                <a:gd name="connsiteY23" fmla="*/ 283780 h 557049"/>
                <a:gd name="connsiteX24" fmla="*/ 1062930 w 1115852"/>
                <a:gd name="connsiteY24" fmla="*/ 493986 h 557049"/>
                <a:gd name="connsiteX25" fmla="*/ 1031399 w 1115852"/>
                <a:gd name="connsiteY25" fmla="*/ 504497 h 557049"/>
                <a:gd name="connsiteX26" fmla="*/ 999868 w 1115852"/>
                <a:gd name="connsiteY26" fmla="*/ 536028 h 557049"/>
                <a:gd name="connsiteX27" fmla="*/ 926296 w 1115852"/>
                <a:gd name="connsiteY27" fmla="*/ 557049 h 557049"/>
                <a:gd name="connsiteX28" fmla="*/ 421799 w 1115852"/>
                <a:gd name="connsiteY28" fmla="*/ 546538 h 557049"/>
                <a:gd name="connsiteX29" fmla="*/ 358737 w 1115852"/>
                <a:gd name="connsiteY29" fmla="*/ 525517 h 557049"/>
                <a:gd name="connsiteX30" fmla="*/ 337716 w 1115852"/>
                <a:gd name="connsiteY30" fmla="*/ 525517 h 55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15852" h="557049">
                  <a:moveTo>
                    <a:pt x="400778" y="536028"/>
                  </a:moveTo>
                  <a:cubicBezTo>
                    <a:pt x="316695" y="532524"/>
                    <a:pt x="232456" y="531734"/>
                    <a:pt x="148530" y="525517"/>
                  </a:cubicBezTo>
                  <a:cubicBezTo>
                    <a:pt x="137481" y="524699"/>
                    <a:pt x="126908" y="519962"/>
                    <a:pt x="116999" y="515007"/>
                  </a:cubicBezTo>
                  <a:cubicBezTo>
                    <a:pt x="105701" y="509358"/>
                    <a:pt x="94400" y="502918"/>
                    <a:pt x="85468" y="493986"/>
                  </a:cubicBezTo>
                  <a:cubicBezTo>
                    <a:pt x="72432" y="480950"/>
                    <a:pt x="44852" y="438317"/>
                    <a:pt x="32916" y="420414"/>
                  </a:cubicBezTo>
                  <a:cubicBezTo>
                    <a:pt x="29413" y="409904"/>
                    <a:pt x="27361" y="398792"/>
                    <a:pt x="22406" y="388883"/>
                  </a:cubicBezTo>
                  <a:cubicBezTo>
                    <a:pt x="16757" y="377585"/>
                    <a:pt x="2049" y="369966"/>
                    <a:pt x="1385" y="357352"/>
                  </a:cubicBezTo>
                  <a:cubicBezTo>
                    <a:pt x="-1567" y="301265"/>
                    <a:pt x="-551" y="243954"/>
                    <a:pt x="11896" y="189186"/>
                  </a:cubicBezTo>
                  <a:cubicBezTo>
                    <a:pt x="17495" y="164551"/>
                    <a:pt x="39923" y="147145"/>
                    <a:pt x="53937" y="126124"/>
                  </a:cubicBezTo>
                  <a:cubicBezTo>
                    <a:pt x="62182" y="113756"/>
                    <a:pt x="73735" y="103718"/>
                    <a:pt x="85468" y="94593"/>
                  </a:cubicBezTo>
                  <a:cubicBezTo>
                    <a:pt x="139678" y="52430"/>
                    <a:pt x="132487" y="57900"/>
                    <a:pt x="180061" y="42042"/>
                  </a:cubicBezTo>
                  <a:cubicBezTo>
                    <a:pt x="190571" y="35035"/>
                    <a:pt x="200294" y="26670"/>
                    <a:pt x="211592" y="21021"/>
                  </a:cubicBezTo>
                  <a:cubicBezTo>
                    <a:pt x="240941" y="6347"/>
                    <a:pt x="289588" y="3873"/>
                    <a:pt x="316696" y="0"/>
                  </a:cubicBezTo>
                  <a:cubicBezTo>
                    <a:pt x="460337" y="3504"/>
                    <a:pt x="604228" y="1358"/>
                    <a:pt x="747620" y="10511"/>
                  </a:cubicBezTo>
                  <a:cubicBezTo>
                    <a:pt x="769733" y="11922"/>
                    <a:pt x="789661" y="24524"/>
                    <a:pt x="810682" y="31531"/>
                  </a:cubicBezTo>
                  <a:cubicBezTo>
                    <a:pt x="821192" y="35034"/>
                    <a:pt x="832995" y="35897"/>
                    <a:pt x="842213" y="42042"/>
                  </a:cubicBezTo>
                  <a:cubicBezTo>
                    <a:pt x="852723" y="49049"/>
                    <a:pt x="862134" y="58086"/>
                    <a:pt x="873744" y="63062"/>
                  </a:cubicBezTo>
                  <a:cubicBezTo>
                    <a:pt x="887021" y="68752"/>
                    <a:pt x="901771" y="70069"/>
                    <a:pt x="915785" y="73573"/>
                  </a:cubicBezTo>
                  <a:cubicBezTo>
                    <a:pt x="1006148" y="133813"/>
                    <a:pt x="891818" y="61590"/>
                    <a:pt x="978847" y="105104"/>
                  </a:cubicBezTo>
                  <a:cubicBezTo>
                    <a:pt x="1017992" y="124676"/>
                    <a:pt x="1007040" y="128597"/>
                    <a:pt x="1041909" y="157655"/>
                  </a:cubicBezTo>
                  <a:cubicBezTo>
                    <a:pt x="1051613" y="165742"/>
                    <a:pt x="1062930" y="171669"/>
                    <a:pt x="1073440" y="178676"/>
                  </a:cubicBezTo>
                  <a:cubicBezTo>
                    <a:pt x="1080447" y="189186"/>
                    <a:pt x="1089485" y="198596"/>
                    <a:pt x="1094461" y="210207"/>
                  </a:cubicBezTo>
                  <a:cubicBezTo>
                    <a:pt x="1100151" y="223484"/>
                    <a:pt x="1101004" y="238359"/>
                    <a:pt x="1104972" y="252249"/>
                  </a:cubicBezTo>
                  <a:cubicBezTo>
                    <a:pt x="1108016" y="262902"/>
                    <a:pt x="1111979" y="273270"/>
                    <a:pt x="1115482" y="283780"/>
                  </a:cubicBezTo>
                  <a:cubicBezTo>
                    <a:pt x="1114689" y="294884"/>
                    <a:pt x="1126331" y="472851"/>
                    <a:pt x="1062930" y="493986"/>
                  </a:cubicBezTo>
                  <a:lnTo>
                    <a:pt x="1031399" y="504497"/>
                  </a:lnTo>
                  <a:cubicBezTo>
                    <a:pt x="1020889" y="515007"/>
                    <a:pt x="1012236" y="527783"/>
                    <a:pt x="999868" y="536028"/>
                  </a:cubicBezTo>
                  <a:cubicBezTo>
                    <a:pt x="990824" y="542058"/>
                    <a:pt x="931898" y="555648"/>
                    <a:pt x="926296" y="557049"/>
                  </a:cubicBezTo>
                  <a:cubicBezTo>
                    <a:pt x="758130" y="553545"/>
                    <a:pt x="589742" y="555868"/>
                    <a:pt x="421799" y="546538"/>
                  </a:cubicBezTo>
                  <a:cubicBezTo>
                    <a:pt x="399675" y="545309"/>
                    <a:pt x="380895" y="525517"/>
                    <a:pt x="358737" y="525517"/>
                  </a:cubicBezTo>
                  <a:lnTo>
                    <a:pt x="337716" y="525517"/>
                  </a:lnTo>
                </a:path>
              </a:pathLst>
            </a:custGeom>
            <a:noFill/>
            <a:ln w="165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5436096" y="2636912"/>
              <a:ext cx="1115852" cy="557049"/>
            </a:xfrm>
            <a:custGeom>
              <a:avLst/>
              <a:gdLst>
                <a:gd name="connsiteX0" fmla="*/ 400778 w 1115852"/>
                <a:gd name="connsiteY0" fmla="*/ 536028 h 557049"/>
                <a:gd name="connsiteX1" fmla="*/ 148530 w 1115852"/>
                <a:gd name="connsiteY1" fmla="*/ 525517 h 557049"/>
                <a:gd name="connsiteX2" fmla="*/ 116999 w 1115852"/>
                <a:gd name="connsiteY2" fmla="*/ 515007 h 557049"/>
                <a:gd name="connsiteX3" fmla="*/ 85468 w 1115852"/>
                <a:gd name="connsiteY3" fmla="*/ 493986 h 557049"/>
                <a:gd name="connsiteX4" fmla="*/ 32916 w 1115852"/>
                <a:gd name="connsiteY4" fmla="*/ 420414 h 557049"/>
                <a:gd name="connsiteX5" fmla="*/ 22406 w 1115852"/>
                <a:gd name="connsiteY5" fmla="*/ 388883 h 557049"/>
                <a:gd name="connsiteX6" fmla="*/ 1385 w 1115852"/>
                <a:gd name="connsiteY6" fmla="*/ 357352 h 557049"/>
                <a:gd name="connsiteX7" fmla="*/ 11896 w 1115852"/>
                <a:gd name="connsiteY7" fmla="*/ 189186 h 557049"/>
                <a:gd name="connsiteX8" fmla="*/ 53937 w 1115852"/>
                <a:gd name="connsiteY8" fmla="*/ 126124 h 557049"/>
                <a:gd name="connsiteX9" fmla="*/ 85468 w 1115852"/>
                <a:gd name="connsiteY9" fmla="*/ 94593 h 557049"/>
                <a:gd name="connsiteX10" fmla="*/ 180061 w 1115852"/>
                <a:gd name="connsiteY10" fmla="*/ 42042 h 557049"/>
                <a:gd name="connsiteX11" fmla="*/ 211592 w 1115852"/>
                <a:gd name="connsiteY11" fmla="*/ 21021 h 557049"/>
                <a:gd name="connsiteX12" fmla="*/ 316696 w 1115852"/>
                <a:gd name="connsiteY12" fmla="*/ 0 h 557049"/>
                <a:gd name="connsiteX13" fmla="*/ 747620 w 1115852"/>
                <a:gd name="connsiteY13" fmla="*/ 10511 h 557049"/>
                <a:gd name="connsiteX14" fmla="*/ 810682 w 1115852"/>
                <a:gd name="connsiteY14" fmla="*/ 31531 h 557049"/>
                <a:gd name="connsiteX15" fmla="*/ 842213 w 1115852"/>
                <a:gd name="connsiteY15" fmla="*/ 42042 h 557049"/>
                <a:gd name="connsiteX16" fmla="*/ 873744 w 1115852"/>
                <a:gd name="connsiteY16" fmla="*/ 63062 h 557049"/>
                <a:gd name="connsiteX17" fmla="*/ 915785 w 1115852"/>
                <a:gd name="connsiteY17" fmla="*/ 73573 h 557049"/>
                <a:gd name="connsiteX18" fmla="*/ 978847 w 1115852"/>
                <a:gd name="connsiteY18" fmla="*/ 105104 h 557049"/>
                <a:gd name="connsiteX19" fmla="*/ 1041909 w 1115852"/>
                <a:gd name="connsiteY19" fmla="*/ 157655 h 557049"/>
                <a:gd name="connsiteX20" fmla="*/ 1073440 w 1115852"/>
                <a:gd name="connsiteY20" fmla="*/ 178676 h 557049"/>
                <a:gd name="connsiteX21" fmla="*/ 1094461 w 1115852"/>
                <a:gd name="connsiteY21" fmla="*/ 210207 h 557049"/>
                <a:gd name="connsiteX22" fmla="*/ 1104972 w 1115852"/>
                <a:gd name="connsiteY22" fmla="*/ 252249 h 557049"/>
                <a:gd name="connsiteX23" fmla="*/ 1115482 w 1115852"/>
                <a:gd name="connsiteY23" fmla="*/ 283780 h 557049"/>
                <a:gd name="connsiteX24" fmla="*/ 1062930 w 1115852"/>
                <a:gd name="connsiteY24" fmla="*/ 493986 h 557049"/>
                <a:gd name="connsiteX25" fmla="*/ 1031399 w 1115852"/>
                <a:gd name="connsiteY25" fmla="*/ 504497 h 557049"/>
                <a:gd name="connsiteX26" fmla="*/ 999868 w 1115852"/>
                <a:gd name="connsiteY26" fmla="*/ 536028 h 557049"/>
                <a:gd name="connsiteX27" fmla="*/ 926296 w 1115852"/>
                <a:gd name="connsiteY27" fmla="*/ 557049 h 557049"/>
                <a:gd name="connsiteX28" fmla="*/ 421799 w 1115852"/>
                <a:gd name="connsiteY28" fmla="*/ 546538 h 557049"/>
                <a:gd name="connsiteX29" fmla="*/ 358737 w 1115852"/>
                <a:gd name="connsiteY29" fmla="*/ 525517 h 557049"/>
                <a:gd name="connsiteX30" fmla="*/ 337716 w 1115852"/>
                <a:gd name="connsiteY30" fmla="*/ 525517 h 55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15852" h="557049">
                  <a:moveTo>
                    <a:pt x="400778" y="536028"/>
                  </a:moveTo>
                  <a:cubicBezTo>
                    <a:pt x="316695" y="532524"/>
                    <a:pt x="232456" y="531734"/>
                    <a:pt x="148530" y="525517"/>
                  </a:cubicBezTo>
                  <a:cubicBezTo>
                    <a:pt x="137481" y="524699"/>
                    <a:pt x="126908" y="519962"/>
                    <a:pt x="116999" y="515007"/>
                  </a:cubicBezTo>
                  <a:cubicBezTo>
                    <a:pt x="105701" y="509358"/>
                    <a:pt x="94400" y="502918"/>
                    <a:pt x="85468" y="493986"/>
                  </a:cubicBezTo>
                  <a:cubicBezTo>
                    <a:pt x="72432" y="480950"/>
                    <a:pt x="44852" y="438317"/>
                    <a:pt x="32916" y="420414"/>
                  </a:cubicBezTo>
                  <a:cubicBezTo>
                    <a:pt x="29413" y="409904"/>
                    <a:pt x="27361" y="398792"/>
                    <a:pt x="22406" y="388883"/>
                  </a:cubicBezTo>
                  <a:cubicBezTo>
                    <a:pt x="16757" y="377585"/>
                    <a:pt x="2049" y="369966"/>
                    <a:pt x="1385" y="357352"/>
                  </a:cubicBezTo>
                  <a:cubicBezTo>
                    <a:pt x="-1567" y="301265"/>
                    <a:pt x="-551" y="243954"/>
                    <a:pt x="11896" y="189186"/>
                  </a:cubicBezTo>
                  <a:cubicBezTo>
                    <a:pt x="17495" y="164551"/>
                    <a:pt x="39923" y="147145"/>
                    <a:pt x="53937" y="126124"/>
                  </a:cubicBezTo>
                  <a:cubicBezTo>
                    <a:pt x="62182" y="113756"/>
                    <a:pt x="73735" y="103718"/>
                    <a:pt x="85468" y="94593"/>
                  </a:cubicBezTo>
                  <a:cubicBezTo>
                    <a:pt x="139678" y="52430"/>
                    <a:pt x="132487" y="57900"/>
                    <a:pt x="180061" y="42042"/>
                  </a:cubicBezTo>
                  <a:cubicBezTo>
                    <a:pt x="190571" y="35035"/>
                    <a:pt x="200294" y="26670"/>
                    <a:pt x="211592" y="21021"/>
                  </a:cubicBezTo>
                  <a:cubicBezTo>
                    <a:pt x="240941" y="6347"/>
                    <a:pt x="289588" y="3873"/>
                    <a:pt x="316696" y="0"/>
                  </a:cubicBezTo>
                  <a:cubicBezTo>
                    <a:pt x="460337" y="3504"/>
                    <a:pt x="604228" y="1358"/>
                    <a:pt x="747620" y="10511"/>
                  </a:cubicBezTo>
                  <a:cubicBezTo>
                    <a:pt x="769733" y="11922"/>
                    <a:pt x="789661" y="24524"/>
                    <a:pt x="810682" y="31531"/>
                  </a:cubicBezTo>
                  <a:cubicBezTo>
                    <a:pt x="821192" y="35034"/>
                    <a:pt x="832995" y="35897"/>
                    <a:pt x="842213" y="42042"/>
                  </a:cubicBezTo>
                  <a:cubicBezTo>
                    <a:pt x="852723" y="49049"/>
                    <a:pt x="862134" y="58086"/>
                    <a:pt x="873744" y="63062"/>
                  </a:cubicBezTo>
                  <a:cubicBezTo>
                    <a:pt x="887021" y="68752"/>
                    <a:pt x="901771" y="70069"/>
                    <a:pt x="915785" y="73573"/>
                  </a:cubicBezTo>
                  <a:cubicBezTo>
                    <a:pt x="1006148" y="133813"/>
                    <a:pt x="891818" y="61590"/>
                    <a:pt x="978847" y="105104"/>
                  </a:cubicBezTo>
                  <a:cubicBezTo>
                    <a:pt x="1017992" y="124676"/>
                    <a:pt x="1007040" y="128597"/>
                    <a:pt x="1041909" y="157655"/>
                  </a:cubicBezTo>
                  <a:cubicBezTo>
                    <a:pt x="1051613" y="165742"/>
                    <a:pt x="1062930" y="171669"/>
                    <a:pt x="1073440" y="178676"/>
                  </a:cubicBezTo>
                  <a:cubicBezTo>
                    <a:pt x="1080447" y="189186"/>
                    <a:pt x="1089485" y="198596"/>
                    <a:pt x="1094461" y="210207"/>
                  </a:cubicBezTo>
                  <a:cubicBezTo>
                    <a:pt x="1100151" y="223484"/>
                    <a:pt x="1101004" y="238359"/>
                    <a:pt x="1104972" y="252249"/>
                  </a:cubicBezTo>
                  <a:cubicBezTo>
                    <a:pt x="1108016" y="262902"/>
                    <a:pt x="1111979" y="273270"/>
                    <a:pt x="1115482" y="283780"/>
                  </a:cubicBezTo>
                  <a:cubicBezTo>
                    <a:pt x="1114689" y="294884"/>
                    <a:pt x="1126331" y="472851"/>
                    <a:pt x="1062930" y="493986"/>
                  </a:cubicBezTo>
                  <a:lnTo>
                    <a:pt x="1031399" y="504497"/>
                  </a:lnTo>
                  <a:cubicBezTo>
                    <a:pt x="1020889" y="515007"/>
                    <a:pt x="1012236" y="527783"/>
                    <a:pt x="999868" y="536028"/>
                  </a:cubicBezTo>
                  <a:cubicBezTo>
                    <a:pt x="990824" y="542058"/>
                    <a:pt x="931898" y="555648"/>
                    <a:pt x="926296" y="557049"/>
                  </a:cubicBezTo>
                  <a:cubicBezTo>
                    <a:pt x="758130" y="553545"/>
                    <a:pt x="589742" y="555868"/>
                    <a:pt x="421799" y="546538"/>
                  </a:cubicBezTo>
                  <a:cubicBezTo>
                    <a:pt x="399675" y="545309"/>
                    <a:pt x="380895" y="525517"/>
                    <a:pt x="358737" y="525517"/>
                  </a:cubicBezTo>
                  <a:lnTo>
                    <a:pt x="337716" y="525517"/>
                  </a:lnTo>
                </a:path>
              </a:pathLst>
            </a:custGeom>
            <a:noFill/>
            <a:ln w="165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81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Kahoot</a:t>
            </a:r>
            <a:r>
              <a:rPr lang="en-US" altLang="zh-TW" dirty="0"/>
              <a:t>! </a:t>
            </a:r>
            <a:r>
              <a:rPr lang="zh-TW" altLang="en-US" dirty="0"/>
              <a:t>加大字體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4" y="2852936"/>
            <a:ext cx="4493026" cy="4160210"/>
          </a:xfrm>
        </p:spPr>
      </p:pic>
      <p:sp>
        <p:nvSpPr>
          <p:cNvPr id="5" name="手繪多邊形 4"/>
          <p:cNvSpPr/>
          <p:nvPr/>
        </p:nvSpPr>
        <p:spPr>
          <a:xfrm>
            <a:off x="3131840" y="3176070"/>
            <a:ext cx="1037690" cy="1078319"/>
          </a:xfrm>
          <a:custGeom>
            <a:avLst/>
            <a:gdLst>
              <a:gd name="connsiteX0" fmla="*/ 678094 w 1037690"/>
              <a:gd name="connsiteY0" fmla="*/ 1068513 h 1078319"/>
              <a:gd name="connsiteX1" fmla="*/ 390418 w 1037690"/>
              <a:gd name="connsiteY1" fmla="*/ 1068513 h 1078319"/>
              <a:gd name="connsiteX2" fmla="*/ 349321 w 1037690"/>
              <a:gd name="connsiteY2" fmla="*/ 1047964 h 1078319"/>
              <a:gd name="connsiteX3" fmla="*/ 287676 w 1037690"/>
              <a:gd name="connsiteY3" fmla="*/ 1027416 h 1078319"/>
              <a:gd name="connsiteX4" fmla="*/ 236305 w 1037690"/>
              <a:gd name="connsiteY4" fmla="*/ 1006868 h 1078319"/>
              <a:gd name="connsiteX5" fmla="*/ 174660 w 1037690"/>
              <a:gd name="connsiteY5" fmla="*/ 986319 h 1078319"/>
              <a:gd name="connsiteX6" fmla="*/ 143838 w 1037690"/>
              <a:gd name="connsiteY6" fmla="*/ 965771 h 1078319"/>
              <a:gd name="connsiteX7" fmla="*/ 113015 w 1037690"/>
              <a:gd name="connsiteY7" fmla="*/ 955497 h 1078319"/>
              <a:gd name="connsiteX8" fmla="*/ 51370 w 1037690"/>
              <a:gd name="connsiteY8" fmla="*/ 914400 h 1078319"/>
              <a:gd name="connsiteX9" fmla="*/ 30822 w 1037690"/>
              <a:gd name="connsiteY9" fmla="*/ 873304 h 1078319"/>
              <a:gd name="connsiteX10" fmla="*/ 0 w 1037690"/>
              <a:gd name="connsiteY10" fmla="*/ 760288 h 1078319"/>
              <a:gd name="connsiteX11" fmla="*/ 10274 w 1037690"/>
              <a:gd name="connsiteY11" fmla="*/ 410967 h 1078319"/>
              <a:gd name="connsiteX12" fmla="*/ 30822 w 1037690"/>
              <a:gd name="connsiteY12" fmla="*/ 380144 h 1078319"/>
              <a:gd name="connsiteX13" fmla="*/ 61645 w 1037690"/>
              <a:gd name="connsiteY13" fmla="*/ 318499 h 1078319"/>
              <a:gd name="connsiteX14" fmla="*/ 71919 w 1037690"/>
              <a:gd name="connsiteY14" fmla="*/ 287677 h 1078319"/>
              <a:gd name="connsiteX15" fmla="*/ 143838 w 1037690"/>
              <a:gd name="connsiteY15" fmla="*/ 184935 h 1078319"/>
              <a:gd name="connsiteX16" fmla="*/ 215757 w 1037690"/>
              <a:gd name="connsiteY16" fmla="*/ 113016 h 1078319"/>
              <a:gd name="connsiteX17" fmla="*/ 256854 w 1037690"/>
              <a:gd name="connsiteY17" fmla="*/ 61645 h 1078319"/>
              <a:gd name="connsiteX18" fmla="*/ 277402 w 1037690"/>
              <a:gd name="connsiteY18" fmla="*/ 30823 h 1078319"/>
              <a:gd name="connsiteX19" fmla="*/ 339047 w 1037690"/>
              <a:gd name="connsiteY19" fmla="*/ 10274 h 1078319"/>
              <a:gd name="connsiteX20" fmla="*/ 369869 w 1037690"/>
              <a:gd name="connsiteY20" fmla="*/ 0 h 1078319"/>
              <a:gd name="connsiteX21" fmla="*/ 575352 w 1037690"/>
              <a:gd name="connsiteY21" fmla="*/ 10274 h 1078319"/>
              <a:gd name="connsiteX22" fmla="*/ 616449 w 1037690"/>
              <a:gd name="connsiteY22" fmla="*/ 20549 h 1078319"/>
              <a:gd name="connsiteX23" fmla="*/ 678094 w 1037690"/>
              <a:gd name="connsiteY23" fmla="*/ 41097 h 1078319"/>
              <a:gd name="connsiteX24" fmla="*/ 750013 w 1037690"/>
              <a:gd name="connsiteY24" fmla="*/ 92468 h 1078319"/>
              <a:gd name="connsiteX25" fmla="*/ 780836 w 1037690"/>
              <a:gd name="connsiteY25" fmla="*/ 102742 h 1078319"/>
              <a:gd name="connsiteX26" fmla="*/ 842481 w 1037690"/>
              <a:gd name="connsiteY26" fmla="*/ 143838 h 1078319"/>
              <a:gd name="connsiteX27" fmla="*/ 863029 w 1037690"/>
              <a:gd name="connsiteY27" fmla="*/ 164387 h 1078319"/>
              <a:gd name="connsiteX28" fmla="*/ 924674 w 1037690"/>
              <a:gd name="connsiteY28" fmla="*/ 215758 h 1078319"/>
              <a:gd name="connsiteX29" fmla="*/ 934948 w 1037690"/>
              <a:gd name="connsiteY29" fmla="*/ 246580 h 1078319"/>
              <a:gd name="connsiteX30" fmla="*/ 965770 w 1037690"/>
              <a:gd name="connsiteY30" fmla="*/ 277402 h 1078319"/>
              <a:gd name="connsiteX31" fmla="*/ 986319 w 1037690"/>
              <a:gd name="connsiteY31" fmla="*/ 308225 h 1078319"/>
              <a:gd name="connsiteX32" fmla="*/ 1017141 w 1037690"/>
              <a:gd name="connsiteY32" fmla="*/ 380144 h 1078319"/>
              <a:gd name="connsiteX33" fmla="*/ 1037690 w 1037690"/>
              <a:gd name="connsiteY33" fmla="*/ 452063 h 1078319"/>
              <a:gd name="connsiteX34" fmla="*/ 1027415 w 1037690"/>
              <a:gd name="connsiteY34" fmla="*/ 719191 h 1078319"/>
              <a:gd name="connsiteX35" fmla="*/ 1017141 w 1037690"/>
              <a:gd name="connsiteY35" fmla="*/ 821933 h 1078319"/>
              <a:gd name="connsiteX36" fmla="*/ 986319 w 1037690"/>
              <a:gd name="connsiteY36" fmla="*/ 863029 h 1078319"/>
              <a:gd name="connsiteX37" fmla="*/ 934948 w 1037690"/>
              <a:gd name="connsiteY37" fmla="*/ 914400 h 1078319"/>
              <a:gd name="connsiteX38" fmla="*/ 873303 w 1037690"/>
              <a:gd name="connsiteY38" fmla="*/ 955497 h 1078319"/>
              <a:gd name="connsiteX39" fmla="*/ 780836 w 1037690"/>
              <a:gd name="connsiteY39" fmla="*/ 1006868 h 1078319"/>
              <a:gd name="connsiteX40" fmla="*/ 698642 w 1037690"/>
              <a:gd name="connsiteY40" fmla="*/ 1068513 h 1078319"/>
              <a:gd name="connsiteX41" fmla="*/ 678094 w 1037690"/>
              <a:gd name="connsiteY41" fmla="*/ 1068513 h 107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37690" h="1078319">
                <a:moveTo>
                  <a:pt x="678094" y="1068513"/>
                </a:moveTo>
                <a:cubicBezTo>
                  <a:pt x="626723" y="1068513"/>
                  <a:pt x="589004" y="1090578"/>
                  <a:pt x="390418" y="1068513"/>
                </a:cubicBezTo>
                <a:cubicBezTo>
                  <a:pt x="375196" y="1066822"/>
                  <a:pt x="363542" y="1053652"/>
                  <a:pt x="349321" y="1047964"/>
                </a:cubicBezTo>
                <a:cubicBezTo>
                  <a:pt x="329210" y="1039920"/>
                  <a:pt x="308032" y="1034818"/>
                  <a:pt x="287676" y="1027416"/>
                </a:cubicBezTo>
                <a:cubicBezTo>
                  <a:pt x="270344" y="1021113"/>
                  <a:pt x="253637" y="1013171"/>
                  <a:pt x="236305" y="1006868"/>
                </a:cubicBezTo>
                <a:cubicBezTo>
                  <a:pt x="215949" y="999466"/>
                  <a:pt x="174660" y="986319"/>
                  <a:pt x="174660" y="986319"/>
                </a:cubicBezTo>
                <a:cubicBezTo>
                  <a:pt x="164386" y="979470"/>
                  <a:pt x="154882" y="971293"/>
                  <a:pt x="143838" y="965771"/>
                </a:cubicBezTo>
                <a:cubicBezTo>
                  <a:pt x="134151" y="960928"/>
                  <a:pt x="122482" y="960757"/>
                  <a:pt x="113015" y="955497"/>
                </a:cubicBezTo>
                <a:cubicBezTo>
                  <a:pt x="91427" y="943504"/>
                  <a:pt x="51370" y="914400"/>
                  <a:pt x="51370" y="914400"/>
                </a:cubicBezTo>
                <a:cubicBezTo>
                  <a:pt x="44521" y="900701"/>
                  <a:pt x="36855" y="887381"/>
                  <a:pt x="30822" y="873304"/>
                </a:cubicBezTo>
                <a:cubicBezTo>
                  <a:pt x="19300" y="846419"/>
                  <a:pt x="3142" y="772855"/>
                  <a:pt x="0" y="760288"/>
                </a:cubicBezTo>
                <a:cubicBezTo>
                  <a:pt x="3425" y="643848"/>
                  <a:pt x="860" y="527077"/>
                  <a:pt x="10274" y="410967"/>
                </a:cubicBezTo>
                <a:cubicBezTo>
                  <a:pt x="11272" y="398659"/>
                  <a:pt x="25300" y="391189"/>
                  <a:pt x="30822" y="380144"/>
                </a:cubicBezTo>
                <a:cubicBezTo>
                  <a:pt x="73354" y="295078"/>
                  <a:pt x="2759" y="406826"/>
                  <a:pt x="61645" y="318499"/>
                </a:cubicBezTo>
                <a:cubicBezTo>
                  <a:pt x="65070" y="308225"/>
                  <a:pt x="66660" y="297144"/>
                  <a:pt x="71919" y="287677"/>
                </a:cubicBezTo>
                <a:cubicBezTo>
                  <a:pt x="78892" y="275126"/>
                  <a:pt x="128444" y="201868"/>
                  <a:pt x="143838" y="184935"/>
                </a:cubicBezTo>
                <a:cubicBezTo>
                  <a:pt x="166644" y="159849"/>
                  <a:pt x="215757" y="113016"/>
                  <a:pt x="215757" y="113016"/>
                </a:cubicBezTo>
                <a:cubicBezTo>
                  <a:pt x="235758" y="53010"/>
                  <a:pt x="210381" y="108117"/>
                  <a:pt x="256854" y="61645"/>
                </a:cubicBezTo>
                <a:cubicBezTo>
                  <a:pt x="265585" y="52914"/>
                  <a:pt x="266931" y="37367"/>
                  <a:pt x="277402" y="30823"/>
                </a:cubicBezTo>
                <a:cubicBezTo>
                  <a:pt x="295770" y="19343"/>
                  <a:pt x="318499" y="17124"/>
                  <a:pt x="339047" y="10274"/>
                </a:cubicBezTo>
                <a:lnTo>
                  <a:pt x="369869" y="0"/>
                </a:lnTo>
                <a:cubicBezTo>
                  <a:pt x="438363" y="3425"/>
                  <a:pt x="507009" y="4579"/>
                  <a:pt x="575352" y="10274"/>
                </a:cubicBezTo>
                <a:cubicBezTo>
                  <a:pt x="589424" y="11447"/>
                  <a:pt x="602924" y="16491"/>
                  <a:pt x="616449" y="20549"/>
                </a:cubicBezTo>
                <a:cubicBezTo>
                  <a:pt x="637195" y="26773"/>
                  <a:pt x="678094" y="41097"/>
                  <a:pt x="678094" y="41097"/>
                </a:cubicBezTo>
                <a:cubicBezTo>
                  <a:pt x="687392" y="48071"/>
                  <a:pt x="734997" y="84960"/>
                  <a:pt x="750013" y="92468"/>
                </a:cubicBezTo>
                <a:cubicBezTo>
                  <a:pt x="759700" y="97311"/>
                  <a:pt x="770562" y="99317"/>
                  <a:pt x="780836" y="102742"/>
                </a:cubicBezTo>
                <a:cubicBezTo>
                  <a:pt x="801384" y="116441"/>
                  <a:pt x="825019" y="126375"/>
                  <a:pt x="842481" y="143838"/>
                </a:cubicBezTo>
                <a:cubicBezTo>
                  <a:pt x="849330" y="150688"/>
                  <a:pt x="855465" y="158336"/>
                  <a:pt x="863029" y="164387"/>
                </a:cubicBezTo>
                <a:cubicBezTo>
                  <a:pt x="934556" y="221610"/>
                  <a:pt x="851448" y="142532"/>
                  <a:pt x="924674" y="215758"/>
                </a:cubicBezTo>
                <a:cubicBezTo>
                  <a:pt x="928099" y="226032"/>
                  <a:pt x="928941" y="237569"/>
                  <a:pt x="934948" y="246580"/>
                </a:cubicBezTo>
                <a:cubicBezTo>
                  <a:pt x="943008" y="258669"/>
                  <a:pt x="956468" y="266240"/>
                  <a:pt x="965770" y="277402"/>
                </a:cubicBezTo>
                <a:cubicBezTo>
                  <a:pt x="973675" y="286888"/>
                  <a:pt x="979469" y="297951"/>
                  <a:pt x="986319" y="308225"/>
                </a:cubicBezTo>
                <a:cubicBezTo>
                  <a:pt x="1007702" y="393758"/>
                  <a:pt x="981665" y="309191"/>
                  <a:pt x="1017141" y="380144"/>
                </a:cubicBezTo>
                <a:cubicBezTo>
                  <a:pt x="1024509" y="394879"/>
                  <a:pt x="1034399" y="438901"/>
                  <a:pt x="1037690" y="452063"/>
                </a:cubicBezTo>
                <a:cubicBezTo>
                  <a:pt x="1034265" y="541106"/>
                  <a:pt x="1032358" y="630220"/>
                  <a:pt x="1027415" y="719191"/>
                </a:cubicBezTo>
                <a:cubicBezTo>
                  <a:pt x="1025506" y="753556"/>
                  <a:pt x="1026596" y="788839"/>
                  <a:pt x="1017141" y="821933"/>
                </a:cubicBezTo>
                <a:cubicBezTo>
                  <a:pt x="1012437" y="838398"/>
                  <a:pt x="996272" y="849095"/>
                  <a:pt x="986319" y="863029"/>
                </a:cubicBezTo>
                <a:cubicBezTo>
                  <a:pt x="955185" y="906616"/>
                  <a:pt x="979780" y="884512"/>
                  <a:pt x="934948" y="914400"/>
                </a:cubicBezTo>
                <a:cubicBezTo>
                  <a:pt x="894965" y="974377"/>
                  <a:pt x="939648" y="922325"/>
                  <a:pt x="873303" y="955497"/>
                </a:cubicBezTo>
                <a:cubicBezTo>
                  <a:pt x="731974" y="1026160"/>
                  <a:pt x="866079" y="978451"/>
                  <a:pt x="780836" y="1006868"/>
                </a:cubicBezTo>
                <a:cubicBezTo>
                  <a:pt x="742824" y="1044878"/>
                  <a:pt x="768347" y="1022043"/>
                  <a:pt x="698642" y="1068513"/>
                </a:cubicBezTo>
                <a:cubicBezTo>
                  <a:pt x="690094" y="1074212"/>
                  <a:pt x="729465" y="1068513"/>
                  <a:pt x="678094" y="1068513"/>
                </a:cubicBezTo>
                <a:close/>
              </a:path>
            </a:pathLst>
          </a:custGeom>
          <a:noFill/>
          <a:ln w="215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從這個</a:t>
            </a:r>
            <a:r>
              <a:rPr lang="zh-TW" altLang="en-US" dirty="0" smtClean="0"/>
              <a:t>按鈕開關放大</a:t>
            </a:r>
            <a:r>
              <a:rPr lang="zh-TW" altLang="en-US" dirty="0" smtClean="0"/>
              <a:t>功能，設定完成後重新整理網頁即可</a:t>
            </a:r>
            <a:endParaRPr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7" y="2564904"/>
            <a:ext cx="3240360" cy="4744326"/>
          </a:xfrm>
          <a:prstGeom prst="rect">
            <a:avLst/>
          </a:prstGeom>
        </p:spPr>
      </p:pic>
      <p:sp>
        <p:nvSpPr>
          <p:cNvPr id="7" name="手繪多邊形 6"/>
          <p:cNvSpPr/>
          <p:nvPr/>
        </p:nvSpPr>
        <p:spPr>
          <a:xfrm>
            <a:off x="5591631" y="3714211"/>
            <a:ext cx="2160240" cy="718279"/>
          </a:xfrm>
          <a:custGeom>
            <a:avLst/>
            <a:gdLst>
              <a:gd name="connsiteX0" fmla="*/ 678094 w 1037690"/>
              <a:gd name="connsiteY0" fmla="*/ 1068513 h 1078319"/>
              <a:gd name="connsiteX1" fmla="*/ 390418 w 1037690"/>
              <a:gd name="connsiteY1" fmla="*/ 1068513 h 1078319"/>
              <a:gd name="connsiteX2" fmla="*/ 349321 w 1037690"/>
              <a:gd name="connsiteY2" fmla="*/ 1047964 h 1078319"/>
              <a:gd name="connsiteX3" fmla="*/ 287676 w 1037690"/>
              <a:gd name="connsiteY3" fmla="*/ 1027416 h 1078319"/>
              <a:gd name="connsiteX4" fmla="*/ 236305 w 1037690"/>
              <a:gd name="connsiteY4" fmla="*/ 1006868 h 1078319"/>
              <a:gd name="connsiteX5" fmla="*/ 174660 w 1037690"/>
              <a:gd name="connsiteY5" fmla="*/ 986319 h 1078319"/>
              <a:gd name="connsiteX6" fmla="*/ 143838 w 1037690"/>
              <a:gd name="connsiteY6" fmla="*/ 965771 h 1078319"/>
              <a:gd name="connsiteX7" fmla="*/ 113015 w 1037690"/>
              <a:gd name="connsiteY7" fmla="*/ 955497 h 1078319"/>
              <a:gd name="connsiteX8" fmla="*/ 51370 w 1037690"/>
              <a:gd name="connsiteY8" fmla="*/ 914400 h 1078319"/>
              <a:gd name="connsiteX9" fmla="*/ 30822 w 1037690"/>
              <a:gd name="connsiteY9" fmla="*/ 873304 h 1078319"/>
              <a:gd name="connsiteX10" fmla="*/ 0 w 1037690"/>
              <a:gd name="connsiteY10" fmla="*/ 760288 h 1078319"/>
              <a:gd name="connsiteX11" fmla="*/ 10274 w 1037690"/>
              <a:gd name="connsiteY11" fmla="*/ 410967 h 1078319"/>
              <a:gd name="connsiteX12" fmla="*/ 30822 w 1037690"/>
              <a:gd name="connsiteY12" fmla="*/ 380144 h 1078319"/>
              <a:gd name="connsiteX13" fmla="*/ 61645 w 1037690"/>
              <a:gd name="connsiteY13" fmla="*/ 318499 h 1078319"/>
              <a:gd name="connsiteX14" fmla="*/ 71919 w 1037690"/>
              <a:gd name="connsiteY14" fmla="*/ 287677 h 1078319"/>
              <a:gd name="connsiteX15" fmla="*/ 143838 w 1037690"/>
              <a:gd name="connsiteY15" fmla="*/ 184935 h 1078319"/>
              <a:gd name="connsiteX16" fmla="*/ 215757 w 1037690"/>
              <a:gd name="connsiteY16" fmla="*/ 113016 h 1078319"/>
              <a:gd name="connsiteX17" fmla="*/ 256854 w 1037690"/>
              <a:gd name="connsiteY17" fmla="*/ 61645 h 1078319"/>
              <a:gd name="connsiteX18" fmla="*/ 277402 w 1037690"/>
              <a:gd name="connsiteY18" fmla="*/ 30823 h 1078319"/>
              <a:gd name="connsiteX19" fmla="*/ 339047 w 1037690"/>
              <a:gd name="connsiteY19" fmla="*/ 10274 h 1078319"/>
              <a:gd name="connsiteX20" fmla="*/ 369869 w 1037690"/>
              <a:gd name="connsiteY20" fmla="*/ 0 h 1078319"/>
              <a:gd name="connsiteX21" fmla="*/ 575352 w 1037690"/>
              <a:gd name="connsiteY21" fmla="*/ 10274 h 1078319"/>
              <a:gd name="connsiteX22" fmla="*/ 616449 w 1037690"/>
              <a:gd name="connsiteY22" fmla="*/ 20549 h 1078319"/>
              <a:gd name="connsiteX23" fmla="*/ 678094 w 1037690"/>
              <a:gd name="connsiteY23" fmla="*/ 41097 h 1078319"/>
              <a:gd name="connsiteX24" fmla="*/ 750013 w 1037690"/>
              <a:gd name="connsiteY24" fmla="*/ 92468 h 1078319"/>
              <a:gd name="connsiteX25" fmla="*/ 780836 w 1037690"/>
              <a:gd name="connsiteY25" fmla="*/ 102742 h 1078319"/>
              <a:gd name="connsiteX26" fmla="*/ 842481 w 1037690"/>
              <a:gd name="connsiteY26" fmla="*/ 143838 h 1078319"/>
              <a:gd name="connsiteX27" fmla="*/ 863029 w 1037690"/>
              <a:gd name="connsiteY27" fmla="*/ 164387 h 1078319"/>
              <a:gd name="connsiteX28" fmla="*/ 924674 w 1037690"/>
              <a:gd name="connsiteY28" fmla="*/ 215758 h 1078319"/>
              <a:gd name="connsiteX29" fmla="*/ 934948 w 1037690"/>
              <a:gd name="connsiteY29" fmla="*/ 246580 h 1078319"/>
              <a:gd name="connsiteX30" fmla="*/ 965770 w 1037690"/>
              <a:gd name="connsiteY30" fmla="*/ 277402 h 1078319"/>
              <a:gd name="connsiteX31" fmla="*/ 986319 w 1037690"/>
              <a:gd name="connsiteY31" fmla="*/ 308225 h 1078319"/>
              <a:gd name="connsiteX32" fmla="*/ 1017141 w 1037690"/>
              <a:gd name="connsiteY32" fmla="*/ 380144 h 1078319"/>
              <a:gd name="connsiteX33" fmla="*/ 1037690 w 1037690"/>
              <a:gd name="connsiteY33" fmla="*/ 452063 h 1078319"/>
              <a:gd name="connsiteX34" fmla="*/ 1027415 w 1037690"/>
              <a:gd name="connsiteY34" fmla="*/ 719191 h 1078319"/>
              <a:gd name="connsiteX35" fmla="*/ 1017141 w 1037690"/>
              <a:gd name="connsiteY35" fmla="*/ 821933 h 1078319"/>
              <a:gd name="connsiteX36" fmla="*/ 986319 w 1037690"/>
              <a:gd name="connsiteY36" fmla="*/ 863029 h 1078319"/>
              <a:gd name="connsiteX37" fmla="*/ 934948 w 1037690"/>
              <a:gd name="connsiteY37" fmla="*/ 914400 h 1078319"/>
              <a:gd name="connsiteX38" fmla="*/ 873303 w 1037690"/>
              <a:gd name="connsiteY38" fmla="*/ 955497 h 1078319"/>
              <a:gd name="connsiteX39" fmla="*/ 780836 w 1037690"/>
              <a:gd name="connsiteY39" fmla="*/ 1006868 h 1078319"/>
              <a:gd name="connsiteX40" fmla="*/ 698642 w 1037690"/>
              <a:gd name="connsiteY40" fmla="*/ 1068513 h 1078319"/>
              <a:gd name="connsiteX41" fmla="*/ 678094 w 1037690"/>
              <a:gd name="connsiteY41" fmla="*/ 1068513 h 107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37690" h="1078319">
                <a:moveTo>
                  <a:pt x="678094" y="1068513"/>
                </a:moveTo>
                <a:cubicBezTo>
                  <a:pt x="626723" y="1068513"/>
                  <a:pt x="589004" y="1090578"/>
                  <a:pt x="390418" y="1068513"/>
                </a:cubicBezTo>
                <a:cubicBezTo>
                  <a:pt x="375196" y="1066822"/>
                  <a:pt x="363542" y="1053652"/>
                  <a:pt x="349321" y="1047964"/>
                </a:cubicBezTo>
                <a:cubicBezTo>
                  <a:pt x="329210" y="1039920"/>
                  <a:pt x="308032" y="1034818"/>
                  <a:pt x="287676" y="1027416"/>
                </a:cubicBezTo>
                <a:cubicBezTo>
                  <a:pt x="270344" y="1021113"/>
                  <a:pt x="253637" y="1013171"/>
                  <a:pt x="236305" y="1006868"/>
                </a:cubicBezTo>
                <a:cubicBezTo>
                  <a:pt x="215949" y="999466"/>
                  <a:pt x="174660" y="986319"/>
                  <a:pt x="174660" y="986319"/>
                </a:cubicBezTo>
                <a:cubicBezTo>
                  <a:pt x="164386" y="979470"/>
                  <a:pt x="154882" y="971293"/>
                  <a:pt x="143838" y="965771"/>
                </a:cubicBezTo>
                <a:cubicBezTo>
                  <a:pt x="134151" y="960928"/>
                  <a:pt x="122482" y="960757"/>
                  <a:pt x="113015" y="955497"/>
                </a:cubicBezTo>
                <a:cubicBezTo>
                  <a:pt x="91427" y="943504"/>
                  <a:pt x="51370" y="914400"/>
                  <a:pt x="51370" y="914400"/>
                </a:cubicBezTo>
                <a:cubicBezTo>
                  <a:pt x="44521" y="900701"/>
                  <a:pt x="36855" y="887381"/>
                  <a:pt x="30822" y="873304"/>
                </a:cubicBezTo>
                <a:cubicBezTo>
                  <a:pt x="19300" y="846419"/>
                  <a:pt x="3142" y="772855"/>
                  <a:pt x="0" y="760288"/>
                </a:cubicBezTo>
                <a:cubicBezTo>
                  <a:pt x="3425" y="643848"/>
                  <a:pt x="860" y="527077"/>
                  <a:pt x="10274" y="410967"/>
                </a:cubicBezTo>
                <a:cubicBezTo>
                  <a:pt x="11272" y="398659"/>
                  <a:pt x="25300" y="391189"/>
                  <a:pt x="30822" y="380144"/>
                </a:cubicBezTo>
                <a:cubicBezTo>
                  <a:pt x="73354" y="295078"/>
                  <a:pt x="2759" y="406826"/>
                  <a:pt x="61645" y="318499"/>
                </a:cubicBezTo>
                <a:cubicBezTo>
                  <a:pt x="65070" y="308225"/>
                  <a:pt x="66660" y="297144"/>
                  <a:pt x="71919" y="287677"/>
                </a:cubicBezTo>
                <a:cubicBezTo>
                  <a:pt x="78892" y="275126"/>
                  <a:pt x="128444" y="201868"/>
                  <a:pt x="143838" y="184935"/>
                </a:cubicBezTo>
                <a:cubicBezTo>
                  <a:pt x="166644" y="159849"/>
                  <a:pt x="215757" y="113016"/>
                  <a:pt x="215757" y="113016"/>
                </a:cubicBezTo>
                <a:cubicBezTo>
                  <a:pt x="235758" y="53010"/>
                  <a:pt x="210381" y="108117"/>
                  <a:pt x="256854" y="61645"/>
                </a:cubicBezTo>
                <a:cubicBezTo>
                  <a:pt x="265585" y="52914"/>
                  <a:pt x="266931" y="37367"/>
                  <a:pt x="277402" y="30823"/>
                </a:cubicBezTo>
                <a:cubicBezTo>
                  <a:pt x="295770" y="19343"/>
                  <a:pt x="318499" y="17124"/>
                  <a:pt x="339047" y="10274"/>
                </a:cubicBezTo>
                <a:lnTo>
                  <a:pt x="369869" y="0"/>
                </a:lnTo>
                <a:cubicBezTo>
                  <a:pt x="438363" y="3425"/>
                  <a:pt x="507009" y="4579"/>
                  <a:pt x="575352" y="10274"/>
                </a:cubicBezTo>
                <a:cubicBezTo>
                  <a:pt x="589424" y="11447"/>
                  <a:pt x="602924" y="16491"/>
                  <a:pt x="616449" y="20549"/>
                </a:cubicBezTo>
                <a:cubicBezTo>
                  <a:pt x="637195" y="26773"/>
                  <a:pt x="678094" y="41097"/>
                  <a:pt x="678094" y="41097"/>
                </a:cubicBezTo>
                <a:cubicBezTo>
                  <a:pt x="687392" y="48071"/>
                  <a:pt x="734997" y="84960"/>
                  <a:pt x="750013" y="92468"/>
                </a:cubicBezTo>
                <a:cubicBezTo>
                  <a:pt x="759700" y="97311"/>
                  <a:pt x="770562" y="99317"/>
                  <a:pt x="780836" y="102742"/>
                </a:cubicBezTo>
                <a:cubicBezTo>
                  <a:pt x="801384" y="116441"/>
                  <a:pt x="825019" y="126375"/>
                  <a:pt x="842481" y="143838"/>
                </a:cubicBezTo>
                <a:cubicBezTo>
                  <a:pt x="849330" y="150688"/>
                  <a:pt x="855465" y="158336"/>
                  <a:pt x="863029" y="164387"/>
                </a:cubicBezTo>
                <a:cubicBezTo>
                  <a:pt x="934556" y="221610"/>
                  <a:pt x="851448" y="142532"/>
                  <a:pt x="924674" y="215758"/>
                </a:cubicBezTo>
                <a:cubicBezTo>
                  <a:pt x="928099" y="226032"/>
                  <a:pt x="928941" y="237569"/>
                  <a:pt x="934948" y="246580"/>
                </a:cubicBezTo>
                <a:cubicBezTo>
                  <a:pt x="943008" y="258669"/>
                  <a:pt x="956468" y="266240"/>
                  <a:pt x="965770" y="277402"/>
                </a:cubicBezTo>
                <a:cubicBezTo>
                  <a:pt x="973675" y="286888"/>
                  <a:pt x="979469" y="297951"/>
                  <a:pt x="986319" y="308225"/>
                </a:cubicBezTo>
                <a:cubicBezTo>
                  <a:pt x="1007702" y="393758"/>
                  <a:pt x="981665" y="309191"/>
                  <a:pt x="1017141" y="380144"/>
                </a:cubicBezTo>
                <a:cubicBezTo>
                  <a:pt x="1024509" y="394879"/>
                  <a:pt x="1034399" y="438901"/>
                  <a:pt x="1037690" y="452063"/>
                </a:cubicBezTo>
                <a:cubicBezTo>
                  <a:pt x="1034265" y="541106"/>
                  <a:pt x="1032358" y="630220"/>
                  <a:pt x="1027415" y="719191"/>
                </a:cubicBezTo>
                <a:cubicBezTo>
                  <a:pt x="1025506" y="753556"/>
                  <a:pt x="1026596" y="788839"/>
                  <a:pt x="1017141" y="821933"/>
                </a:cubicBezTo>
                <a:cubicBezTo>
                  <a:pt x="1012437" y="838398"/>
                  <a:pt x="996272" y="849095"/>
                  <a:pt x="986319" y="863029"/>
                </a:cubicBezTo>
                <a:cubicBezTo>
                  <a:pt x="955185" y="906616"/>
                  <a:pt x="979780" y="884512"/>
                  <a:pt x="934948" y="914400"/>
                </a:cubicBezTo>
                <a:cubicBezTo>
                  <a:pt x="894965" y="974377"/>
                  <a:pt x="939648" y="922325"/>
                  <a:pt x="873303" y="955497"/>
                </a:cubicBezTo>
                <a:cubicBezTo>
                  <a:pt x="731974" y="1026160"/>
                  <a:pt x="866079" y="978451"/>
                  <a:pt x="780836" y="1006868"/>
                </a:cubicBezTo>
                <a:cubicBezTo>
                  <a:pt x="742824" y="1044878"/>
                  <a:pt x="768347" y="1022043"/>
                  <a:pt x="698642" y="1068513"/>
                </a:cubicBezTo>
                <a:cubicBezTo>
                  <a:pt x="690094" y="1074212"/>
                  <a:pt x="729465" y="1068513"/>
                  <a:pt x="678094" y="1068513"/>
                </a:cubicBezTo>
                <a:close/>
              </a:path>
            </a:pathLst>
          </a:custGeom>
          <a:noFill/>
          <a:ln w="215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259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18603" cy="6887249"/>
          </a:xfrm>
        </p:spPr>
      </p:pic>
      <p:sp>
        <p:nvSpPr>
          <p:cNvPr id="5" name="矩形圖說文字 4"/>
          <p:cNvSpPr/>
          <p:nvPr/>
        </p:nvSpPr>
        <p:spPr>
          <a:xfrm>
            <a:off x="6876256" y="476672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連續答對額外加分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矩形圖說文字 5"/>
          <p:cNvSpPr/>
          <p:nvPr/>
        </p:nvSpPr>
        <p:spPr>
          <a:xfrm>
            <a:off x="6876256" y="1124744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自動生成玩家名稱</a:t>
            </a:r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6890175" y="1772816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頒獎儀式</a:t>
            </a:r>
            <a:endParaRPr lang="zh-TW" altLang="en-US" dirty="0"/>
          </a:p>
        </p:txBody>
      </p:sp>
      <p:sp>
        <p:nvSpPr>
          <p:cNvPr id="8" name="矩形圖說文字 7"/>
          <p:cNvSpPr/>
          <p:nvPr/>
        </p:nvSpPr>
        <p:spPr>
          <a:xfrm>
            <a:off x="6894087" y="2420888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題目順序亂數出現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圖說文字 8"/>
          <p:cNvSpPr/>
          <p:nvPr/>
        </p:nvSpPr>
        <p:spPr>
          <a:xfrm>
            <a:off x="6894087" y="3068960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答案順序亂數出現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0" name="矩形圖說文字 9"/>
          <p:cNvSpPr/>
          <p:nvPr/>
        </p:nvSpPr>
        <p:spPr>
          <a:xfrm>
            <a:off x="6894087" y="3717032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防止外人加入</a:t>
            </a:r>
            <a:endParaRPr lang="zh-TW" altLang="en-US" dirty="0"/>
          </a:p>
        </p:txBody>
      </p:sp>
      <p:sp>
        <p:nvSpPr>
          <p:cNvPr id="11" name="矩形圖說文字 10"/>
          <p:cNvSpPr/>
          <p:nvPr/>
        </p:nvSpPr>
        <p:spPr>
          <a:xfrm>
            <a:off x="6908273" y="4365104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持續顯示</a:t>
            </a:r>
            <a:r>
              <a:rPr lang="en-US" altLang="zh-TW" dirty="0" smtClean="0">
                <a:solidFill>
                  <a:srgbClr val="FF0000"/>
                </a:solidFill>
              </a:rPr>
              <a:t>PIN</a:t>
            </a:r>
            <a:r>
              <a:rPr lang="zh-TW" altLang="en-US" dirty="0" smtClean="0">
                <a:solidFill>
                  <a:srgbClr val="FF0000"/>
                </a:solidFill>
              </a:rPr>
              <a:t>碼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矩形圖說文字 11"/>
          <p:cNvSpPr/>
          <p:nvPr/>
        </p:nvSpPr>
        <p:spPr>
          <a:xfrm>
            <a:off x="6908273" y="5013176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持續顯示簡介</a:t>
            </a:r>
            <a:endParaRPr lang="zh-TW" altLang="en-US" dirty="0"/>
          </a:p>
        </p:txBody>
      </p:sp>
      <p:sp>
        <p:nvSpPr>
          <p:cNvPr id="13" name="矩形圖說文字 12"/>
          <p:cNvSpPr/>
          <p:nvPr/>
        </p:nvSpPr>
        <p:spPr>
          <a:xfrm>
            <a:off x="6908273" y="5661248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自動進行下一題</a:t>
            </a:r>
            <a:endParaRPr lang="zh-TW" altLang="en-US" dirty="0"/>
          </a:p>
        </p:txBody>
      </p:sp>
      <p:sp>
        <p:nvSpPr>
          <p:cNvPr id="14" name="矩形圖說文字 13"/>
          <p:cNvSpPr/>
          <p:nvPr/>
        </p:nvSpPr>
        <p:spPr>
          <a:xfrm>
            <a:off x="6911918" y="6309320"/>
            <a:ext cx="2088232" cy="576064"/>
          </a:xfrm>
          <a:prstGeom prst="wedgeRectCallout">
            <a:avLst>
              <a:gd name="adj1" fmla="val -58225"/>
              <a:gd name="adj2" fmla="val -1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完成後清空玩家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702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KAHOOT!</a:t>
            </a:r>
            <a:r>
              <a:rPr lang="zh-TW" altLang="en-US" dirty="0" smtClean="0"/>
              <a:t>放影片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阿滴英文教</a:t>
            </a:r>
            <a:r>
              <a:rPr lang="zh-TW" altLang="en-US" dirty="0" smtClean="0">
                <a:hlinkClick r:id="rId2"/>
              </a:rPr>
              <a:t>青菜名稱</a:t>
            </a:r>
            <a:endParaRPr lang="en-US" altLang="zh-TW" dirty="0" smtClean="0"/>
          </a:p>
          <a:p>
            <a:r>
              <a:rPr lang="zh-TW" altLang="en-US" dirty="0" smtClean="0"/>
              <a:t>請以秒數計算出題，預覽檢查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有時會誤差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23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KAHOOT!</a:t>
            </a:r>
            <a:r>
              <a:rPr lang="zh-TW" altLang="en-US" smtClean="0"/>
              <a:t>出作業</a:t>
            </a:r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3534269" cy="282932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3737406" cy="3398235"/>
          </a:xfrm>
          <a:prstGeom prst="rect">
            <a:avLst/>
          </a:prstGeom>
        </p:spPr>
      </p:pic>
      <p:sp>
        <p:nvSpPr>
          <p:cNvPr id="6" name="手繪多邊形 5"/>
          <p:cNvSpPr/>
          <p:nvPr/>
        </p:nvSpPr>
        <p:spPr>
          <a:xfrm>
            <a:off x="1510301" y="2280725"/>
            <a:ext cx="1186975" cy="956684"/>
          </a:xfrm>
          <a:custGeom>
            <a:avLst/>
            <a:gdLst>
              <a:gd name="connsiteX0" fmla="*/ 113016 w 1186975"/>
              <a:gd name="connsiteY0" fmla="*/ 719329 h 956684"/>
              <a:gd name="connsiteX1" fmla="*/ 82193 w 1186975"/>
              <a:gd name="connsiteY1" fmla="*/ 606313 h 956684"/>
              <a:gd name="connsiteX2" fmla="*/ 61645 w 1186975"/>
              <a:gd name="connsiteY2" fmla="*/ 554942 h 956684"/>
              <a:gd name="connsiteX3" fmla="*/ 51371 w 1186975"/>
              <a:gd name="connsiteY3" fmla="*/ 524120 h 956684"/>
              <a:gd name="connsiteX4" fmla="*/ 30823 w 1186975"/>
              <a:gd name="connsiteY4" fmla="*/ 493297 h 956684"/>
              <a:gd name="connsiteX5" fmla="*/ 10274 w 1186975"/>
              <a:gd name="connsiteY5" fmla="*/ 411104 h 956684"/>
              <a:gd name="connsiteX6" fmla="*/ 0 w 1186975"/>
              <a:gd name="connsiteY6" fmla="*/ 380282 h 956684"/>
              <a:gd name="connsiteX7" fmla="*/ 10274 w 1186975"/>
              <a:gd name="connsiteY7" fmla="*/ 256992 h 956684"/>
              <a:gd name="connsiteX8" fmla="*/ 30823 w 1186975"/>
              <a:gd name="connsiteY8" fmla="*/ 226169 h 956684"/>
              <a:gd name="connsiteX9" fmla="*/ 41097 w 1186975"/>
              <a:gd name="connsiteY9" fmla="*/ 195347 h 956684"/>
              <a:gd name="connsiteX10" fmla="*/ 154112 w 1186975"/>
              <a:gd name="connsiteY10" fmla="*/ 102879 h 956684"/>
              <a:gd name="connsiteX11" fmla="*/ 205483 w 1186975"/>
              <a:gd name="connsiteY11" fmla="*/ 82331 h 956684"/>
              <a:gd name="connsiteX12" fmla="*/ 277402 w 1186975"/>
              <a:gd name="connsiteY12" fmla="*/ 51509 h 956684"/>
              <a:gd name="connsiteX13" fmla="*/ 308225 w 1186975"/>
              <a:gd name="connsiteY13" fmla="*/ 30960 h 956684"/>
              <a:gd name="connsiteX14" fmla="*/ 472611 w 1186975"/>
              <a:gd name="connsiteY14" fmla="*/ 10412 h 956684"/>
              <a:gd name="connsiteX15" fmla="*/ 513708 w 1186975"/>
              <a:gd name="connsiteY15" fmla="*/ 138 h 956684"/>
              <a:gd name="connsiteX16" fmla="*/ 750014 w 1186975"/>
              <a:gd name="connsiteY16" fmla="*/ 20686 h 956684"/>
              <a:gd name="connsiteX17" fmla="*/ 780836 w 1186975"/>
              <a:gd name="connsiteY17" fmla="*/ 41235 h 956684"/>
              <a:gd name="connsiteX18" fmla="*/ 811659 w 1186975"/>
              <a:gd name="connsiteY18" fmla="*/ 51509 h 956684"/>
              <a:gd name="connsiteX19" fmla="*/ 873303 w 1186975"/>
              <a:gd name="connsiteY19" fmla="*/ 92605 h 956684"/>
              <a:gd name="connsiteX20" fmla="*/ 904126 w 1186975"/>
              <a:gd name="connsiteY20" fmla="*/ 113154 h 956684"/>
              <a:gd name="connsiteX21" fmla="*/ 976045 w 1186975"/>
              <a:gd name="connsiteY21" fmla="*/ 154250 h 956684"/>
              <a:gd name="connsiteX22" fmla="*/ 1017142 w 1186975"/>
              <a:gd name="connsiteY22" fmla="*/ 195347 h 956684"/>
              <a:gd name="connsiteX23" fmla="*/ 1078787 w 1186975"/>
              <a:gd name="connsiteY23" fmla="*/ 256992 h 956684"/>
              <a:gd name="connsiteX24" fmla="*/ 1099335 w 1186975"/>
              <a:gd name="connsiteY24" fmla="*/ 287814 h 956684"/>
              <a:gd name="connsiteX25" fmla="*/ 1119883 w 1186975"/>
              <a:gd name="connsiteY25" fmla="*/ 308363 h 956684"/>
              <a:gd name="connsiteX26" fmla="*/ 1130157 w 1186975"/>
              <a:gd name="connsiteY26" fmla="*/ 339185 h 956684"/>
              <a:gd name="connsiteX27" fmla="*/ 1171254 w 1186975"/>
              <a:gd name="connsiteY27" fmla="*/ 400830 h 956684"/>
              <a:gd name="connsiteX28" fmla="*/ 1171254 w 1186975"/>
              <a:gd name="connsiteY28" fmla="*/ 585765 h 956684"/>
              <a:gd name="connsiteX29" fmla="*/ 1160980 w 1186975"/>
              <a:gd name="connsiteY29" fmla="*/ 626862 h 956684"/>
              <a:gd name="connsiteX30" fmla="*/ 1130157 w 1186975"/>
              <a:gd name="connsiteY30" fmla="*/ 667958 h 956684"/>
              <a:gd name="connsiteX31" fmla="*/ 1109609 w 1186975"/>
              <a:gd name="connsiteY31" fmla="*/ 698781 h 956684"/>
              <a:gd name="connsiteX32" fmla="*/ 1089061 w 1186975"/>
              <a:gd name="connsiteY32" fmla="*/ 739877 h 956684"/>
              <a:gd name="connsiteX33" fmla="*/ 1017142 w 1186975"/>
              <a:gd name="connsiteY33" fmla="*/ 801522 h 956684"/>
              <a:gd name="connsiteX34" fmla="*/ 996593 w 1186975"/>
              <a:gd name="connsiteY34" fmla="*/ 822071 h 956684"/>
              <a:gd name="connsiteX35" fmla="*/ 934948 w 1186975"/>
              <a:gd name="connsiteY35" fmla="*/ 852893 h 956684"/>
              <a:gd name="connsiteX36" fmla="*/ 873303 w 1186975"/>
              <a:gd name="connsiteY36" fmla="*/ 904264 h 956684"/>
              <a:gd name="connsiteX37" fmla="*/ 821933 w 1186975"/>
              <a:gd name="connsiteY37" fmla="*/ 924812 h 956684"/>
              <a:gd name="connsiteX38" fmla="*/ 801384 w 1186975"/>
              <a:gd name="connsiteY38" fmla="*/ 945360 h 956684"/>
              <a:gd name="connsiteX39" fmla="*/ 523982 w 1186975"/>
              <a:gd name="connsiteY39" fmla="*/ 945360 h 956684"/>
              <a:gd name="connsiteX40" fmla="*/ 441789 w 1186975"/>
              <a:gd name="connsiteY40" fmla="*/ 883715 h 956684"/>
              <a:gd name="connsiteX41" fmla="*/ 410966 w 1186975"/>
              <a:gd name="connsiteY41" fmla="*/ 863167 h 956684"/>
              <a:gd name="connsiteX42" fmla="*/ 380144 w 1186975"/>
              <a:gd name="connsiteY42" fmla="*/ 832345 h 956684"/>
              <a:gd name="connsiteX43" fmla="*/ 359596 w 1186975"/>
              <a:gd name="connsiteY43" fmla="*/ 801522 h 956684"/>
              <a:gd name="connsiteX44" fmla="*/ 297951 w 1186975"/>
              <a:gd name="connsiteY44" fmla="*/ 780974 h 956684"/>
              <a:gd name="connsiteX45" fmla="*/ 215757 w 1186975"/>
              <a:gd name="connsiteY45" fmla="*/ 760426 h 956684"/>
              <a:gd name="connsiteX46" fmla="*/ 174661 w 1186975"/>
              <a:gd name="connsiteY46" fmla="*/ 750151 h 95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86975" h="956684">
                <a:moveTo>
                  <a:pt x="113016" y="719329"/>
                </a:moveTo>
                <a:cubicBezTo>
                  <a:pt x="61172" y="589715"/>
                  <a:pt x="122112" y="752681"/>
                  <a:pt x="82193" y="606313"/>
                </a:cubicBezTo>
                <a:cubicBezTo>
                  <a:pt x="77340" y="588520"/>
                  <a:pt x="68121" y="572210"/>
                  <a:pt x="61645" y="554942"/>
                </a:cubicBezTo>
                <a:cubicBezTo>
                  <a:pt x="57842" y="544802"/>
                  <a:pt x="56214" y="533806"/>
                  <a:pt x="51371" y="524120"/>
                </a:cubicBezTo>
                <a:cubicBezTo>
                  <a:pt x="45849" y="513075"/>
                  <a:pt x="36345" y="504341"/>
                  <a:pt x="30823" y="493297"/>
                </a:cubicBezTo>
                <a:cubicBezTo>
                  <a:pt x="19077" y="469806"/>
                  <a:pt x="16138" y="434560"/>
                  <a:pt x="10274" y="411104"/>
                </a:cubicBezTo>
                <a:cubicBezTo>
                  <a:pt x="7647" y="400598"/>
                  <a:pt x="3425" y="390556"/>
                  <a:pt x="0" y="380282"/>
                </a:cubicBezTo>
                <a:cubicBezTo>
                  <a:pt x="3425" y="339185"/>
                  <a:pt x="2186" y="297430"/>
                  <a:pt x="10274" y="256992"/>
                </a:cubicBezTo>
                <a:cubicBezTo>
                  <a:pt x="12696" y="244884"/>
                  <a:pt x="25301" y="237214"/>
                  <a:pt x="30823" y="226169"/>
                </a:cubicBezTo>
                <a:cubicBezTo>
                  <a:pt x="35666" y="216483"/>
                  <a:pt x="34599" y="204011"/>
                  <a:pt x="41097" y="195347"/>
                </a:cubicBezTo>
                <a:cubicBezTo>
                  <a:pt x="62430" y="166904"/>
                  <a:pt x="120760" y="116220"/>
                  <a:pt x="154112" y="102879"/>
                </a:cubicBezTo>
                <a:cubicBezTo>
                  <a:pt x="171236" y="96030"/>
                  <a:pt x="188987" y="90579"/>
                  <a:pt x="205483" y="82331"/>
                </a:cubicBezTo>
                <a:cubicBezTo>
                  <a:pt x="276436" y="46855"/>
                  <a:pt x="191872" y="72891"/>
                  <a:pt x="277402" y="51509"/>
                </a:cubicBezTo>
                <a:cubicBezTo>
                  <a:pt x="287676" y="44659"/>
                  <a:pt x="296398" y="34508"/>
                  <a:pt x="308225" y="30960"/>
                </a:cubicBezTo>
                <a:cubicBezTo>
                  <a:pt x="325471" y="25786"/>
                  <a:pt x="465407" y="11212"/>
                  <a:pt x="472611" y="10412"/>
                </a:cubicBezTo>
                <a:cubicBezTo>
                  <a:pt x="486310" y="6987"/>
                  <a:pt x="499587" y="138"/>
                  <a:pt x="513708" y="138"/>
                </a:cubicBezTo>
                <a:cubicBezTo>
                  <a:pt x="678952" y="138"/>
                  <a:pt x="655252" y="-3004"/>
                  <a:pt x="750014" y="20686"/>
                </a:cubicBezTo>
                <a:cubicBezTo>
                  <a:pt x="760288" y="27536"/>
                  <a:pt x="769792" y="35713"/>
                  <a:pt x="780836" y="41235"/>
                </a:cubicBezTo>
                <a:cubicBezTo>
                  <a:pt x="790523" y="46078"/>
                  <a:pt x="802192" y="46249"/>
                  <a:pt x="811659" y="51509"/>
                </a:cubicBezTo>
                <a:cubicBezTo>
                  <a:pt x="833247" y="63502"/>
                  <a:pt x="852755" y="78906"/>
                  <a:pt x="873303" y="92605"/>
                </a:cubicBezTo>
                <a:cubicBezTo>
                  <a:pt x="883577" y="99455"/>
                  <a:pt x="893081" y="107632"/>
                  <a:pt x="904126" y="113154"/>
                </a:cubicBezTo>
                <a:cubicBezTo>
                  <a:pt x="927448" y="124815"/>
                  <a:pt x="955714" y="136823"/>
                  <a:pt x="976045" y="154250"/>
                </a:cubicBezTo>
                <a:cubicBezTo>
                  <a:pt x="990754" y="166858"/>
                  <a:pt x="1003443" y="181648"/>
                  <a:pt x="1017142" y="195347"/>
                </a:cubicBezTo>
                <a:lnTo>
                  <a:pt x="1078787" y="256992"/>
                </a:lnTo>
                <a:cubicBezTo>
                  <a:pt x="1087518" y="265723"/>
                  <a:pt x="1091621" y="278172"/>
                  <a:pt x="1099335" y="287814"/>
                </a:cubicBezTo>
                <a:cubicBezTo>
                  <a:pt x="1105386" y="295378"/>
                  <a:pt x="1113034" y="301513"/>
                  <a:pt x="1119883" y="308363"/>
                </a:cubicBezTo>
                <a:cubicBezTo>
                  <a:pt x="1123308" y="318637"/>
                  <a:pt x="1124898" y="329718"/>
                  <a:pt x="1130157" y="339185"/>
                </a:cubicBezTo>
                <a:cubicBezTo>
                  <a:pt x="1142151" y="360773"/>
                  <a:pt x="1171254" y="400830"/>
                  <a:pt x="1171254" y="400830"/>
                </a:cubicBezTo>
                <a:cubicBezTo>
                  <a:pt x="1196791" y="477443"/>
                  <a:pt x="1187086" y="435360"/>
                  <a:pt x="1171254" y="585765"/>
                </a:cubicBezTo>
                <a:cubicBezTo>
                  <a:pt x="1169776" y="599808"/>
                  <a:pt x="1167295" y="614232"/>
                  <a:pt x="1160980" y="626862"/>
                </a:cubicBezTo>
                <a:cubicBezTo>
                  <a:pt x="1153322" y="642178"/>
                  <a:pt x="1140110" y="654024"/>
                  <a:pt x="1130157" y="667958"/>
                </a:cubicBezTo>
                <a:cubicBezTo>
                  <a:pt x="1122980" y="678006"/>
                  <a:pt x="1115735" y="688060"/>
                  <a:pt x="1109609" y="698781"/>
                </a:cubicBezTo>
                <a:cubicBezTo>
                  <a:pt x="1102010" y="712079"/>
                  <a:pt x="1097963" y="727414"/>
                  <a:pt x="1089061" y="739877"/>
                </a:cubicBezTo>
                <a:cubicBezTo>
                  <a:pt x="1069855" y="766765"/>
                  <a:pt x="1041903" y="780888"/>
                  <a:pt x="1017142" y="801522"/>
                </a:cubicBezTo>
                <a:cubicBezTo>
                  <a:pt x="1009700" y="807723"/>
                  <a:pt x="1004157" y="816020"/>
                  <a:pt x="996593" y="822071"/>
                </a:cubicBezTo>
                <a:cubicBezTo>
                  <a:pt x="968141" y="844833"/>
                  <a:pt x="967503" y="842042"/>
                  <a:pt x="934948" y="852893"/>
                </a:cubicBezTo>
                <a:cubicBezTo>
                  <a:pt x="912226" y="875615"/>
                  <a:pt x="901911" y="889960"/>
                  <a:pt x="873303" y="904264"/>
                </a:cubicBezTo>
                <a:cubicBezTo>
                  <a:pt x="856808" y="912512"/>
                  <a:pt x="839056" y="917963"/>
                  <a:pt x="821933" y="924812"/>
                </a:cubicBezTo>
                <a:cubicBezTo>
                  <a:pt x="815083" y="931661"/>
                  <a:pt x="810454" y="941959"/>
                  <a:pt x="801384" y="945360"/>
                </a:cubicBezTo>
                <a:cubicBezTo>
                  <a:pt x="734113" y="970587"/>
                  <a:pt x="534527" y="945862"/>
                  <a:pt x="523982" y="945360"/>
                </a:cubicBezTo>
                <a:cubicBezTo>
                  <a:pt x="416027" y="880588"/>
                  <a:pt x="518837" y="947922"/>
                  <a:pt x="441789" y="883715"/>
                </a:cubicBezTo>
                <a:cubicBezTo>
                  <a:pt x="432303" y="875810"/>
                  <a:pt x="420452" y="871072"/>
                  <a:pt x="410966" y="863167"/>
                </a:cubicBezTo>
                <a:cubicBezTo>
                  <a:pt x="399804" y="853865"/>
                  <a:pt x="389446" y="843507"/>
                  <a:pt x="380144" y="832345"/>
                </a:cubicBezTo>
                <a:cubicBezTo>
                  <a:pt x="372239" y="822859"/>
                  <a:pt x="370067" y="808067"/>
                  <a:pt x="359596" y="801522"/>
                </a:cubicBezTo>
                <a:cubicBezTo>
                  <a:pt x="341229" y="790042"/>
                  <a:pt x="318499" y="787823"/>
                  <a:pt x="297951" y="780974"/>
                </a:cubicBezTo>
                <a:cubicBezTo>
                  <a:pt x="227486" y="757486"/>
                  <a:pt x="314956" y="785227"/>
                  <a:pt x="215757" y="760426"/>
                </a:cubicBezTo>
                <a:cubicBezTo>
                  <a:pt x="170326" y="749068"/>
                  <a:pt x="199357" y="750151"/>
                  <a:pt x="174661" y="750151"/>
                </a:cubicBezTo>
              </a:path>
            </a:pathLst>
          </a:custGeom>
          <a:noFill/>
          <a:ln w="1174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上箭號圖說文字 6"/>
          <p:cNvSpPr/>
          <p:nvPr/>
        </p:nvSpPr>
        <p:spPr>
          <a:xfrm>
            <a:off x="4427984" y="3861048"/>
            <a:ext cx="1728192" cy="194421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</a:rPr>
              <a:t>結束日期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7175235" y="3896357"/>
            <a:ext cx="1186975" cy="956684"/>
          </a:xfrm>
          <a:custGeom>
            <a:avLst/>
            <a:gdLst>
              <a:gd name="connsiteX0" fmla="*/ 113016 w 1186975"/>
              <a:gd name="connsiteY0" fmla="*/ 719329 h 956684"/>
              <a:gd name="connsiteX1" fmla="*/ 82193 w 1186975"/>
              <a:gd name="connsiteY1" fmla="*/ 606313 h 956684"/>
              <a:gd name="connsiteX2" fmla="*/ 61645 w 1186975"/>
              <a:gd name="connsiteY2" fmla="*/ 554942 h 956684"/>
              <a:gd name="connsiteX3" fmla="*/ 51371 w 1186975"/>
              <a:gd name="connsiteY3" fmla="*/ 524120 h 956684"/>
              <a:gd name="connsiteX4" fmla="*/ 30823 w 1186975"/>
              <a:gd name="connsiteY4" fmla="*/ 493297 h 956684"/>
              <a:gd name="connsiteX5" fmla="*/ 10274 w 1186975"/>
              <a:gd name="connsiteY5" fmla="*/ 411104 h 956684"/>
              <a:gd name="connsiteX6" fmla="*/ 0 w 1186975"/>
              <a:gd name="connsiteY6" fmla="*/ 380282 h 956684"/>
              <a:gd name="connsiteX7" fmla="*/ 10274 w 1186975"/>
              <a:gd name="connsiteY7" fmla="*/ 256992 h 956684"/>
              <a:gd name="connsiteX8" fmla="*/ 30823 w 1186975"/>
              <a:gd name="connsiteY8" fmla="*/ 226169 h 956684"/>
              <a:gd name="connsiteX9" fmla="*/ 41097 w 1186975"/>
              <a:gd name="connsiteY9" fmla="*/ 195347 h 956684"/>
              <a:gd name="connsiteX10" fmla="*/ 154112 w 1186975"/>
              <a:gd name="connsiteY10" fmla="*/ 102879 h 956684"/>
              <a:gd name="connsiteX11" fmla="*/ 205483 w 1186975"/>
              <a:gd name="connsiteY11" fmla="*/ 82331 h 956684"/>
              <a:gd name="connsiteX12" fmla="*/ 277402 w 1186975"/>
              <a:gd name="connsiteY12" fmla="*/ 51509 h 956684"/>
              <a:gd name="connsiteX13" fmla="*/ 308225 w 1186975"/>
              <a:gd name="connsiteY13" fmla="*/ 30960 h 956684"/>
              <a:gd name="connsiteX14" fmla="*/ 472611 w 1186975"/>
              <a:gd name="connsiteY14" fmla="*/ 10412 h 956684"/>
              <a:gd name="connsiteX15" fmla="*/ 513708 w 1186975"/>
              <a:gd name="connsiteY15" fmla="*/ 138 h 956684"/>
              <a:gd name="connsiteX16" fmla="*/ 750014 w 1186975"/>
              <a:gd name="connsiteY16" fmla="*/ 20686 h 956684"/>
              <a:gd name="connsiteX17" fmla="*/ 780836 w 1186975"/>
              <a:gd name="connsiteY17" fmla="*/ 41235 h 956684"/>
              <a:gd name="connsiteX18" fmla="*/ 811659 w 1186975"/>
              <a:gd name="connsiteY18" fmla="*/ 51509 h 956684"/>
              <a:gd name="connsiteX19" fmla="*/ 873303 w 1186975"/>
              <a:gd name="connsiteY19" fmla="*/ 92605 h 956684"/>
              <a:gd name="connsiteX20" fmla="*/ 904126 w 1186975"/>
              <a:gd name="connsiteY20" fmla="*/ 113154 h 956684"/>
              <a:gd name="connsiteX21" fmla="*/ 976045 w 1186975"/>
              <a:gd name="connsiteY21" fmla="*/ 154250 h 956684"/>
              <a:gd name="connsiteX22" fmla="*/ 1017142 w 1186975"/>
              <a:gd name="connsiteY22" fmla="*/ 195347 h 956684"/>
              <a:gd name="connsiteX23" fmla="*/ 1078787 w 1186975"/>
              <a:gd name="connsiteY23" fmla="*/ 256992 h 956684"/>
              <a:gd name="connsiteX24" fmla="*/ 1099335 w 1186975"/>
              <a:gd name="connsiteY24" fmla="*/ 287814 h 956684"/>
              <a:gd name="connsiteX25" fmla="*/ 1119883 w 1186975"/>
              <a:gd name="connsiteY25" fmla="*/ 308363 h 956684"/>
              <a:gd name="connsiteX26" fmla="*/ 1130157 w 1186975"/>
              <a:gd name="connsiteY26" fmla="*/ 339185 h 956684"/>
              <a:gd name="connsiteX27" fmla="*/ 1171254 w 1186975"/>
              <a:gd name="connsiteY27" fmla="*/ 400830 h 956684"/>
              <a:gd name="connsiteX28" fmla="*/ 1171254 w 1186975"/>
              <a:gd name="connsiteY28" fmla="*/ 585765 h 956684"/>
              <a:gd name="connsiteX29" fmla="*/ 1160980 w 1186975"/>
              <a:gd name="connsiteY29" fmla="*/ 626862 h 956684"/>
              <a:gd name="connsiteX30" fmla="*/ 1130157 w 1186975"/>
              <a:gd name="connsiteY30" fmla="*/ 667958 h 956684"/>
              <a:gd name="connsiteX31" fmla="*/ 1109609 w 1186975"/>
              <a:gd name="connsiteY31" fmla="*/ 698781 h 956684"/>
              <a:gd name="connsiteX32" fmla="*/ 1089061 w 1186975"/>
              <a:gd name="connsiteY32" fmla="*/ 739877 h 956684"/>
              <a:gd name="connsiteX33" fmla="*/ 1017142 w 1186975"/>
              <a:gd name="connsiteY33" fmla="*/ 801522 h 956684"/>
              <a:gd name="connsiteX34" fmla="*/ 996593 w 1186975"/>
              <a:gd name="connsiteY34" fmla="*/ 822071 h 956684"/>
              <a:gd name="connsiteX35" fmla="*/ 934948 w 1186975"/>
              <a:gd name="connsiteY35" fmla="*/ 852893 h 956684"/>
              <a:gd name="connsiteX36" fmla="*/ 873303 w 1186975"/>
              <a:gd name="connsiteY36" fmla="*/ 904264 h 956684"/>
              <a:gd name="connsiteX37" fmla="*/ 821933 w 1186975"/>
              <a:gd name="connsiteY37" fmla="*/ 924812 h 956684"/>
              <a:gd name="connsiteX38" fmla="*/ 801384 w 1186975"/>
              <a:gd name="connsiteY38" fmla="*/ 945360 h 956684"/>
              <a:gd name="connsiteX39" fmla="*/ 523982 w 1186975"/>
              <a:gd name="connsiteY39" fmla="*/ 945360 h 956684"/>
              <a:gd name="connsiteX40" fmla="*/ 441789 w 1186975"/>
              <a:gd name="connsiteY40" fmla="*/ 883715 h 956684"/>
              <a:gd name="connsiteX41" fmla="*/ 410966 w 1186975"/>
              <a:gd name="connsiteY41" fmla="*/ 863167 h 956684"/>
              <a:gd name="connsiteX42" fmla="*/ 380144 w 1186975"/>
              <a:gd name="connsiteY42" fmla="*/ 832345 h 956684"/>
              <a:gd name="connsiteX43" fmla="*/ 359596 w 1186975"/>
              <a:gd name="connsiteY43" fmla="*/ 801522 h 956684"/>
              <a:gd name="connsiteX44" fmla="*/ 297951 w 1186975"/>
              <a:gd name="connsiteY44" fmla="*/ 780974 h 956684"/>
              <a:gd name="connsiteX45" fmla="*/ 215757 w 1186975"/>
              <a:gd name="connsiteY45" fmla="*/ 760426 h 956684"/>
              <a:gd name="connsiteX46" fmla="*/ 174661 w 1186975"/>
              <a:gd name="connsiteY46" fmla="*/ 750151 h 95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86975" h="956684">
                <a:moveTo>
                  <a:pt x="113016" y="719329"/>
                </a:moveTo>
                <a:cubicBezTo>
                  <a:pt x="61172" y="589715"/>
                  <a:pt x="122112" y="752681"/>
                  <a:pt x="82193" y="606313"/>
                </a:cubicBezTo>
                <a:cubicBezTo>
                  <a:pt x="77340" y="588520"/>
                  <a:pt x="68121" y="572210"/>
                  <a:pt x="61645" y="554942"/>
                </a:cubicBezTo>
                <a:cubicBezTo>
                  <a:pt x="57842" y="544802"/>
                  <a:pt x="56214" y="533806"/>
                  <a:pt x="51371" y="524120"/>
                </a:cubicBezTo>
                <a:cubicBezTo>
                  <a:pt x="45849" y="513075"/>
                  <a:pt x="36345" y="504341"/>
                  <a:pt x="30823" y="493297"/>
                </a:cubicBezTo>
                <a:cubicBezTo>
                  <a:pt x="19077" y="469806"/>
                  <a:pt x="16138" y="434560"/>
                  <a:pt x="10274" y="411104"/>
                </a:cubicBezTo>
                <a:cubicBezTo>
                  <a:pt x="7647" y="400598"/>
                  <a:pt x="3425" y="390556"/>
                  <a:pt x="0" y="380282"/>
                </a:cubicBezTo>
                <a:cubicBezTo>
                  <a:pt x="3425" y="339185"/>
                  <a:pt x="2186" y="297430"/>
                  <a:pt x="10274" y="256992"/>
                </a:cubicBezTo>
                <a:cubicBezTo>
                  <a:pt x="12696" y="244884"/>
                  <a:pt x="25301" y="237214"/>
                  <a:pt x="30823" y="226169"/>
                </a:cubicBezTo>
                <a:cubicBezTo>
                  <a:pt x="35666" y="216483"/>
                  <a:pt x="34599" y="204011"/>
                  <a:pt x="41097" y="195347"/>
                </a:cubicBezTo>
                <a:cubicBezTo>
                  <a:pt x="62430" y="166904"/>
                  <a:pt x="120760" y="116220"/>
                  <a:pt x="154112" y="102879"/>
                </a:cubicBezTo>
                <a:cubicBezTo>
                  <a:pt x="171236" y="96030"/>
                  <a:pt x="188987" y="90579"/>
                  <a:pt x="205483" y="82331"/>
                </a:cubicBezTo>
                <a:cubicBezTo>
                  <a:pt x="276436" y="46855"/>
                  <a:pt x="191872" y="72891"/>
                  <a:pt x="277402" y="51509"/>
                </a:cubicBezTo>
                <a:cubicBezTo>
                  <a:pt x="287676" y="44659"/>
                  <a:pt x="296398" y="34508"/>
                  <a:pt x="308225" y="30960"/>
                </a:cubicBezTo>
                <a:cubicBezTo>
                  <a:pt x="325471" y="25786"/>
                  <a:pt x="465407" y="11212"/>
                  <a:pt x="472611" y="10412"/>
                </a:cubicBezTo>
                <a:cubicBezTo>
                  <a:pt x="486310" y="6987"/>
                  <a:pt x="499587" y="138"/>
                  <a:pt x="513708" y="138"/>
                </a:cubicBezTo>
                <a:cubicBezTo>
                  <a:pt x="678952" y="138"/>
                  <a:pt x="655252" y="-3004"/>
                  <a:pt x="750014" y="20686"/>
                </a:cubicBezTo>
                <a:cubicBezTo>
                  <a:pt x="760288" y="27536"/>
                  <a:pt x="769792" y="35713"/>
                  <a:pt x="780836" y="41235"/>
                </a:cubicBezTo>
                <a:cubicBezTo>
                  <a:pt x="790523" y="46078"/>
                  <a:pt x="802192" y="46249"/>
                  <a:pt x="811659" y="51509"/>
                </a:cubicBezTo>
                <a:cubicBezTo>
                  <a:pt x="833247" y="63502"/>
                  <a:pt x="852755" y="78906"/>
                  <a:pt x="873303" y="92605"/>
                </a:cubicBezTo>
                <a:cubicBezTo>
                  <a:pt x="883577" y="99455"/>
                  <a:pt x="893081" y="107632"/>
                  <a:pt x="904126" y="113154"/>
                </a:cubicBezTo>
                <a:cubicBezTo>
                  <a:pt x="927448" y="124815"/>
                  <a:pt x="955714" y="136823"/>
                  <a:pt x="976045" y="154250"/>
                </a:cubicBezTo>
                <a:cubicBezTo>
                  <a:pt x="990754" y="166858"/>
                  <a:pt x="1003443" y="181648"/>
                  <a:pt x="1017142" y="195347"/>
                </a:cubicBezTo>
                <a:lnTo>
                  <a:pt x="1078787" y="256992"/>
                </a:lnTo>
                <a:cubicBezTo>
                  <a:pt x="1087518" y="265723"/>
                  <a:pt x="1091621" y="278172"/>
                  <a:pt x="1099335" y="287814"/>
                </a:cubicBezTo>
                <a:cubicBezTo>
                  <a:pt x="1105386" y="295378"/>
                  <a:pt x="1113034" y="301513"/>
                  <a:pt x="1119883" y="308363"/>
                </a:cubicBezTo>
                <a:cubicBezTo>
                  <a:pt x="1123308" y="318637"/>
                  <a:pt x="1124898" y="329718"/>
                  <a:pt x="1130157" y="339185"/>
                </a:cubicBezTo>
                <a:cubicBezTo>
                  <a:pt x="1142151" y="360773"/>
                  <a:pt x="1171254" y="400830"/>
                  <a:pt x="1171254" y="400830"/>
                </a:cubicBezTo>
                <a:cubicBezTo>
                  <a:pt x="1196791" y="477443"/>
                  <a:pt x="1187086" y="435360"/>
                  <a:pt x="1171254" y="585765"/>
                </a:cubicBezTo>
                <a:cubicBezTo>
                  <a:pt x="1169776" y="599808"/>
                  <a:pt x="1167295" y="614232"/>
                  <a:pt x="1160980" y="626862"/>
                </a:cubicBezTo>
                <a:cubicBezTo>
                  <a:pt x="1153322" y="642178"/>
                  <a:pt x="1140110" y="654024"/>
                  <a:pt x="1130157" y="667958"/>
                </a:cubicBezTo>
                <a:cubicBezTo>
                  <a:pt x="1122980" y="678006"/>
                  <a:pt x="1115735" y="688060"/>
                  <a:pt x="1109609" y="698781"/>
                </a:cubicBezTo>
                <a:cubicBezTo>
                  <a:pt x="1102010" y="712079"/>
                  <a:pt x="1097963" y="727414"/>
                  <a:pt x="1089061" y="739877"/>
                </a:cubicBezTo>
                <a:cubicBezTo>
                  <a:pt x="1069855" y="766765"/>
                  <a:pt x="1041903" y="780888"/>
                  <a:pt x="1017142" y="801522"/>
                </a:cubicBezTo>
                <a:cubicBezTo>
                  <a:pt x="1009700" y="807723"/>
                  <a:pt x="1004157" y="816020"/>
                  <a:pt x="996593" y="822071"/>
                </a:cubicBezTo>
                <a:cubicBezTo>
                  <a:pt x="968141" y="844833"/>
                  <a:pt x="967503" y="842042"/>
                  <a:pt x="934948" y="852893"/>
                </a:cubicBezTo>
                <a:cubicBezTo>
                  <a:pt x="912226" y="875615"/>
                  <a:pt x="901911" y="889960"/>
                  <a:pt x="873303" y="904264"/>
                </a:cubicBezTo>
                <a:cubicBezTo>
                  <a:pt x="856808" y="912512"/>
                  <a:pt x="839056" y="917963"/>
                  <a:pt x="821933" y="924812"/>
                </a:cubicBezTo>
                <a:cubicBezTo>
                  <a:pt x="815083" y="931661"/>
                  <a:pt x="810454" y="941959"/>
                  <a:pt x="801384" y="945360"/>
                </a:cubicBezTo>
                <a:cubicBezTo>
                  <a:pt x="734113" y="970587"/>
                  <a:pt x="534527" y="945862"/>
                  <a:pt x="523982" y="945360"/>
                </a:cubicBezTo>
                <a:cubicBezTo>
                  <a:pt x="416027" y="880588"/>
                  <a:pt x="518837" y="947922"/>
                  <a:pt x="441789" y="883715"/>
                </a:cubicBezTo>
                <a:cubicBezTo>
                  <a:pt x="432303" y="875810"/>
                  <a:pt x="420452" y="871072"/>
                  <a:pt x="410966" y="863167"/>
                </a:cubicBezTo>
                <a:cubicBezTo>
                  <a:pt x="399804" y="853865"/>
                  <a:pt x="389446" y="843507"/>
                  <a:pt x="380144" y="832345"/>
                </a:cubicBezTo>
                <a:cubicBezTo>
                  <a:pt x="372239" y="822859"/>
                  <a:pt x="370067" y="808067"/>
                  <a:pt x="359596" y="801522"/>
                </a:cubicBezTo>
                <a:cubicBezTo>
                  <a:pt x="341229" y="790042"/>
                  <a:pt x="318499" y="787823"/>
                  <a:pt x="297951" y="780974"/>
                </a:cubicBezTo>
                <a:cubicBezTo>
                  <a:pt x="227486" y="757486"/>
                  <a:pt x="314956" y="785227"/>
                  <a:pt x="215757" y="760426"/>
                </a:cubicBezTo>
                <a:cubicBezTo>
                  <a:pt x="170326" y="749068"/>
                  <a:pt x="199357" y="750151"/>
                  <a:pt x="174661" y="750151"/>
                </a:cubicBezTo>
              </a:path>
            </a:pathLst>
          </a:custGeom>
          <a:noFill/>
          <a:ln w="1174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上箭號圖說文字 7"/>
          <p:cNvSpPr/>
          <p:nvPr/>
        </p:nvSpPr>
        <p:spPr>
          <a:xfrm rot="20963289">
            <a:off x="6204154" y="4000974"/>
            <a:ext cx="1728192" cy="2245636"/>
          </a:xfrm>
          <a:prstGeom prst="upArrowCallout">
            <a:avLst>
              <a:gd name="adj1" fmla="val 25000"/>
              <a:gd name="adj2" fmla="val 18460"/>
              <a:gd name="adj3" fmla="val 25000"/>
              <a:gd name="adj4" fmla="val 43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</a:rPr>
              <a:t>結束時間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75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182</Words>
  <Application>Microsoft Office PowerPoint</Application>
  <PresentationFormat>如螢幕大小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先體驗看看!</vt:lpstr>
      <vt:lpstr>PowerPoint 簡報</vt:lpstr>
      <vt:lpstr>Kahoot! 加大字體</vt:lpstr>
      <vt:lpstr>Kahoot! 加大字體</vt:lpstr>
      <vt:lpstr>Kahoot! 加大字體</vt:lpstr>
      <vt:lpstr>PowerPoint 簡報</vt:lpstr>
      <vt:lpstr>KAHOOT!放影片</vt:lpstr>
      <vt:lpstr>KAHOOT!出作業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dcterms:created xsi:type="dcterms:W3CDTF">2018-04-25T03:41:26Z</dcterms:created>
  <dcterms:modified xsi:type="dcterms:W3CDTF">2018-04-27T00:31:49Z</dcterms:modified>
</cp:coreProperties>
</file>