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02" r:id="rId2"/>
  </p:sldMasterIdLst>
  <p:notesMasterIdLst>
    <p:notesMasterId r:id="rId14"/>
  </p:notesMasterIdLst>
  <p:handoutMasterIdLst>
    <p:handoutMasterId r:id="rId15"/>
  </p:handoutMasterIdLst>
  <p:sldIdLst>
    <p:sldId id="258" r:id="rId3"/>
    <p:sldId id="270" r:id="rId4"/>
    <p:sldId id="271" r:id="rId5"/>
    <p:sldId id="267" r:id="rId6"/>
    <p:sldId id="269" r:id="rId7"/>
    <p:sldId id="273" r:id="rId8"/>
    <p:sldId id="274" r:id="rId9"/>
    <p:sldId id="275" r:id="rId10"/>
    <p:sldId id="276" r:id="rId11"/>
    <p:sldId id="277" r:id="rId12"/>
    <p:sldId id="272" r:id="rId13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95D8"/>
    <a:srgbClr val="B9CC7E"/>
    <a:srgbClr val="FFFFFF"/>
    <a:srgbClr val="636466"/>
    <a:srgbClr val="9B9A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950" autoAdjust="0"/>
  </p:normalViewPr>
  <p:slideViewPr>
    <p:cSldViewPr snapToGrid="0">
      <p:cViewPr varScale="1">
        <p:scale>
          <a:sx n="65" d="100"/>
          <a:sy n="65" d="100"/>
        </p:scale>
        <p:origin x="153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-1842" y="-90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73CAC259-8496-4DD9-956E-D21B6D91DAC4}" type="datetimeFigureOut">
              <a:rPr lang="en-GB"/>
              <a:pPr>
                <a:defRPr/>
              </a:pPr>
              <a:t>04/06/2019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1F54D41-5C6B-4365-88EE-1D85E7C34FE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53304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AC3D08DC-07E4-423F-AD98-5150607BBEA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040498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9A1298-E35C-4288-9578-F3269B5EE778}" type="slidenum">
              <a:rPr lang="en-GB" altLang="en-US"/>
              <a:pPr>
                <a:spcBef>
                  <a:spcPct val="0"/>
                </a:spcBef>
              </a:pPr>
              <a:t>1</a:t>
            </a:fld>
            <a:endParaRPr lang="en-GB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439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5" name="AutoShape 8"/>
          <p:cNvSpPr>
            <a:spLocks noChangeAspect="1" noChangeArrowheads="1"/>
          </p:cNvSpPr>
          <p:nvPr/>
        </p:nvSpPr>
        <p:spPr bwMode="auto">
          <a:xfrm>
            <a:off x="0" y="3690938"/>
            <a:ext cx="9144000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6" name="AutoShape 2"/>
          <p:cNvSpPr>
            <a:spLocks noChangeAspect="1" noChangeArrowheads="1"/>
          </p:cNvSpPr>
          <p:nvPr/>
        </p:nvSpPr>
        <p:spPr bwMode="auto">
          <a:xfrm>
            <a:off x="328613" y="0"/>
            <a:ext cx="8486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7" name="Freeform 5"/>
          <p:cNvSpPr>
            <a:spLocks/>
          </p:cNvSpPr>
          <p:nvPr userDrawn="1"/>
        </p:nvSpPr>
        <p:spPr bwMode="auto">
          <a:xfrm>
            <a:off x="6626225" y="1885950"/>
            <a:ext cx="1717675" cy="4972050"/>
          </a:xfrm>
          <a:custGeom>
            <a:avLst/>
            <a:gdLst>
              <a:gd name="T0" fmla="*/ 2147483646 w 1082"/>
              <a:gd name="T1" fmla="*/ 2147483646 h 3132"/>
              <a:gd name="T2" fmla="*/ 2147483646 w 1082"/>
              <a:gd name="T3" fmla="*/ 2147483646 h 3132"/>
              <a:gd name="T4" fmla="*/ 2147483646 w 1082"/>
              <a:gd name="T5" fmla="*/ 2147483646 h 3132"/>
              <a:gd name="T6" fmla="*/ 2147483646 w 1082"/>
              <a:gd name="T7" fmla="*/ 2147483646 h 3132"/>
              <a:gd name="T8" fmla="*/ 2147483646 w 1082"/>
              <a:gd name="T9" fmla="*/ 2147483646 h 3132"/>
              <a:gd name="T10" fmla="*/ 2147483646 w 1082"/>
              <a:gd name="T11" fmla="*/ 2147483646 h 3132"/>
              <a:gd name="T12" fmla="*/ 2147483646 w 1082"/>
              <a:gd name="T13" fmla="*/ 2147483646 h 3132"/>
              <a:gd name="T14" fmla="*/ 2147483646 w 1082"/>
              <a:gd name="T15" fmla="*/ 2147483646 h 3132"/>
              <a:gd name="T16" fmla="*/ 2147483646 w 1082"/>
              <a:gd name="T17" fmla="*/ 2147483646 h 3132"/>
              <a:gd name="T18" fmla="*/ 2147483646 w 1082"/>
              <a:gd name="T19" fmla="*/ 2147483646 h 3132"/>
              <a:gd name="T20" fmla="*/ 2147483646 w 1082"/>
              <a:gd name="T21" fmla="*/ 2147483646 h 3132"/>
              <a:gd name="T22" fmla="*/ 2147483646 w 1082"/>
              <a:gd name="T23" fmla="*/ 2147483646 h 3132"/>
              <a:gd name="T24" fmla="*/ 2147483646 w 1082"/>
              <a:gd name="T25" fmla="*/ 2147483646 h 3132"/>
              <a:gd name="T26" fmla="*/ 2147483646 w 1082"/>
              <a:gd name="T27" fmla="*/ 2147483646 h 3132"/>
              <a:gd name="T28" fmla="*/ 2147483646 w 1082"/>
              <a:gd name="T29" fmla="*/ 2147483646 h 3132"/>
              <a:gd name="T30" fmla="*/ 2147483646 w 1082"/>
              <a:gd name="T31" fmla="*/ 2147483646 h 3132"/>
              <a:gd name="T32" fmla="*/ 2147483646 w 1082"/>
              <a:gd name="T33" fmla="*/ 2147483646 h 3132"/>
              <a:gd name="T34" fmla="*/ 2147483646 w 1082"/>
              <a:gd name="T35" fmla="*/ 2147483646 h 3132"/>
              <a:gd name="T36" fmla="*/ 2147483646 w 1082"/>
              <a:gd name="T37" fmla="*/ 2147483646 h 3132"/>
              <a:gd name="T38" fmla="*/ 2147483646 w 1082"/>
              <a:gd name="T39" fmla="*/ 2147483646 h 3132"/>
              <a:gd name="T40" fmla="*/ 2147483646 w 1082"/>
              <a:gd name="T41" fmla="*/ 2147483646 h 3132"/>
              <a:gd name="T42" fmla="*/ 2147483646 w 1082"/>
              <a:gd name="T43" fmla="*/ 2147483646 h 3132"/>
              <a:gd name="T44" fmla="*/ 2147483646 w 1082"/>
              <a:gd name="T45" fmla="*/ 2147483646 h 3132"/>
              <a:gd name="T46" fmla="*/ 2147483646 w 1082"/>
              <a:gd name="T47" fmla="*/ 2147483646 h 3132"/>
              <a:gd name="T48" fmla="*/ 2147483646 w 1082"/>
              <a:gd name="T49" fmla="*/ 2147483646 h 3132"/>
              <a:gd name="T50" fmla="*/ 2147483646 w 1082"/>
              <a:gd name="T51" fmla="*/ 2147483646 h 3132"/>
              <a:gd name="T52" fmla="*/ 2147483646 w 1082"/>
              <a:gd name="T53" fmla="*/ 2147483646 h 3132"/>
              <a:gd name="T54" fmla="*/ 2147483646 w 1082"/>
              <a:gd name="T55" fmla="*/ 2147483646 h 3132"/>
              <a:gd name="T56" fmla="*/ 2147483646 w 1082"/>
              <a:gd name="T57" fmla="*/ 2147483646 h 3132"/>
              <a:gd name="T58" fmla="*/ 0 w 1082"/>
              <a:gd name="T59" fmla="*/ 2147483646 h 3132"/>
              <a:gd name="T60" fmla="*/ 2147483646 w 1082"/>
              <a:gd name="T61" fmla="*/ 2147483646 h 3132"/>
              <a:gd name="T62" fmla="*/ 2147483646 w 1082"/>
              <a:gd name="T63" fmla="*/ 2147483646 h 3132"/>
              <a:gd name="T64" fmla="*/ 2147483646 w 1082"/>
              <a:gd name="T65" fmla="*/ 2147483646 h 3132"/>
              <a:gd name="T66" fmla="*/ 2147483646 w 1082"/>
              <a:gd name="T67" fmla="*/ 0 h 3132"/>
              <a:gd name="T68" fmla="*/ 2147483646 w 1082"/>
              <a:gd name="T69" fmla="*/ 2147483646 h 3132"/>
              <a:gd name="T70" fmla="*/ 2147483646 w 1082"/>
              <a:gd name="T71" fmla="*/ 2147483646 h 3132"/>
              <a:gd name="T72" fmla="*/ 2147483646 w 1082"/>
              <a:gd name="T73" fmla="*/ 2147483646 h 3132"/>
              <a:gd name="T74" fmla="*/ 2147483646 w 1082"/>
              <a:gd name="T75" fmla="*/ 2147483646 h 3132"/>
              <a:gd name="T76" fmla="*/ 2147483646 w 1082"/>
              <a:gd name="T77" fmla="*/ 2147483646 h 3132"/>
              <a:gd name="T78" fmla="*/ 2147483646 w 1082"/>
              <a:gd name="T79" fmla="*/ 2147483646 h 3132"/>
              <a:gd name="T80" fmla="*/ 2147483646 w 1082"/>
              <a:gd name="T81" fmla="*/ 2147483646 h 3132"/>
              <a:gd name="T82" fmla="*/ 2147483646 w 1082"/>
              <a:gd name="T83" fmla="*/ 2147483646 h 3132"/>
              <a:gd name="T84" fmla="*/ 2147483646 w 1082"/>
              <a:gd name="T85" fmla="*/ 2147483646 h 3132"/>
              <a:gd name="T86" fmla="*/ 2147483646 w 1082"/>
              <a:gd name="T87" fmla="*/ 2147483646 h 3132"/>
              <a:gd name="T88" fmla="*/ 2147483646 w 1082"/>
              <a:gd name="T89" fmla="*/ 2147483646 h 313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082" h="3132">
                <a:moveTo>
                  <a:pt x="1009" y="1018"/>
                </a:moveTo>
                <a:lnTo>
                  <a:pt x="1009" y="1018"/>
                </a:lnTo>
                <a:lnTo>
                  <a:pt x="1023" y="1064"/>
                </a:lnTo>
                <a:lnTo>
                  <a:pt x="1037" y="1116"/>
                </a:lnTo>
                <a:lnTo>
                  <a:pt x="1047" y="1174"/>
                </a:lnTo>
                <a:lnTo>
                  <a:pt x="1056" y="1234"/>
                </a:lnTo>
                <a:lnTo>
                  <a:pt x="1064" y="1301"/>
                </a:lnTo>
                <a:lnTo>
                  <a:pt x="1070" y="1370"/>
                </a:lnTo>
                <a:lnTo>
                  <a:pt x="1075" y="1442"/>
                </a:lnTo>
                <a:lnTo>
                  <a:pt x="1078" y="1518"/>
                </a:lnTo>
                <a:lnTo>
                  <a:pt x="1080" y="1597"/>
                </a:lnTo>
                <a:lnTo>
                  <a:pt x="1082" y="1676"/>
                </a:lnTo>
                <a:lnTo>
                  <a:pt x="1082" y="1839"/>
                </a:lnTo>
                <a:lnTo>
                  <a:pt x="1076" y="2006"/>
                </a:lnTo>
                <a:lnTo>
                  <a:pt x="1070" y="2169"/>
                </a:lnTo>
                <a:lnTo>
                  <a:pt x="1063" y="2327"/>
                </a:lnTo>
                <a:lnTo>
                  <a:pt x="1052" y="2477"/>
                </a:lnTo>
                <a:lnTo>
                  <a:pt x="1042" y="2615"/>
                </a:lnTo>
                <a:lnTo>
                  <a:pt x="1032" y="2733"/>
                </a:lnTo>
                <a:lnTo>
                  <a:pt x="1016" y="2910"/>
                </a:lnTo>
                <a:lnTo>
                  <a:pt x="1009" y="2976"/>
                </a:lnTo>
                <a:lnTo>
                  <a:pt x="1008" y="2991"/>
                </a:lnTo>
                <a:lnTo>
                  <a:pt x="1006" y="3007"/>
                </a:lnTo>
                <a:lnTo>
                  <a:pt x="1003" y="3022"/>
                </a:lnTo>
                <a:lnTo>
                  <a:pt x="997" y="3036"/>
                </a:lnTo>
                <a:lnTo>
                  <a:pt x="991" y="3049"/>
                </a:lnTo>
                <a:lnTo>
                  <a:pt x="982" y="3063"/>
                </a:lnTo>
                <a:lnTo>
                  <a:pt x="973" y="3075"/>
                </a:lnTo>
                <a:lnTo>
                  <a:pt x="963" y="3086"/>
                </a:lnTo>
                <a:lnTo>
                  <a:pt x="953" y="3096"/>
                </a:lnTo>
                <a:lnTo>
                  <a:pt x="941" y="3104"/>
                </a:lnTo>
                <a:lnTo>
                  <a:pt x="927" y="3113"/>
                </a:lnTo>
                <a:lnTo>
                  <a:pt x="913" y="3120"/>
                </a:lnTo>
                <a:lnTo>
                  <a:pt x="899" y="3125"/>
                </a:lnTo>
                <a:lnTo>
                  <a:pt x="884" y="3129"/>
                </a:lnTo>
                <a:lnTo>
                  <a:pt x="868" y="3130"/>
                </a:lnTo>
                <a:lnTo>
                  <a:pt x="853" y="3132"/>
                </a:lnTo>
                <a:lnTo>
                  <a:pt x="838" y="3130"/>
                </a:lnTo>
                <a:lnTo>
                  <a:pt x="827" y="3127"/>
                </a:lnTo>
                <a:lnTo>
                  <a:pt x="819" y="3123"/>
                </a:lnTo>
                <a:lnTo>
                  <a:pt x="812" y="3117"/>
                </a:lnTo>
                <a:lnTo>
                  <a:pt x="808" y="3108"/>
                </a:lnTo>
                <a:lnTo>
                  <a:pt x="807" y="3099"/>
                </a:lnTo>
                <a:lnTo>
                  <a:pt x="807" y="3089"/>
                </a:lnTo>
                <a:lnTo>
                  <a:pt x="808" y="3077"/>
                </a:lnTo>
                <a:lnTo>
                  <a:pt x="813" y="3051"/>
                </a:lnTo>
                <a:lnTo>
                  <a:pt x="820" y="3022"/>
                </a:lnTo>
                <a:lnTo>
                  <a:pt x="827" y="2991"/>
                </a:lnTo>
                <a:lnTo>
                  <a:pt x="829" y="2976"/>
                </a:lnTo>
                <a:lnTo>
                  <a:pt x="829" y="2958"/>
                </a:lnTo>
                <a:lnTo>
                  <a:pt x="834" y="2895"/>
                </a:lnTo>
                <a:lnTo>
                  <a:pt x="846" y="2719"/>
                </a:lnTo>
                <a:lnTo>
                  <a:pt x="853" y="2601"/>
                </a:lnTo>
                <a:lnTo>
                  <a:pt x="858" y="2465"/>
                </a:lnTo>
                <a:lnTo>
                  <a:pt x="865" y="2317"/>
                </a:lnTo>
                <a:lnTo>
                  <a:pt x="868" y="2161"/>
                </a:lnTo>
                <a:lnTo>
                  <a:pt x="872" y="1997"/>
                </a:lnTo>
                <a:lnTo>
                  <a:pt x="872" y="1834"/>
                </a:lnTo>
                <a:lnTo>
                  <a:pt x="868" y="1673"/>
                </a:lnTo>
                <a:lnTo>
                  <a:pt x="867" y="1593"/>
                </a:lnTo>
                <a:lnTo>
                  <a:pt x="862" y="1516"/>
                </a:lnTo>
                <a:lnTo>
                  <a:pt x="858" y="1440"/>
                </a:lnTo>
                <a:lnTo>
                  <a:pt x="851" y="1368"/>
                </a:lnTo>
                <a:lnTo>
                  <a:pt x="844" y="1299"/>
                </a:lnTo>
                <a:lnTo>
                  <a:pt x="836" y="1234"/>
                </a:lnTo>
                <a:lnTo>
                  <a:pt x="825" y="1172"/>
                </a:lnTo>
                <a:lnTo>
                  <a:pt x="815" y="1116"/>
                </a:lnTo>
                <a:lnTo>
                  <a:pt x="801" y="1064"/>
                </a:lnTo>
                <a:lnTo>
                  <a:pt x="788" y="1018"/>
                </a:lnTo>
                <a:lnTo>
                  <a:pt x="777" y="993"/>
                </a:lnTo>
                <a:lnTo>
                  <a:pt x="764" y="966"/>
                </a:lnTo>
                <a:lnTo>
                  <a:pt x="746" y="937"/>
                </a:lnTo>
                <a:lnTo>
                  <a:pt x="728" y="906"/>
                </a:lnTo>
                <a:lnTo>
                  <a:pt x="705" y="873"/>
                </a:lnTo>
                <a:lnTo>
                  <a:pt x="681" y="840"/>
                </a:lnTo>
                <a:lnTo>
                  <a:pt x="626" y="773"/>
                </a:lnTo>
                <a:lnTo>
                  <a:pt x="564" y="701"/>
                </a:lnTo>
                <a:lnTo>
                  <a:pt x="499" y="629"/>
                </a:lnTo>
                <a:lnTo>
                  <a:pt x="428" y="559"/>
                </a:lnTo>
                <a:lnTo>
                  <a:pt x="360" y="488"/>
                </a:lnTo>
                <a:lnTo>
                  <a:pt x="291" y="421"/>
                </a:lnTo>
                <a:lnTo>
                  <a:pt x="226" y="359"/>
                </a:lnTo>
                <a:lnTo>
                  <a:pt x="110" y="254"/>
                </a:lnTo>
                <a:lnTo>
                  <a:pt x="30" y="182"/>
                </a:lnTo>
                <a:lnTo>
                  <a:pt x="0" y="156"/>
                </a:lnTo>
                <a:lnTo>
                  <a:pt x="2" y="141"/>
                </a:lnTo>
                <a:lnTo>
                  <a:pt x="7" y="125"/>
                </a:lnTo>
                <a:lnTo>
                  <a:pt x="14" y="110"/>
                </a:lnTo>
                <a:lnTo>
                  <a:pt x="24" y="94"/>
                </a:lnTo>
                <a:lnTo>
                  <a:pt x="36" y="81"/>
                </a:lnTo>
                <a:lnTo>
                  <a:pt x="50" y="69"/>
                </a:lnTo>
                <a:lnTo>
                  <a:pt x="64" y="57"/>
                </a:lnTo>
                <a:lnTo>
                  <a:pt x="78" y="45"/>
                </a:lnTo>
                <a:lnTo>
                  <a:pt x="107" y="26"/>
                </a:lnTo>
                <a:lnTo>
                  <a:pt x="133" y="12"/>
                </a:lnTo>
                <a:lnTo>
                  <a:pt x="157" y="0"/>
                </a:lnTo>
                <a:lnTo>
                  <a:pt x="172" y="0"/>
                </a:lnTo>
                <a:lnTo>
                  <a:pt x="188" y="3"/>
                </a:lnTo>
                <a:lnTo>
                  <a:pt x="203" y="7"/>
                </a:lnTo>
                <a:lnTo>
                  <a:pt x="217" y="12"/>
                </a:lnTo>
                <a:lnTo>
                  <a:pt x="231" y="19"/>
                </a:lnTo>
                <a:lnTo>
                  <a:pt x="244" y="26"/>
                </a:lnTo>
                <a:lnTo>
                  <a:pt x="257" y="36"/>
                </a:lnTo>
                <a:lnTo>
                  <a:pt x="267" y="45"/>
                </a:lnTo>
                <a:lnTo>
                  <a:pt x="277" y="57"/>
                </a:lnTo>
                <a:lnTo>
                  <a:pt x="286" y="69"/>
                </a:lnTo>
                <a:lnTo>
                  <a:pt x="294" y="81"/>
                </a:lnTo>
                <a:lnTo>
                  <a:pt x="301" y="94"/>
                </a:lnTo>
                <a:lnTo>
                  <a:pt x="306" y="110"/>
                </a:lnTo>
                <a:lnTo>
                  <a:pt x="310" y="125"/>
                </a:lnTo>
                <a:lnTo>
                  <a:pt x="313" y="141"/>
                </a:lnTo>
                <a:lnTo>
                  <a:pt x="313" y="156"/>
                </a:lnTo>
                <a:lnTo>
                  <a:pt x="339" y="182"/>
                </a:lnTo>
                <a:lnTo>
                  <a:pt x="410" y="254"/>
                </a:lnTo>
                <a:lnTo>
                  <a:pt x="509" y="361"/>
                </a:lnTo>
                <a:lnTo>
                  <a:pt x="566" y="423"/>
                </a:lnTo>
                <a:lnTo>
                  <a:pt x="626" y="490"/>
                </a:lnTo>
                <a:lnTo>
                  <a:pt x="688" y="559"/>
                </a:lnTo>
                <a:lnTo>
                  <a:pt x="748" y="631"/>
                </a:lnTo>
                <a:lnTo>
                  <a:pt x="807" y="703"/>
                </a:lnTo>
                <a:lnTo>
                  <a:pt x="862" y="773"/>
                </a:lnTo>
                <a:lnTo>
                  <a:pt x="911" y="842"/>
                </a:lnTo>
                <a:lnTo>
                  <a:pt x="932" y="875"/>
                </a:lnTo>
                <a:lnTo>
                  <a:pt x="953" y="906"/>
                </a:lnTo>
                <a:lnTo>
                  <a:pt x="972" y="937"/>
                </a:lnTo>
                <a:lnTo>
                  <a:pt x="987" y="966"/>
                </a:lnTo>
                <a:lnTo>
                  <a:pt x="999" y="993"/>
                </a:lnTo>
                <a:lnTo>
                  <a:pt x="1009" y="1018"/>
                </a:lnTo>
                <a:close/>
              </a:path>
            </a:pathLst>
          </a:custGeom>
          <a:solidFill>
            <a:srgbClr val="B9CC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6072188" y="1358900"/>
            <a:ext cx="1358900" cy="1358900"/>
          </a:xfrm>
          <a:custGeom>
            <a:avLst/>
            <a:gdLst>
              <a:gd name="T0" fmla="*/ 2147483646 w 856"/>
              <a:gd name="T1" fmla="*/ 2147483646 h 856"/>
              <a:gd name="T2" fmla="*/ 2147483646 w 856"/>
              <a:gd name="T3" fmla="*/ 2147483646 h 856"/>
              <a:gd name="T4" fmla="*/ 2147483646 w 856"/>
              <a:gd name="T5" fmla="*/ 2147483646 h 856"/>
              <a:gd name="T6" fmla="*/ 2147483646 w 856"/>
              <a:gd name="T7" fmla="*/ 2147483646 h 856"/>
              <a:gd name="T8" fmla="*/ 2147483646 w 856"/>
              <a:gd name="T9" fmla="*/ 2147483646 h 856"/>
              <a:gd name="T10" fmla="*/ 2147483646 w 856"/>
              <a:gd name="T11" fmla="*/ 2147483646 h 856"/>
              <a:gd name="T12" fmla="*/ 2147483646 w 856"/>
              <a:gd name="T13" fmla="*/ 2147483646 h 856"/>
              <a:gd name="T14" fmla="*/ 2147483646 w 856"/>
              <a:gd name="T15" fmla="*/ 2147483646 h 856"/>
              <a:gd name="T16" fmla="*/ 2147483646 w 856"/>
              <a:gd name="T17" fmla="*/ 2147483646 h 856"/>
              <a:gd name="T18" fmla="*/ 2147483646 w 856"/>
              <a:gd name="T19" fmla="*/ 2147483646 h 856"/>
              <a:gd name="T20" fmla="*/ 2147483646 w 856"/>
              <a:gd name="T21" fmla="*/ 2147483646 h 856"/>
              <a:gd name="T22" fmla="*/ 2147483646 w 856"/>
              <a:gd name="T23" fmla="*/ 2147483646 h 856"/>
              <a:gd name="T24" fmla="*/ 2147483646 w 856"/>
              <a:gd name="T25" fmla="*/ 2147483646 h 856"/>
              <a:gd name="T26" fmla="*/ 2147483646 w 856"/>
              <a:gd name="T27" fmla="*/ 2147483646 h 856"/>
              <a:gd name="T28" fmla="*/ 2147483646 w 856"/>
              <a:gd name="T29" fmla="*/ 2147483646 h 856"/>
              <a:gd name="T30" fmla="*/ 2147483646 w 856"/>
              <a:gd name="T31" fmla="*/ 2147483646 h 856"/>
              <a:gd name="T32" fmla="*/ 2147483646 w 856"/>
              <a:gd name="T33" fmla="*/ 2147483646 h 856"/>
              <a:gd name="T34" fmla="*/ 2147483646 w 856"/>
              <a:gd name="T35" fmla="*/ 2147483646 h 856"/>
              <a:gd name="T36" fmla="*/ 2147483646 w 856"/>
              <a:gd name="T37" fmla="*/ 2147483646 h 856"/>
              <a:gd name="T38" fmla="*/ 2147483646 w 856"/>
              <a:gd name="T39" fmla="*/ 2147483646 h 856"/>
              <a:gd name="T40" fmla="*/ 2147483646 w 856"/>
              <a:gd name="T41" fmla="*/ 2147483646 h 856"/>
              <a:gd name="T42" fmla="*/ 2147483646 w 856"/>
              <a:gd name="T43" fmla="*/ 2147483646 h 856"/>
              <a:gd name="T44" fmla="*/ 2147483646 w 856"/>
              <a:gd name="T45" fmla="*/ 2147483646 h 856"/>
              <a:gd name="T46" fmla="*/ 2147483646 w 856"/>
              <a:gd name="T47" fmla="*/ 2147483646 h 856"/>
              <a:gd name="T48" fmla="*/ 2147483646 w 856"/>
              <a:gd name="T49" fmla="*/ 2147483646 h 856"/>
              <a:gd name="T50" fmla="*/ 0 w 856"/>
              <a:gd name="T51" fmla="*/ 2147483646 h 856"/>
              <a:gd name="T52" fmla="*/ 2147483646 w 856"/>
              <a:gd name="T53" fmla="*/ 2147483646 h 856"/>
              <a:gd name="T54" fmla="*/ 2147483646 w 856"/>
              <a:gd name="T55" fmla="*/ 2147483646 h 856"/>
              <a:gd name="T56" fmla="*/ 2147483646 w 856"/>
              <a:gd name="T57" fmla="*/ 2147483646 h 856"/>
              <a:gd name="T58" fmla="*/ 2147483646 w 856"/>
              <a:gd name="T59" fmla="*/ 2147483646 h 856"/>
              <a:gd name="T60" fmla="*/ 2147483646 w 856"/>
              <a:gd name="T61" fmla="*/ 2147483646 h 856"/>
              <a:gd name="T62" fmla="*/ 2147483646 w 856"/>
              <a:gd name="T63" fmla="*/ 2147483646 h 856"/>
              <a:gd name="T64" fmla="*/ 2147483646 w 856"/>
              <a:gd name="T65" fmla="*/ 2147483646 h 856"/>
              <a:gd name="T66" fmla="*/ 2147483646 w 856"/>
              <a:gd name="T67" fmla="*/ 2147483646 h 856"/>
              <a:gd name="T68" fmla="*/ 2147483646 w 856"/>
              <a:gd name="T69" fmla="*/ 2147483646 h 856"/>
              <a:gd name="T70" fmla="*/ 2147483646 w 856"/>
              <a:gd name="T71" fmla="*/ 2147483646 h 856"/>
              <a:gd name="T72" fmla="*/ 2147483646 w 856"/>
              <a:gd name="T73" fmla="*/ 2147483646 h 856"/>
              <a:gd name="T74" fmla="*/ 2147483646 w 856"/>
              <a:gd name="T75" fmla="*/ 0 h 856"/>
              <a:gd name="T76" fmla="*/ 2147483646 w 856"/>
              <a:gd name="T77" fmla="*/ 2147483646 h 856"/>
              <a:gd name="T78" fmla="*/ 2147483646 w 856"/>
              <a:gd name="T79" fmla="*/ 2147483646 h 856"/>
              <a:gd name="T80" fmla="*/ 2147483646 w 856"/>
              <a:gd name="T81" fmla="*/ 2147483646 h 856"/>
              <a:gd name="T82" fmla="*/ 2147483646 w 856"/>
              <a:gd name="T83" fmla="*/ 2147483646 h 856"/>
              <a:gd name="T84" fmla="*/ 2147483646 w 856"/>
              <a:gd name="T85" fmla="*/ 2147483646 h 856"/>
              <a:gd name="T86" fmla="*/ 2147483646 w 856"/>
              <a:gd name="T87" fmla="*/ 2147483646 h 856"/>
              <a:gd name="T88" fmla="*/ 2147483646 w 856"/>
              <a:gd name="T89" fmla="*/ 2147483646 h 856"/>
              <a:gd name="T90" fmla="*/ 2147483646 w 856"/>
              <a:gd name="T91" fmla="*/ 2147483646 h 856"/>
              <a:gd name="T92" fmla="*/ 2147483646 w 856"/>
              <a:gd name="T93" fmla="*/ 2147483646 h 856"/>
              <a:gd name="T94" fmla="*/ 2147483646 w 856"/>
              <a:gd name="T95" fmla="*/ 2147483646 h 856"/>
              <a:gd name="T96" fmla="*/ 2147483646 w 856"/>
              <a:gd name="T97" fmla="*/ 2147483646 h 856"/>
              <a:gd name="T98" fmla="*/ 2147483646 w 856"/>
              <a:gd name="T99" fmla="*/ 2147483646 h 856"/>
              <a:gd name="T100" fmla="*/ 2147483646 w 856"/>
              <a:gd name="T101" fmla="*/ 2147483646 h 85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856" h="856">
                <a:moveTo>
                  <a:pt x="856" y="428"/>
                </a:moveTo>
                <a:lnTo>
                  <a:pt x="856" y="428"/>
                </a:lnTo>
                <a:lnTo>
                  <a:pt x="856" y="450"/>
                </a:lnTo>
                <a:lnTo>
                  <a:pt x="855" y="473"/>
                </a:lnTo>
                <a:lnTo>
                  <a:pt x="851" y="493"/>
                </a:lnTo>
                <a:lnTo>
                  <a:pt x="848" y="514"/>
                </a:lnTo>
                <a:lnTo>
                  <a:pt x="843" y="535"/>
                </a:lnTo>
                <a:lnTo>
                  <a:pt x="838" y="555"/>
                </a:lnTo>
                <a:lnTo>
                  <a:pt x="831" y="576"/>
                </a:lnTo>
                <a:lnTo>
                  <a:pt x="824" y="595"/>
                </a:lnTo>
                <a:lnTo>
                  <a:pt x="805" y="633"/>
                </a:lnTo>
                <a:lnTo>
                  <a:pt x="784" y="667"/>
                </a:lnTo>
                <a:lnTo>
                  <a:pt x="759" y="700"/>
                </a:lnTo>
                <a:lnTo>
                  <a:pt x="731" y="731"/>
                </a:lnTo>
                <a:lnTo>
                  <a:pt x="702" y="758"/>
                </a:lnTo>
                <a:lnTo>
                  <a:pt x="667" y="782"/>
                </a:lnTo>
                <a:lnTo>
                  <a:pt x="633" y="805"/>
                </a:lnTo>
                <a:lnTo>
                  <a:pt x="595" y="822"/>
                </a:lnTo>
                <a:lnTo>
                  <a:pt x="576" y="830"/>
                </a:lnTo>
                <a:lnTo>
                  <a:pt x="556" y="837"/>
                </a:lnTo>
                <a:lnTo>
                  <a:pt x="535" y="842"/>
                </a:lnTo>
                <a:lnTo>
                  <a:pt x="514" y="848"/>
                </a:lnTo>
                <a:lnTo>
                  <a:pt x="494" y="851"/>
                </a:lnTo>
                <a:lnTo>
                  <a:pt x="473" y="854"/>
                </a:lnTo>
                <a:lnTo>
                  <a:pt x="451" y="856"/>
                </a:lnTo>
                <a:lnTo>
                  <a:pt x="428" y="856"/>
                </a:lnTo>
                <a:lnTo>
                  <a:pt x="406" y="856"/>
                </a:lnTo>
                <a:lnTo>
                  <a:pt x="385" y="854"/>
                </a:lnTo>
                <a:lnTo>
                  <a:pt x="363" y="851"/>
                </a:lnTo>
                <a:lnTo>
                  <a:pt x="343" y="848"/>
                </a:lnTo>
                <a:lnTo>
                  <a:pt x="322" y="842"/>
                </a:lnTo>
                <a:lnTo>
                  <a:pt x="301" y="837"/>
                </a:lnTo>
                <a:lnTo>
                  <a:pt x="282" y="830"/>
                </a:lnTo>
                <a:lnTo>
                  <a:pt x="262" y="822"/>
                </a:lnTo>
                <a:lnTo>
                  <a:pt x="226" y="805"/>
                </a:lnTo>
                <a:lnTo>
                  <a:pt x="190" y="782"/>
                </a:lnTo>
                <a:lnTo>
                  <a:pt x="157" y="758"/>
                </a:lnTo>
                <a:lnTo>
                  <a:pt x="126" y="731"/>
                </a:lnTo>
                <a:lnTo>
                  <a:pt x="98" y="700"/>
                </a:lnTo>
                <a:lnTo>
                  <a:pt x="74" y="667"/>
                </a:lnTo>
                <a:lnTo>
                  <a:pt x="52" y="633"/>
                </a:lnTo>
                <a:lnTo>
                  <a:pt x="35" y="595"/>
                </a:lnTo>
                <a:lnTo>
                  <a:pt x="28" y="576"/>
                </a:lnTo>
                <a:lnTo>
                  <a:pt x="21" y="555"/>
                </a:lnTo>
                <a:lnTo>
                  <a:pt x="14" y="535"/>
                </a:lnTo>
                <a:lnTo>
                  <a:pt x="9" y="514"/>
                </a:lnTo>
                <a:lnTo>
                  <a:pt x="6" y="493"/>
                </a:lnTo>
                <a:lnTo>
                  <a:pt x="4" y="473"/>
                </a:lnTo>
                <a:lnTo>
                  <a:pt x="2" y="450"/>
                </a:lnTo>
                <a:lnTo>
                  <a:pt x="0" y="428"/>
                </a:lnTo>
                <a:lnTo>
                  <a:pt x="2" y="406"/>
                </a:lnTo>
                <a:lnTo>
                  <a:pt x="4" y="385"/>
                </a:lnTo>
                <a:lnTo>
                  <a:pt x="6" y="363"/>
                </a:lnTo>
                <a:lnTo>
                  <a:pt x="9" y="342"/>
                </a:lnTo>
                <a:lnTo>
                  <a:pt x="14" y="322"/>
                </a:lnTo>
                <a:lnTo>
                  <a:pt x="21" y="301"/>
                </a:lnTo>
                <a:lnTo>
                  <a:pt x="28" y="282"/>
                </a:lnTo>
                <a:lnTo>
                  <a:pt x="35" y="261"/>
                </a:lnTo>
                <a:lnTo>
                  <a:pt x="52" y="225"/>
                </a:lnTo>
                <a:lnTo>
                  <a:pt x="74" y="189"/>
                </a:lnTo>
                <a:lnTo>
                  <a:pt x="98" y="157"/>
                </a:lnTo>
                <a:lnTo>
                  <a:pt x="126" y="126"/>
                </a:lnTo>
                <a:lnTo>
                  <a:pt x="157" y="98"/>
                </a:lnTo>
                <a:lnTo>
                  <a:pt x="190" y="74"/>
                </a:lnTo>
                <a:lnTo>
                  <a:pt x="226" y="52"/>
                </a:lnTo>
                <a:lnTo>
                  <a:pt x="262" y="34"/>
                </a:lnTo>
                <a:lnTo>
                  <a:pt x="282" y="26"/>
                </a:lnTo>
                <a:lnTo>
                  <a:pt x="301" y="19"/>
                </a:lnTo>
                <a:lnTo>
                  <a:pt x="322" y="14"/>
                </a:lnTo>
                <a:lnTo>
                  <a:pt x="343" y="9"/>
                </a:lnTo>
                <a:lnTo>
                  <a:pt x="363" y="5"/>
                </a:lnTo>
                <a:lnTo>
                  <a:pt x="385" y="4"/>
                </a:lnTo>
                <a:lnTo>
                  <a:pt x="406" y="2"/>
                </a:lnTo>
                <a:lnTo>
                  <a:pt x="428" y="0"/>
                </a:lnTo>
                <a:lnTo>
                  <a:pt x="451" y="2"/>
                </a:lnTo>
                <a:lnTo>
                  <a:pt x="473" y="4"/>
                </a:lnTo>
                <a:lnTo>
                  <a:pt x="494" y="5"/>
                </a:lnTo>
                <a:lnTo>
                  <a:pt x="514" y="9"/>
                </a:lnTo>
                <a:lnTo>
                  <a:pt x="535" y="14"/>
                </a:lnTo>
                <a:lnTo>
                  <a:pt x="556" y="19"/>
                </a:lnTo>
                <a:lnTo>
                  <a:pt x="576" y="26"/>
                </a:lnTo>
                <a:lnTo>
                  <a:pt x="595" y="34"/>
                </a:lnTo>
                <a:lnTo>
                  <a:pt x="633" y="52"/>
                </a:lnTo>
                <a:lnTo>
                  <a:pt x="667" y="74"/>
                </a:lnTo>
                <a:lnTo>
                  <a:pt x="702" y="98"/>
                </a:lnTo>
                <a:lnTo>
                  <a:pt x="731" y="126"/>
                </a:lnTo>
                <a:lnTo>
                  <a:pt x="759" y="157"/>
                </a:lnTo>
                <a:lnTo>
                  <a:pt x="784" y="189"/>
                </a:lnTo>
                <a:lnTo>
                  <a:pt x="805" y="225"/>
                </a:lnTo>
                <a:lnTo>
                  <a:pt x="824" y="261"/>
                </a:lnTo>
                <a:lnTo>
                  <a:pt x="831" y="282"/>
                </a:lnTo>
                <a:lnTo>
                  <a:pt x="838" y="301"/>
                </a:lnTo>
                <a:lnTo>
                  <a:pt x="843" y="322"/>
                </a:lnTo>
                <a:lnTo>
                  <a:pt x="848" y="342"/>
                </a:lnTo>
                <a:lnTo>
                  <a:pt x="851" y="363"/>
                </a:lnTo>
                <a:lnTo>
                  <a:pt x="855" y="385"/>
                </a:lnTo>
                <a:lnTo>
                  <a:pt x="856" y="406"/>
                </a:lnTo>
                <a:lnTo>
                  <a:pt x="856" y="428"/>
                </a:lnTo>
                <a:close/>
              </a:path>
            </a:pathLst>
          </a:custGeom>
          <a:solidFill>
            <a:srgbClr val="B9CC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" name="Freeform 7"/>
          <p:cNvSpPr>
            <a:spLocks/>
          </p:cNvSpPr>
          <p:nvPr userDrawn="1"/>
        </p:nvSpPr>
        <p:spPr bwMode="auto">
          <a:xfrm>
            <a:off x="6618288" y="463550"/>
            <a:ext cx="352425" cy="355600"/>
          </a:xfrm>
          <a:custGeom>
            <a:avLst/>
            <a:gdLst>
              <a:gd name="T0" fmla="*/ 2147483646 w 222"/>
              <a:gd name="T1" fmla="*/ 2147483646 h 224"/>
              <a:gd name="T2" fmla="*/ 2147483646 w 222"/>
              <a:gd name="T3" fmla="*/ 2147483646 h 224"/>
              <a:gd name="T4" fmla="*/ 2147483646 w 222"/>
              <a:gd name="T5" fmla="*/ 2147483646 h 224"/>
              <a:gd name="T6" fmla="*/ 2147483646 w 222"/>
              <a:gd name="T7" fmla="*/ 2147483646 h 224"/>
              <a:gd name="T8" fmla="*/ 2147483646 w 222"/>
              <a:gd name="T9" fmla="*/ 2147483646 h 224"/>
              <a:gd name="T10" fmla="*/ 2147483646 w 222"/>
              <a:gd name="T11" fmla="*/ 2147483646 h 224"/>
              <a:gd name="T12" fmla="*/ 2147483646 w 222"/>
              <a:gd name="T13" fmla="*/ 2147483646 h 224"/>
              <a:gd name="T14" fmla="*/ 2147483646 w 222"/>
              <a:gd name="T15" fmla="*/ 2147483646 h 224"/>
              <a:gd name="T16" fmla="*/ 2147483646 w 222"/>
              <a:gd name="T17" fmla="*/ 2147483646 h 224"/>
              <a:gd name="T18" fmla="*/ 2147483646 w 222"/>
              <a:gd name="T19" fmla="*/ 2147483646 h 224"/>
              <a:gd name="T20" fmla="*/ 2147483646 w 222"/>
              <a:gd name="T21" fmla="*/ 2147483646 h 224"/>
              <a:gd name="T22" fmla="*/ 2147483646 w 222"/>
              <a:gd name="T23" fmla="*/ 2147483646 h 224"/>
              <a:gd name="T24" fmla="*/ 2147483646 w 222"/>
              <a:gd name="T25" fmla="*/ 2147483646 h 224"/>
              <a:gd name="T26" fmla="*/ 2147483646 w 222"/>
              <a:gd name="T27" fmla="*/ 2147483646 h 224"/>
              <a:gd name="T28" fmla="*/ 2147483646 w 222"/>
              <a:gd name="T29" fmla="*/ 2147483646 h 224"/>
              <a:gd name="T30" fmla="*/ 2147483646 w 222"/>
              <a:gd name="T31" fmla="*/ 2147483646 h 224"/>
              <a:gd name="T32" fmla="*/ 2147483646 w 222"/>
              <a:gd name="T33" fmla="*/ 2147483646 h 224"/>
              <a:gd name="T34" fmla="*/ 2147483646 w 222"/>
              <a:gd name="T35" fmla="*/ 2147483646 h 224"/>
              <a:gd name="T36" fmla="*/ 2147483646 w 222"/>
              <a:gd name="T37" fmla="*/ 2147483646 h 224"/>
              <a:gd name="T38" fmla="*/ 2147483646 w 222"/>
              <a:gd name="T39" fmla="*/ 2147483646 h 224"/>
              <a:gd name="T40" fmla="*/ 2147483646 w 222"/>
              <a:gd name="T41" fmla="*/ 2147483646 h 224"/>
              <a:gd name="T42" fmla="*/ 2147483646 w 222"/>
              <a:gd name="T43" fmla="*/ 2147483646 h 224"/>
              <a:gd name="T44" fmla="*/ 2147483646 w 222"/>
              <a:gd name="T45" fmla="*/ 2147483646 h 224"/>
              <a:gd name="T46" fmla="*/ 2147483646 w 222"/>
              <a:gd name="T47" fmla="*/ 2147483646 h 224"/>
              <a:gd name="T48" fmla="*/ 2147483646 w 222"/>
              <a:gd name="T49" fmla="*/ 2147483646 h 224"/>
              <a:gd name="T50" fmla="*/ 2147483646 w 222"/>
              <a:gd name="T51" fmla="*/ 2147483646 h 224"/>
              <a:gd name="T52" fmla="*/ 2147483646 w 222"/>
              <a:gd name="T53" fmla="*/ 2147483646 h 224"/>
              <a:gd name="T54" fmla="*/ 2147483646 w 222"/>
              <a:gd name="T55" fmla="*/ 2147483646 h 224"/>
              <a:gd name="T56" fmla="*/ 2147483646 w 222"/>
              <a:gd name="T57" fmla="*/ 2147483646 h 224"/>
              <a:gd name="T58" fmla="*/ 0 w 222"/>
              <a:gd name="T59" fmla="*/ 2147483646 h 224"/>
              <a:gd name="T60" fmla="*/ 0 w 222"/>
              <a:gd name="T61" fmla="*/ 2147483646 h 224"/>
              <a:gd name="T62" fmla="*/ 0 w 222"/>
              <a:gd name="T63" fmla="*/ 2147483646 h 224"/>
              <a:gd name="T64" fmla="*/ 0 w 222"/>
              <a:gd name="T65" fmla="*/ 2147483646 h 224"/>
              <a:gd name="T66" fmla="*/ 2147483646 w 222"/>
              <a:gd name="T67" fmla="*/ 2147483646 h 224"/>
              <a:gd name="T68" fmla="*/ 2147483646 w 222"/>
              <a:gd name="T69" fmla="*/ 2147483646 h 224"/>
              <a:gd name="T70" fmla="*/ 2147483646 w 222"/>
              <a:gd name="T71" fmla="*/ 2147483646 h 224"/>
              <a:gd name="T72" fmla="*/ 2147483646 w 222"/>
              <a:gd name="T73" fmla="*/ 2147483646 h 224"/>
              <a:gd name="T74" fmla="*/ 2147483646 w 222"/>
              <a:gd name="T75" fmla="*/ 2147483646 h 224"/>
              <a:gd name="T76" fmla="*/ 2147483646 w 222"/>
              <a:gd name="T77" fmla="*/ 2147483646 h 224"/>
              <a:gd name="T78" fmla="*/ 2147483646 w 222"/>
              <a:gd name="T79" fmla="*/ 2147483646 h 224"/>
              <a:gd name="T80" fmla="*/ 2147483646 w 222"/>
              <a:gd name="T81" fmla="*/ 2147483646 h 224"/>
              <a:gd name="T82" fmla="*/ 2147483646 w 222"/>
              <a:gd name="T83" fmla="*/ 2147483646 h 224"/>
              <a:gd name="T84" fmla="*/ 2147483646 w 222"/>
              <a:gd name="T85" fmla="*/ 2147483646 h 224"/>
              <a:gd name="T86" fmla="*/ 2147483646 w 222"/>
              <a:gd name="T87" fmla="*/ 2147483646 h 224"/>
              <a:gd name="T88" fmla="*/ 2147483646 w 222"/>
              <a:gd name="T89" fmla="*/ 2147483646 h 224"/>
              <a:gd name="T90" fmla="*/ 2147483646 w 222"/>
              <a:gd name="T91" fmla="*/ 0 h 224"/>
              <a:gd name="T92" fmla="*/ 2147483646 w 222"/>
              <a:gd name="T93" fmla="*/ 0 h 224"/>
              <a:gd name="T94" fmla="*/ 2147483646 w 222"/>
              <a:gd name="T95" fmla="*/ 2147483646 h 224"/>
              <a:gd name="T96" fmla="*/ 2147483646 w 222"/>
              <a:gd name="T97" fmla="*/ 2147483646 h 224"/>
              <a:gd name="T98" fmla="*/ 2147483646 w 222"/>
              <a:gd name="T99" fmla="*/ 2147483646 h 224"/>
              <a:gd name="T100" fmla="*/ 2147483646 w 222"/>
              <a:gd name="T101" fmla="*/ 2147483646 h 224"/>
              <a:gd name="T102" fmla="*/ 2147483646 w 222"/>
              <a:gd name="T103" fmla="*/ 2147483646 h 224"/>
              <a:gd name="T104" fmla="*/ 2147483646 w 222"/>
              <a:gd name="T105" fmla="*/ 2147483646 h 224"/>
              <a:gd name="T106" fmla="*/ 2147483646 w 222"/>
              <a:gd name="T107" fmla="*/ 2147483646 h 224"/>
              <a:gd name="T108" fmla="*/ 2147483646 w 222"/>
              <a:gd name="T109" fmla="*/ 2147483646 h 224"/>
              <a:gd name="T110" fmla="*/ 2147483646 w 222"/>
              <a:gd name="T111" fmla="*/ 2147483646 h 224"/>
              <a:gd name="T112" fmla="*/ 2147483646 w 222"/>
              <a:gd name="T113" fmla="*/ 2147483646 h 224"/>
              <a:gd name="T114" fmla="*/ 2147483646 w 222"/>
              <a:gd name="T115" fmla="*/ 2147483646 h 224"/>
              <a:gd name="T116" fmla="*/ 2147483646 w 222"/>
              <a:gd name="T117" fmla="*/ 2147483646 h 224"/>
              <a:gd name="T118" fmla="*/ 2147483646 w 222"/>
              <a:gd name="T119" fmla="*/ 2147483646 h 224"/>
              <a:gd name="T120" fmla="*/ 2147483646 w 222"/>
              <a:gd name="T121" fmla="*/ 2147483646 h 224"/>
              <a:gd name="T122" fmla="*/ 2147483646 w 222"/>
              <a:gd name="T123" fmla="*/ 2147483646 h 22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22" h="224">
                <a:moveTo>
                  <a:pt x="222" y="112"/>
                </a:moveTo>
                <a:lnTo>
                  <a:pt x="222" y="112"/>
                </a:lnTo>
                <a:lnTo>
                  <a:pt x="220" y="124"/>
                </a:lnTo>
                <a:lnTo>
                  <a:pt x="219" y="134"/>
                </a:lnTo>
                <a:lnTo>
                  <a:pt x="217" y="145"/>
                </a:lnTo>
                <a:lnTo>
                  <a:pt x="213" y="155"/>
                </a:lnTo>
                <a:lnTo>
                  <a:pt x="208" y="165"/>
                </a:lnTo>
                <a:lnTo>
                  <a:pt x="203" y="174"/>
                </a:lnTo>
                <a:lnTo>
                  <a:pt x="189" y="191"/>
                </a:lnTo>
                <a:lnTo>
                  <a:pt x="172" y="203"/>
                </a:lnTo>
                <a:lnTo>
                  <a:pt x="164" y="210"/>
                </a:lnTo>
                <a:lnTo>
                  <a:pt x="153" y="213"/>
                </a:lnTo>
                <a:lnTo>
                  <a:pt x="143" y="219"/>
                </a:lnTo>
                <a:lnTo>
                  <a:pt x="133" y="220"/>
                </a:lnTo>
                <a:lnTo>
                  <a:pt x="122" y="222"/>
                </a:lnTo>
                <a:lnTo>
                  <a:pt x="110" y="224"/>
                </a:lnTo>
                <a:lnTo>
                  <a:pt x="100" y="222"/>
                </a:lnTo>
                <a:lnTo>
                  <a:pt x="88" y="220"/>
                </a:lnTo>
                <a:lnTo>
                  <a:pt x="78" y="219"/>
                </a:lnTo>
                <a:lnTo>
                  <a:pt x="67" y="213"/>
                </a:lnTo>
                <a:lnTo>
                  <a:pt x="57" y="210"/>
                </a:lnTo>
                <a:lnTo>
                  <a:pt x="48" y="203"/>
                </a:lnTo>
                <a:lnTo>
                  <a:pt x="31" y="191"/>
                </a:lnTo>
                <a:lnTo>
                  <a:pt x="19" y="174"/>
                </a:lnTo>
                <a:lnTo>
                  <a:pt x="12" y="165"/>
                </a:lnTo>
                <a:lnTo>
                  <a:pt x="9" y="155"/>
                </a:lnTo>
                <a:lnTo>
                  <a:pt x="4" y="145"/>
                </a:lnTo>
                <a:lnTo>
                  <a:pt x="2" y="134"/>
                </a:lnTo>
                <a:lnTo>
                  <a:pt x="0" y="124"/>
                </a:lnTo>
                <a:lnTo>
                  <a:pt x="0" y="112"/>
                </a:lnTo>
                <a:lnTo>
                  <a:pt x="0" y="100"/>
                </a:lnTo>
                <a:lnTo>
                  <a:pt x="2" y="90"/>
                </a:lnTo>
                <a:lnTo>
                  <a:pt x="4" y="79"/>
                </a:lnTo>
                <a:lnTo>
                  <a:pt x="9" y="69"/>
                </a:lnTo>
                <a:lnTo>
                  <a:pt x="12" y="59"/>
                </a:lnTo>
                <a:lnTo>
                  <a:pt x="19" y="50"/>
                </a:lnTo>
                <a:lnTo>
                  <a:pt x="31" y="33"/>
                </a:lnTo>
                <a:lnTo>
                  <a:pt x="48" y="19"/>
                </a:lnTo>
                <a:lnTo>
                  <a:pt x="57" y="14"/>
                </a:lnTo>
                <a:lnTo>
                  <a:pt x="67" y="9"/>
                </a:lnTo>
                <a:lnTo>
                  <a:pt x="78" y="5"/>
                </a:lnTo>
                <a:lnTo>
                  <a:pt x="88" y="4"/>
                </a:lnTo>
                <a:lnTo>
                  <a:pt x="100" y="2"/>
                </a:lnTo>
                <a:lnTo>
                  <a:pt x="110" y="0"/>
                </a:lnTo>
                <a:lnTo>
                  <a:pt x="122" y="2"/>
                </a:lnTo>
                <a:lnTo>
                  <a:pt x="133" y="4"/>
                </a:lnTo>
                <a:lnTo>
                  <a:pt x="143" y="5"/>
                </a:lnTo>
                <a:lnTo>
                  <a:pt x="153" y="9"/>
                </a:lnTo>
                <a:lnTo>
                  <a:pt x="164" y="14"/>
                </a:lnTo>
                <a:lnTo>
                  <a:pt x="172" y="19"/>
                </a:lnTo>
                <a:lnTo>
                  <a:pt x="189" y="33"/>
                </a:lnTo>
                <a:lnTo>
                  <a:pt x="203" y="50"/>
                </a:lnTo>
                <a:lnTo>
                  <a:pt x="208" y="59"/>
                </a:lnTo>
                <a:lnTo>
                  <a:pt x="213" y="69"/>
                </a:lnTo>
                <a:lnTo>
                  <a:pt x="217" y="79"/>
                </a:lnTo>
                <a:lnTo>
                  <a:pt x="219" y="90"/>
                </a:lnTo>
                <a:lnTo>
                  <a:pt x="220" y="100"/>
                </a:lnTo>
                <a:lnTo>
                  <a:pt x="222" y="11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6675438" y="1268413"/>
            <a:ext cx="223837" cy="223837"/>
          </a:xfrm>
          <a:custGeom>
            <a:avLst/>
            <a:gdLst>
              <a:gd name="T0" fmla="*/ 2147483646 w 141"/>
              <a:gd name="T1" fmla="*/ 2147483646 h 141"/>
              <a:gd name="T2" fmla="*/ 2147483646 w 141"/>
              <a:gd name="T3" fmla="*/ 2147483646 h 141"/>
              <a:gd name="T4" fmla="*/ 2147483646 w 141"/>
              <a:gd name="T5" fmla="*/ 2147483646 h 141"/>
              <a:gd name="T6" fmla="*/ 2147483646 w 141"/>
              <a:gd name="T7" fmla="*/ 2147483646 h 141"/>
              <a:gd name="T8" fmla="*/ 2147483646 w 141"/>
              <a:gd name="T9" fmla="*/ 2147483646 h 141"/>
              <a:gd name="T10" fmla="*/ 2147483646 w 141"/>
              <a:gd name="T11" fmla="*/ 2147483646 h 141"/>
              <a:gd name="T12" fmla="*/ 2147483646 w 141"/>
              <a:gd name="T13" fmla="*/ 2147483646 h 141"/>
              <a:gd name="T14" fmla="*/ 2147483646 w 141"/>
              <a:gd name="T15" fmla="*/ 2147483646 h 141"/>
              <a:gd name="T16" fmla="*/ 2147483646 w 141"/>
              <a:gd name="T17" fmla="*/ 2147483646 h 141"/>
              <a:gd name="T18" fmla="*/ 2147483646 w 141"/>
              <a:gd name="T19" fmla="*/ 2147483646 h 141"/>
              <a:gd name="T20" fmla="*/ 2147483646 w 141"/>
              <a:gd name="T21" fmla="*/ 2147483646 h 141"/>
              <a:gd name="T22" fmla="*/ 2147483646 w 141"/>
              <a:gd name="T23" fmla="*/ 2147483646 h 141"/>
              <a:gd name="T24" fmla="*/ 2147483646 w 141"/>
              <a:gd name="T25" fmla="*/ 2147483646 h 141"/>
              <a:gd name="T26" fmla="*/ 2147483646 w 141"/>
              <a:gd name="T27" fmla="*/ 2147483646 h 141"/>
              <a:gd name="T28" fmla="*/ 2147483646 w 141"/>
              <a:gd name="T29" fmla="*/ 2147483646 h 141"/>
              <a:gd name="T30" fmla="*/ 2147483646 w 141"/>
              <a:gd name="T31" fmla="*/ 2147483646 h 141"/>
              <a:gd name="T32" fmla="*/ 2147483646 w 141"/>
              <a:gd name="T33" fmla="*/ 2147483646 h 141"/>
              <a:gd name="T34" fmla="*/ 2147483646 w 141"/>
              <a:gd name="T35" fmla="*/ 2147483646 h 141"/>
              <a:gd name="T36" fmla="*/ 0 w 141"/>
              <a:gd name="T37" fmla="*/ 2147483646 h 141"/>
              <a:gd name="T38" fmla="*/ 0 w 141"/>
              <a:gd name="T39" fmla="*/ 2147483646 h 141"/>
              <a:gd name="T40" fmla="*/ 2147483646 w 141"/>
              <a:gd name="T41" fmla="*/ 2147483646 h 141"/>
              <a:gd name="T42" fmla="*/ 2147483646 w 141"/>
              <a:gd name="T43" fmla="*/ 2147483646 h 141"/>
              <a:gd name="T44" fmla="*/ 2147483646 w 141"/>
              <a:gd name="T45" fmla="*/ 2147483646 h 141"/>
              <a:gd name="T46" fmla="*/ 2147483646 w 141"/>
              <a:gd name="T47" fmla="*/ 2147483646 h 141"/>
              <a:gd name="T48" fmla="*/ 2147483646 w 141"/>
              <a:gd name="T49" fmla="*/ 2147483646 h 141"/>
              <a:gd name="T50" fmla="*/ 2147483646 w 141"/>
              <a:gd name="T51" fmla="*/ 2147483646 h 141"/>
              <a:gd name="T52" fmla="*/ 2147483646 w 141"/>
              <a:gd name="T53" fmla="*/ 2147483646 h 141"/>
              <a:gd name="T54" fmla="*/ 2147483646 w 141"/>
              <a:gd name="T55" fmla="*/ 0 h 141"/>
              <a:gd name="T56" fmla="*/ 2147483646 w 141"/>
              <a:gd name="T57" fmla="*/ 0 h 141"/>
              <a:gd name="T58" fmla="*/ 2147483646 w 141"/>
              <a:gd name="T59" fmla="*/ 2147483646 h 141"/>
              <a:gd name="T60" fmla="*/ 2147483646 w 141"/>
              <a:gd name="T61" fmla="*/ 2147483646 h 141"/>
              <a:gd name="T62" fmla="*/ 2147483646 w 141"/>
              <a:gd name="T63" fmla="*/ 2147483646 h 141"/>
              <a:gd name="T64" fmla="*/ 2147483646 w 141"/>
              <a:gd name="T65" fmla="*/ 2147483646 h 141"/>
              <a:gd name="T66" fmla="*/ 2147483646 w 141"/>
              <a:gd name="T67" fmla="*/ 2147483646 h 141"/>
              <a:gd name="T68" fmla="*/ 2147483646 w 141"/>
              <a:gd name="T69" fmla="*/ 2147483646 h 141"/>
              <a:gd name="T70" fmla="*/ 2147483646 w 141"/>
              <a:gd name="T71" fmla="*/ 2147483646 h 141"/>
              <a:gd name="T72" fmla="*/ 2147483646 w 141"/>
              <a:gd name="T73" fmla="*/ 2147483646 h 141"/>
              <a:gd name="T74" fmla="*/ 2147483646 w 141"/>
              <a:gd name="T75" fmla="*/ 2147483646 h 14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41" h="141">
                <a:moveTo>
                  <a:pt x="141" y="71"/>
                </a:moveTo>
                <a:lnTo>
                  <a:pt x="141" y="71"/>
                </a:lnTo>
                <a:lnTo>
                  <a:pt x="140" y="86"/>
                </a:lnTo>
                <a:lnTo>
                  <a:pt x="136" y="98"/>
                </a:lnTo>
                <a:lnTo>
                  <a:pt x="129" y="110"/>
                </a:lnTo>
                <a:lnTo>
                  <a:pt x="121" y="121"/>
                </a:lnTo>
                <a:lnTo>
                  <a:pt x="110" y="129"/>
                </a:lnTo>
                <a:lnTo>
                  <a:pt x="98" y="136"/>
                </a:lnTo>
                <a:lnTo>
                  <a:pt x="86" y="140"/>
                </a:lnTo>
                <a:lnTo>
                  <a:pt x="71" y="141"/>
                </a:lnTo>
                <a:lnTo>
                  <a:pt x="57" y="140"/>
                </a:lnTo>
                <a:lnTo>
                  <a:pt x="43" y="136"/>
                </a:lnTo>
                <a:lnTo>
                  <a:pt x="31" y="129"/>
                </a:lnTo>
                <a:lnTo>
                  <a:pt x="21" y="121"/>
                </a:lnTo>
                <a:lnTo>
                  <a:pt x="12" y="110"/>
                </a:lnTo>
                <a:lnTo>
                  <a:pt x="7" y="98"/>
                </a:lnTo>
                <a:lnTo>
                  <a:pt x="2" y="86"/>
                </a:lnTo>
                <a:lnTo>
                  <a:pt x="0" y="71"/>
                </a:lnTo>
                <a:lnTo>
                  <a:pt x="2" y="57"/>
                </a:lnTo>
                <a:lnTo>
                  <a:pt x="7" y="43"/>
                </a:lnTo>
                <a:lnTo>
                  <a:pt x="12" y="31"/>
                </a:lnTo>
                <a:lnTo>
                  <a:pt x="21" y="21"/>
                </a:lnTo>
                <a:lnTo>
                  <a:pt x="31" y="12"/>
                </a:lnTo>
                <a:lnTo>
                  <a:pt x="43" y="7"/>
                </a:lnTo>
                <a:lnTo>
                  <a:pt x="57" y="2"/>
                </a:lnTo>
                <a:lnTo>
                  <a:pt x="71" y="0"/>
                </a:lnTo>
                <a:lnTo>
                  <a:pt x="86" y="2"/>
                </a:lnTo>
                <a:lnTo>
                  <a:pt x="98" y="7"/>
                </a:lnTo>
                <a:lnTo>
                  <a:pt x="110" y="12"/>
                </a:lnTo>
                <a:lnTo>
                  <a:pt x="121" y="21"/>
                </a:lnTo>
                <a:lnTo>
                  <a:pt x="129" y="31"/>
                </a:lnTo>
                <a:lnTo>
                  <a:pt x="136" y="43"/>
                </a:lnTo>
                <a:lnTo>
                  <a:pt x="140" y="57"/>
                </a:lnTo>
                <a:lnTo>
                  <a:pt x="141" y="71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Freeform 9"/>
          <p:cNvSpPr>
            <a:spLocks/>
          </p:cNvSpPr>
          <p:nvPr userDrawn="1"/>
        </p:nvSpPr>
        <p:spPr bwMode="auto">
          <a:xfrm>
            <a:off x="6765925" y="763588"/>
            <a:ext cx="49213" cy="533400"/>
          </a:xfrm>
          <a:custGeom>
            <a:avLst/>
            <a:gdLst>
              <a:gd name="T0" fmla="*/ 2147483646 w 31"/>
              <a:gd name="T1" fmla="*/ 2147483646 h 336"/>
              <a:gd name="T2" fmla="*/ 2147483646 w 31"/>
              <a:gd name="T3" fmla="*/ 2147483646 h 336"/>
              <a:gd name="T4" fmla="*/ 2147483646 w 31"/>
              <a:gd name="T5" fmla="*/ 2147483646 h 336"/>
              <a:gd name="T6" fmla="*/ 2147483646 w 31"/>
              <a:gd name="T7" fmla="*/ 2147483646 h 336"/>
              <a:gd name="T8" fmla="*/ 2147483646 w 31"/>
              <a:gd name="T9" fmla="*/ 2147483646 h 336"/>
              <a:gd name="T10" fmla="*/ 2147483646 w 31"/>
              <a:gd name="T11" fmla="*/ 2147483646 h 336"/>
              <a:gd name="T12" fmla="*/ 2147483646 w 31"/>
              <a:gd name="T13" fmla="*/ 2147483646 h 336"/>
              <a:gd name="T14" fmla="*/ 2147483646 w 31"/>
              <a:gd name="T15" fmla="*/ 2147483646 h 336"/>
              <a:gd name="T16" fmla="*/ 2147483646 w 31"/>
              <a:gd name="T17" fmla="*/ 2147483646 h 336"/>
              <a:gd name="T18" fmla="*/ 2147483646 w 31"/>
              <a:gd name="T19" fmla="*/ 2147483646 h 336"/>
              <a:gd name="T20" fmla="*/ 0 w 31"/>
              <a:gd name="T21" fmla="*/ 2147483646 h 336"/>
              <a:gd name="T22" fmla="*/ 0 w 31"/>
              <a:gd name="T23" fmla="*/ 2147483646 h 336"/>
              <a:gd name="T24" fmla="*/ 0 w 31"/>
              <a:gd name="T25" fmla="*/ 2147483646 h 336"/>
              <a:gd name="T26" fmla="*/ 0 w 31"/>
              <a:gd name="T27" fmla="*/ 2147483646 h 336"/>
              <a:gd name="T28" fmla="*/ 0 w 31"/>
              <a:gd name="T29" fmla="*/ 2147483646 h 336"/>
              <a:gd name="T30" fmla="*/ 2147483646 w 31"/>
              <a:gd name="T31" fmla="*/ 2147483646 h 336"/>
              <a:gd name="T32" fmla="*/ 2147483646 w 31"/>
              <a:gd name="T33" fmla="*/ 2147483646 h 336"/>
              <a:gd name="T34" fmla="*/ 2147483646 w 31"/>
              <a:gd name="T35" fmla="*/ 0 h 336"/>
              <a:gd name="T36" fmla="*/ 2147483646 w 31"/>
              <a:gd name="T37" fmla="*/ 0 h 336"/>
              <a:gd name="T38" fmla="*/ 2147483646 w 31"/>
              <a:gd name="T39" fmla="*/ 0 h 336"/>
              <a:gd name="T40" fmla="*/ 2147483646 w 31"/>
              <a:gd name="T41" fmla="*/ 2147483646 h 336"/>
              <a:gd name="T42" fmla="*/ 2147483646 w 31"/>
              <a:gd name="T43" fmla="*/ 2147483646 h 336"/>
              <a:gd name="T44" fmla="*/ 2147483646 w 31"/>
              <a:gd name="T45" fmla="*/ 2147483646 h 336"/>
              <a:gd name="T46" fmla="*/ 2147483646 w 31"/>
              <a:gd name="T47" fmla="*/ 2147483646 h 336"/>
              <a:gd name="T48" fmla="*/ 2147483646 w 31"/>
              <a:gd name="T49" fmla="*/ 2147483646 h 3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1" h="336">
                <a:moveTo>
                  <a:pt x="31" y="320"/>
                </a:moveTo>
                <a:lnTo>
                  <a:pt x="31" y="320"/>
                </a:lnTo>
                <a:lnTo>
                  <a:pt x="29" y="325"/>
                </a:lnTo>
                <a:lnTo>
                  <a:pt x="26" y="330"/>
                </a:lnTo>
                <a:lnTo>
                  <a:pt x="21" y="334"/>
                </a:lnTo>
                <a:lnTo>
                  <a:pt x="16" y="336"/>
                </a:lnTo>
                <a:lnTo>
                  <a:pt x="9" y="334"/>
                </a:lnTo>
                <a:lnTo>
                  <a:pt x="3" y="330"/>
                </a:lnTo>
                <a:lnTo>
                  <a:pt x="0" y="325"/>
                </a:lnTo>
                <a:lnTo>
                  <a:pt x="0" y="320"/>
                </a:lnTo>
                <a:lnTo>
                  <a:pt x="0" y="16"/>
                </a:lnTo>
                <a:lnTo>
                  <a:pt x="0" y="11"/>
                </a:lnTo>
                <a:lnTo>
                  <a:pt x="3" y="5"/>
                </a:lnTo>
                <a:lnTo>
                  <a:pt x="9" y="2"/>
                </a:lnTo>
                <a:lnTo>
                  <a:pt x="16" y="0"/>
                </a:lnTo>
                <a:lnTo>
                  <a:pt x="21" y="2"/>
                </a:lnTo>
                <a:lnTo>
                  <a:pt x="26" y="5"/>
                </a:lnTo>
                <a:lnTo>
                  <a:pt x="29" y="11"/>
                </a:lnTo>
                <a:lnTo>
                  <a:pt x="31" y="16"/>
                </a:lnTo>
                <a:lnTo>
                  <a:pt x="31" y="32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Freeform 10"/>
          <p:cNvSpPr>
            <a:spLocks/>
          </p:cNvSpPr>
          <p:nvPr userDrawn="1"/>
        </p:nvSpPr>
        <p:spPr bwMode="auto">
          <a:xfrm>
            <a:off x="6616700" y="38100"/>
            <a:ext cx="138113" cy="471488"/>
          </a:xfrm>
          <a:custGeom>
            <a:avLst/>
            <a:gdLst>
              <a:gd name="T0" fmla="*/ 2147483646 w 87"/>
              <a:gd name="T1" fmla="*/ 2147483646 h 297"/>
              <a:gd name="T2" fmla="*/ 2147483646 w 87"/>
              <a:gd name="T3" fmla="*/ 2147483646 h 297"/>
              <a:gd name="T4" fmla="*/ 2147483646 w 87"/>
              <a:gd name="T5" fmla="*/ 2147483646 h 297"/>
              <a:gd name="T6" fmla="*/ 2147483646 w 87"/>
              <a:gd name="T7" fmla="*/ 2147483646 h 297"/>
              <a:gd name="T8" fmla="*/ 2147483646 w 87"/>
              <a:gd name="T9" fmla="*/ 2147483646 h 297"/>
              <a:gd name="T10" fmla="*/ 2147483646 w 87"/>
              <a:gd name="T11" fmla="*/ 2147483646 h 297"/>
              <a:gd name="T12" fmla="*/ 2147483646 w 87"/>
              <a:gd name="T13" fmla="*/ 2147483646 h 297"/>
              <a:gd name="T14" fmla="*/ 2147483646 w 87"/>
              <a:gd name="T15" fmla="*/ 2147483646 h 297"/>
              <a:gd name="T16" fmla="*/ 2147483646 w 87"/>
              <a:gd name="T17" fmla="*/ 2147483646 h 297"/>
              <a:gd name="T18" fmla="*/ 2147483646 w 87"/>
              <a:gd name="T19" fmla="*/ 2147483646 h 297"/>
              <a:gd name="T20" fmla="*/ 2147483646 w 87"/>
              <a:gd name="T21" fmla="*/ 2147483646 h 297"/>
              <a:gd name="T22" fmla="*/ 2147483646 w 87"/>
              <a:gd name="T23" fmla="*/ 2147483646 h 297"/>
              <a:gd name="T24" fmla="*/ 0 w 87"/>
              <a:gd name="T25" fmla="*/ 2147483646 h 297"/>
              <a:gd name="T26" fmla="*/ 0 w 87"/>
              <a:gd name="T27" fmla="*/ 2147483646 h 297"/>
              <a:gd name="T28" fmla="*/ 0 w 87"/>
              <a:gd name="T29" fmla="*/ 2147483646 h 297"/>
              <a:gd name="T30" fmla="*/ 2147483646 w 87"/>
              <a:gd name="T31" fmla="*/ 2147483646 h 297"/>
              <a:gd name="T32" fmla="*/ 2147483646 w 87"/>
              <a:gd name="T33" fmla="*/ 2147483646 h 297"/>
              <a:gd name="T34" fmla="*/ 2147483646 w 87"/>
              <a:gd name="T35" fmla="*/ 0 h 297"/>
              <a:gd name="T36" fmla="*/ 2147483646 w 87"/>
              <a:gd name="T37" fmla="*/ 0 h 297"/>
              <a:gd name="T38" fmla="*/ 2147483646 w 87"/>
              <a:gd name="T39" fmla="*/ 0 h 297"/>
              <a:gd name="T40" fmla="*/ 2147483646 w 87"/>
              <a:gd name="T41" fmla="*/ 0 h 297"/>
              <a:gd name="T42" fmla="*/ 2147483646 w 87"/>
              <a:gd name="T43" fmla="*/ 0 h 297"/>
              <a:gd name="T44" fmla="*/ 2147483646 w 87"/>
              <a:gd name="T45" fmla="*/ 2147483646 h 297"/>
              <a:gd name="T46" fmla="*/ 2147483646 w 87"/>
              <a:gd name="T47" fmla="*/ 2147483646 h 297"/>
              <a:gd name="T48" fmla="*/ 2147483646 w 87"/>
              <a:gd name="T49" fmla="*/ 2147483646 h 29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87" h="297">
                <a:moveTo>
                  <a:pt x="87" y="285"/>
                </a:moveTo>
                <a:lnTo>
                  <a:pt x="87" y="285"/>
                </a:lnTo>
                <a:lnTo>
                  <a:pt x="87" y="289"/>
                </a:lnTo>
                <a:lnTo>
                  <a:pt x="87" y="292"/>
                </a:lnTo>
                <a:lnTo>
                  <a:pt x="84" y="296"/>
                </a:lnTo>
                <a:lnTo>
                  <a:pt x="80" y="297"/>
                </a:lnTo>
                <a:lnTo>
                  <a:pt x="77" y="297"/>
                </a:lnTo>
                <a:lnTo>
                  <a:pt x="73" y="296"/>
                </a:lnTo>
                <a:lnTo>
                  <a:pt x="70" y="294"/>
                </a:lnTo>
                <a:lnTo>
                  <a:pt x="68" y="291"/>
                </a:lnTo>
                <a:lnTo>
                  <a:pt x="0" y="12"/>
                </a:lnTo>
                <a:lnTo>
                  <a:pt x="0" y="7"/>
                </a:lnTo>
                <a:lnTo>
                  <a:pt x="1" y="4"/>
                </a:lnTo>
                <a:lnTo>
                  <a:pt x="3" y="2"/>
                </a:lnTo>
                <a:lnTo>
                  <a:pt x="6" y="0"/>
                </a:lnTo>
                <a:lnTo>
                  <a:pt x="10" y="0"/>
                </a:lnTo>
                <a:lnTo>
                  <a:pt x="13" y="0"/>
                </a:lnTo>
                <a:lnTo>
                  <a:pt x="17" y="4"/>
                </a:lnTo>
                <a:lnTo>
                  <a:pt x="18" y="7"/>
                </a:lnTo>
                <a:lnTo>
                  <a:pt x="87" y="28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" name="Freeform 11"/>
          <p:cNvSpPr>
            <a:spLocks/>
          </p:cNvSpPr>
          <p:nvPr userDrawn="1"/>
        </p:nvSpPr>
        <p:spPr bwMode="auto">
          <a:xfrm>
            <a:off x="6773863" y="0"/>
            <a:ext cx="44450" cy="485775"/>
          </a:xfrm>
          <a:custGeom>
            <a:avLst/>
            <a:gdLst>
              <a:gd name="T0" fmla="*/ 2147483646 w 28"/>
              <a:gd name="T1" fmla="*/ 2147483646 h 306"/>
              <a:gd name="T2" fmla="*/ 2147483646 w 28"/>
              <a:gd name="T3" fmla="*/ 2147483646 h 306"/>
              <a:gd name="T4" fmla="*/ 2147483646 w 28"/>
              <a:gd name="T5" fmla="*/ 2147483646 h 306"/>
              <a:gd name="T6" fmla="*/ 2147483646 w 28"/>
              <a:gd name="T7" fmla="*/ 2147483646 h 306"/>
              <a:gd name="T8" fmla="*/ 2147483646 w 28"/>
              <a:gd name="T9" fmla="*/ 2147483646 h 306"/>
              <a:gd name="T10" fmla="*/ 2147483646 w 28"/>
              <a:gd name="T11" fmla="*/ 2147483646 h 306"/>
              <a:gd name="T12" fmla="*/ 2147483646 w 28"/>
              <a:gd name="T13" fmla="*/ 2147483646 h 306"/>
              <a:gd name="T14" fmla="*/ 2147483646 w 28"/>
              <a:gd name="T15" fmla="*/ 2147483646 h 306"/>
              <a:gd name="T16" fmla="*/ 2147483646 w 28"/>
              <a:gd name="T17" fmla="*/ 2147483646 h 306"/>
              <a:gd name="T18" fmla="*/ 2147483646 w 28"/>
              <a:gd name="T19" fmla="*/ 2147483646 h 306"/>
              <a:gd name="T20" fmla="*/ 2147483646 w 28"/>
              <a:gd name="T21" fmla="*/ 2147483646 h 306"/>
              <a:gd name="T22" fmla="*/ 0 w 28"/>
              <a:gd name="T23" fmla="*/ 2147483646 h 306"/>
              <a:gd name="T24" fmla="*/ 2147483646 w 28"/>
              <a:gd name="T25" fmla="*/ 2147483646 h 306"/>
              <a:gd name="T26" fmla="*/ 2147483646 w 28"/>
              <a:gd name="T27" fmla="*/ 2147483646 h 306"/>
              <a:gd name="T28" fmla="*/ 2147483646 w 28"/>
              <a:gd name="T29" fmla="*/ 2147483646 h 306"/>
              <a:gd name="T30" fmla="*/ 2147483646 w 28"/>
              <a:gd name="T31" fmla="*/ 2147483646 h 306"/>
              <a:gd name="T32" fmla="*/ 2147483646 w 28"/>
              <a:gd name="T33" fmla="*/ 0 h 306"/>
              <a:gd name="T34" fmla="*/ 2147483646 w 28"/>
              <a:gd name="T35" fmla="*/ 0 h 306"/>
              <a:gd name="T36" fmla="*/ 2147483646 w 28"/>
              <a:gd name="T37" fmla="*/ 0 h 306"/>
              <a:gd name="T38" fmla="*/ 2147483646 w 28"/>
              <a:gd name="T39" fmla="*/ 0 h 306"/>
              <a:gd name="T40" fmla="*/ 2147483646 w 28"/>
              <a:gd name="T41" fmla="*/ 0 h 306"/>
              <a:gd name="T42" fmla="*/ 2147483646 w 28"/>
              <a:gd name="T43" fmla="*/ 2147483646 h 306"/>
              <a:gd name="T44" fmla="*/ 2147483646 w 28"/>
              <a:gd name="T45" fmla="*/ 2147483646 h 306"/>
              <a:gd name="T46" fmla="*/ 2147483646 w 28"/>
              <a:gd name="T47" fmla="*/ 2147483646 h 306"/>
              <a:gd name="T48" fmla="*/ 2147483646 w 28"/>
              <a:gd name="T49" fmla="*/ 2147483646 h 30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8" h="306">
                <a:moveTo>
                  <a:pt x="21" y="297"/>
                </a:moveTo>
                <a:lnTo>
                  <a:pt x="21" y="297"/>
                </a:lnTo>
                <a:lnTo>
                  <a:pt x="19" y="301"/>
                </a:lnTo>
                <a:lnTo>
                  <a:pt x="17" y="304"/>
                </a:lnTo>
                <a:lnTo>
                  <a:pt x="14" y="306"/>
                </a:lnTo>
                <a:lnTo>
                  <a:pt x="11" y="306"/>
                </a:lnTo>
                <a:lnTo>
                  <a:pt x="7" y="306"/>
                </a:lnTo>
                <a:lnTo>
                  <a:pt x="4" y="304"/>
                </a:lnTo>
                <a:lnTo>
                  <a:pt x="2" y="301"/>
                </a:lnTo>
                <a:lnTo>
                  <a:pt x="0" y="297"/>
                </a:lnTo>
                <a:lnTo>
                  <a:pt x="9" y="9"/>
                </a:lnTo>
                <a:lnTo>
                  <a:pt x="9" y="5"/>
                </a:lnTo>
                <a:lnTo>
                  <a:pt x="12" y="2"/>
                </a:lnTo>
                <a:lnTo>
                  <a:pt x="14" y="0"/>
                </a:lnTo>
                <a:lnTo>
                  <a:pt x="19" y="0"/>
                </a:lnTo>
                <a:lnTo>
                  <a:pt x="23" y="0"/>
                </a:lnTo>
                <a:lnTo>
                  <a:pt x="26" y="3"/>
                </a:lnTo>
                <a:lnTo>
                  <a:pt x="28" y="5"/>
                </a:lnTo>
                <a:lnTo>
                  <a:pt x="28" y="10"/>
                </a:lnTo>
                <a:lnTo>
                  <a:pt x="21" y="29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" name="Freeform 12"/>
          <p:cNvSpPr>
            <a:spLocks/>
          </p:cNvSpPr>
          <p:nvPr userDrawn="1"/>
        </p:nvSpPr>
        <p:spPr bwMode="auto">
          <a:xfrm>
            <a:off x="6461125" y="87313"/>
            <a:ext cx="242888" cy="433387"/>
          </a:xfrm>
          <a:custGeom>
            <a:avLst/>
            <a:gdLst>
              <a:gd name="T0" fmla="*/ 2147483646 w 153"/>
              <a:gd name="T1" fmla="*/ 2147483646 h 273"/>
              <a:gd name="T2" fmla="*/ 2147483646 w 153"/>
              <a:gd name="T3" fmla="*/ 2147483646 h 273"/>
              <a:gd name="T4" fmla="*/ 2147483646 w 153"/>
              <a:gd name="T5" fmla="*/ 2147483646 h 273"/>
              <a:gd name="T6" fmla="*/ 2147483646 w 153"/>
              <a:gd name="T7" fmla="*/ 2147483646 h 273"/>
              <a:gd name="T8" fmla="*/ 2147483646 w 153"/>
              <a:gd name="T9" fmla="*/ 2147483646 h 273"/>
              <a:gd name="T10" fmla="*/ 2147483646 w 153"/>
              <a:gd name="T11" fmla="*/ 2147483646 h 273"/>
              <a:gd name="T12" fmla="*/ 2147483646 w 153"/>
              <a:gd name="T13" fmla="*/ 2147483646 h 273"/>
              <a:gd name="T14" fmla="*/ 2147483646 w 153"/>
              <a:gd name="T15" fmla="*/ 2147483646 h 273"/>
              <a:gd name="T16" fmla="*/ 2147483646 w 153"/>
              <a:gd name="T17" fmla="*/ 2147483646 h 273"/>
              <a:gd name="T18" fmla="*/ 2147483646 w 153"/>
              <a:gd name="T19" fmla="*/ 2147483646 h 273"/>
              <a:gd name="T20" fmla="*/ 2147483646 w 153"/>
              <a:gd name="T21" fmla="*/ 2147483646 h 273"/>
              <a:gd name="T22" fmla="*/ 2147483646 w 153"/>
              <a:gd name="T23" fmla="*/ 2147483646 h 273"/>
              <a:gd name="T24" fmla="*/ 0 w 153"/>
              <a:gd name="T25" fmla="*/ 2147483646 h 273"/>
              <a:gd name="T26" fmla="*/ 0 w 153"/>
              <a:gd name="T27" fmla="*/ 2147483646 h 273"/>
              <a:gd name="T28" fmla="*/ 0 w 153"/>
              <a:gd name="T29" fmla="*/ 2147483646 h 273"/>
              <a:gd name="T30" fmla="*/ 0 w 153"/>
              <a:gd name="T31" fmla="*/ 2147483646 h 273"/>
              <a:gd name="T32" fmla="*/ 2147483646 w 153"/>
              <a:gd name="T33" fmla="*/ 2147483646 h 273"/>
              <a:gd name="T34" fmla="*/ 2147483646 w 153"/>
              <a:gd name="T35" fmla="*/ 2147483646 h 273"/>
              <a:gd name="T36" fmla="*/ 2147483646 w 153"/>
              <a:gd name="T37" fmla="*/ 2147483646 h 273"/>
              <a:gd name="T38" fmla="*/ 2147483646 w 153"/>
              <a:gd name="T39" fmla="*/ 2147483646 h 273"/>
              <a:gd name="T40" fmla="*/ 2147483646 w 153"/>
              <a:gd name="T41" fmla="*/ 0 h 273"/>
              <a:gd name="T42" fmla="*/ 2147483646 w 153"/>
              <a:gd name="T43" fmla="*/ 0 h 273"/>
              <a:gd name="T44" fmla="*/ 2147483646 w 153"/>
              <a:gd name="T45" fmla="*/ 2147483646 h 273"/>
              <a:gd name="T46" fmla="*/ 2147483646 w 153"/>
              <a:gd name="T47" fmla="*/ 2147483646 h 273"/>
              <a:gd name="T48" fmla="*/ 2147483646 w 153"/>
              <a:gd name="T49" fmla="*/ 2147483646 h 27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53" h="273">
                <a:moveTo>
                  <a:pt x="151" y="260"/>
                </a:moveTo>
                <a:lnTo>
                  <a:pt x="151" y="260"/>
                </a:lnTo>
                <a:lnTo>
                  <a:pt x="153" y="263"/>
                </a:lnTo>
                <a:lnTo>
                  <a:pt x="151" y="266"/>
                </a:lnTo>
                <a:lnTo>
                  <a:pt x="149" y="270"/>
                </a:lnTo>
                <a:lnTo>
                  <a:pt x="147" y="273"/>
                </a:lnTo>
                <a:lnTo>
                  <a:pt x="144" y="273"/>
                </a:lnTo>
                <a:lnTo>
                  <a:pt x="139" y="273"/>
                </a:lnTo>
                <a:lnTo>
                  <a:pt x="135" y="272"/>
                </a:lnTo>
                <a:lnTo>
                  <a:pt x="134" y="268"/>
                </a:lnTo>
                <a:lnTo>
                  <a:pt x="0" y="14"/>
                </a:lnTo>
                <a:lnTo>
                  <a:pt x="0" y="10"/>
                </a:lnTo>
                <a:lnTo>
                  <a:pt x="0" y="7"/>
                </a:lnTo>
                <a:lnTo>
                  <a:pt x="1" y="3"/>
                </a:lnTo>
                <a:lnTo>
                  <a:pt x="5" y="2"/>
                </a:lnTo>
                <a:lnTo>
                  <a:pt x="8" y="0"/>
                </a:lnTo>
                <a:lnTo>
                  <a:pt x="12" y="0"/>
                </a:lnTo>
                <a:lnTo>
                  <a:pt x="15" y="2"/>
                </a:lnTo>
                <a:lnTo>
                  <a:pt x="17" y="5"/>
                </a:lnTo>
                <a:lnTo>
                  <a:pt x="151" y="26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Freeform 13"/>
          <p:cNvSpPr>
            <a:spLocks/>
          </p:cNvSpPr>
          <p:nvPr userDrawn="1"/>
        </p:nvSpPr>
        <p:spPr bwMode="auto">
          <a:xfrm>
            <a:off x="6838950" y="23813"/>
            <a:ext cx="136525" cy="476250"/>
          </a:xfrm>
          <a:custGeom>
            <a:avLst/>
            <a:gdLst>
              <a:gd name="T0" fmla="*/ 2147483646 w 86"/>
              <a:gd name="T1" fmla="*/ 2147483646 h 300"/>
              <a:gd name="T2" fmla="*/ 2147483646 w 86"/>
              <a:gd name="T3" fmla="*/ 2147483646 h 300"/>
              <a:gd name="T4" fmla="*/ 2147483646 w 86"/>
              <a:gd name="T5" fmla="*/ 2147483646 h 300"/>
              <a:gd name="T6" fmla="*/ 2147483646 w 86"/>
              <a:gd name="T7" fmla="*/ 2147483646 h 300"/>
              <a:gd name="T8" fmla="*/ 2147483646 w 86"/>
              <a:gd name="T9" fmla="*/ 2147483646 h 300"/>
              <a:gd name="T10" fmla="*/ 2147483646 w 86"/>
              <a:gd name="T11" fmla="*/ 2147483646 h 300"/>
              <a:gd name="T12" fmla="*/ 2147483646 w 86"/>
              <a:gd name="T13" fmla="*/ 2147483646 h 300"/>
              <a:gd name="T14" fmla="*/ 2147483646 w 86"/>
              <a:gd name="T15" fmla="*/ 2147483646 h 300"/>
              <a:gd name="T16" fmla="*/ 2147483646 w 86"/>
              <a:gd name="T17" fmla="*/ 2147483646 h 300"/>
              <a:gd name="T18" fmla="*/ 2147483646 w 86"/>
              <a:gd name="T19" fmla="*/ 2147483646 h 300"/>
              <a:gd name="T20" fmla="*/ 0 w 86"/>
              <a:gd name="T21" fmla="*/ 2147483646 h 300"/>
              <a:gd name="T22" fmla="*/ 0 w 86"/>
              <a:gd name="T23" fmla="*/ 2147483646 h 300"/>
              <a:gd name="T24" fmla="*/ 2147483646 w 86"/>
              <a:gd name="T25" fmla="*/ 2147483646 h 300"/>
              <a:gd name="T26" fmla="*/ 2147483646 w 86"/>
              <a:gd name="T27" fmla="*/ 2147483646 h 300"/>
              <a:gd name="T28" fmla="*/ 2147483646 w 86"/>
              <a:gd name="T29" fmla="*/ 2147483646 h 300"/>
              <a:gd name="T30" fmla="*/ 2147483646 w 86"/>
              <a:gd name="T31" fmla="*/ 2147483646 h 300"/>
              <a:gd name="T32" fmla="*/ 2147483646 w 86"/>
              <a:gd name="T33" fmla="*/ 0 h 300"/>
              <a:gd name="T34" fmla="*/ 2147483646 w 86"/>
              <a:gd name="T35" fmla="*/ 0 h 300"/>
              <a:gd name="T36" fmla="*/ 2147483646 w 86"/>
              <a:gd name="T37" fmla="*/ 0 h 300"/>
              <a:gd name="T38" fmla="*/ 2147483646 w 86"/>
              <a:gd name="T39" fmla="*/ 0 h 300"/>
              <a:gd name="T40" fmla="*/ 2147483646 w 86"/>
              <a:gd name="T41" fmla="*/ 2147483646 h 300"/>
              <a:gd name="T42" fmla="*/ 2147483646 w 86"/>
              <a:gd name="T43" fmla="*/ 2147483646 h 300"/>
              <a:gd name="T44" fmla="*/ 2147483646 w 86"/>
              <a:gd name="T45" fmla="*/ 2147483646 h 300"/>
              <a:gd name="T46" fmla="*/ 2147483646 w 86"/>
              <a:gd name="T47" fmla="*/ 2147483646 h 300"/>
              <a:gd name="T48" fmla="*/ 2147483646 w 86"/>
              <a:gd name="T49" fmla="*/ 2147483646 h 30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86" h="300">
                <a:moveTo>
                  <a:pt x="19" y="293"/>
                </a:moveTo>
                <a:lnTo>
                  <a:pt x="19" y="293"/>
                </a:lnTo>
                <a:lnTo>
                  <a:pt x="18" y="296"/>
                </a:lnTo>
                <a:lnTo>
                  <a:pt x="16" y="298"/>
                </a:lnTo>
                <a:lnTo>
                  <a:pt x="12" y="300"/>
                </a:lnTo>
                <a:lnTo>
                  <a:pt x="7" y="300"/>
                </a:lnTo>
                <a:lnTo>
                  <a:pt x="4" y="298"/>
                </a:lnTo>
                <a:lnTo>
                  <a:pt x="2" y="294"/>
                </a:lnTo>
                <a:lnTo>
                  <a:pt x="0" y="291"/>
                </a:lnTo>
                <a:lnTo>
                  <a:pt x="0" y="288"/>
                </a:lnTo>
                <a:lnTo>
                  <a:pt x="68" y="7"/>
                </a:lnTo>
                <a:lnTo>
                  <a:pt x="69" y="4"/>
                </a:lnTo>
                <a:lnTo>
                  <a:pt x="71" y="2"/>
                </a:lnTo>
                <a:lnTo>
                  <a:pt x="74" y="0"/>
                </a:lnTo>
                <a:lnTo>
                  <a:pt x="80" y="0"/>
                </a:lnTo>
                <a:lnTo>
                  <a:pt x="83" y="2"/>
                </a:lnTo>
                <a:lnTo>
                  <a:pt x="85" y="4"/>
                </a:lnTo>
                <a:lnTo>
                  <a:pt x="86" y="7"/>
                </a:lnTo>
                <a:lnTo>
                  <a:pt x="86" y="13"/>
                </a:lnTo>
                <a:lnTo>
                  <a:pt x="19" y="293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" name="Freeform 14"/>
          <p:cNvSpPr>
            <a:spLocks/>
          </p:cNvSpPr>
          <p:nvPr userDrawn="1"/>
        </p:nvSpPr>
        <p:spPr bwMode="auto">
          <a:xfrm>
            <a:off x="6359525" y="185738"/>
            <a:ext cx="295275" cy="401637"/>
          </a:xfrm>
          <a:custGeom>
            <a:avLst/>
            <a:gdLst>
              <a:gd name="T0" fmla="*/ 2147483646 w 186"/>
              <a:gd name="T1" fmla="*/ 2147483646 h 253"/>
              <a:gd name="T2" fmla="*/ 2147483646 w 186"/>
              <a:gd name="T3" fmla="*/ 2147483646 h 253"/>
              <a:gd name="T4" fmla="*/ 2147483646 w 186"/>
              <a:gd name="T5" fmla="*/ 2147483646 h 253"/>
              <a:gd name="T6" fmla="*/ 2147483646 w 186"/>
              <a:gd name="T7" fmla="*/ 2147483646 h 253"/>
              <a:gd name="T8" fmla="*/ 2147483646 w 186"/>
              <a:gd name="T9" fmla="*/ 2147483646 h 253"/>
              <a:gd name="T10" fmla="*/ 2147483646 w 186"/>
              <a:gd name="T11" fmla="*/ 2147483646 h 253"/>
              <a:gd name="T12" fmla="*/ 2147483646 w 186"/>
              <a:gd name="T13" fmla="*/ 2147483646 h 253"/>
              <a:gd name="T14" fmla="*/ 2147483646 w 186"/>
              <a:gd name="T15" fmla="*/ 2147483646 h 253"/>
              <a:gd name="T16" fmla="*/ 2147483646 w 186"/>
              <a:gd name="T17" fmla="*/ 2147483646 h 253"/>
              <a:gd name="T18" fmla="*/ 2147483646 w 186"/>
              <a:gd name="T19" fmla="*/ 2147483646 h 253"/>
              <a:gd name="T20" fmla="*/ 2147483646 w 186"/>
              <a:gd name="T21" fmla="*/ 2147483646 h 253"/>
              <a:gd name="T22" fmla="*/ 2147483646 w 186"/>
              <a:gd name="T23" fmla="*/ 2147483646 h 253"/>
              <a:gd name="T24" fmla="*/ 2147483646 w 186"/>
              <a:gd name="T25" fmla="*/ 2147483646 h 253"/>
              <a:gd name="T26" fmla="*/ 2147483646 w 186"/>
              <a:gd name="T27" fmla="*/ 2147483646 h 253"/>
              <a:gd name="T28" fmla="*/ 0 w 186"/>
              <a:gd name="T29" fmla="*/ 2147483646 h 253"/>
              <a:gd name="T30" fmla="*/ 0 w 186"/>
              <a:gd name="T31" fmla="*/ 2147483646 h 253"/>
              <a:gd name="T32" fmla="*/ 0 w 186"/>
              <a:gd name="T33" fmla="*/ 2147483646 h 253"/>
              <a:gd name="T34" fmla="*/ 2147483646 w 186"/>
              <a:gd name="T35" fmla="*/ 2147483646 h 253"/>
              <a:gd name="T36" fmla="*/ 2147483646 w 186"/>
              <a:gd name="T37" fmla="*/ 2147483646 h 253"/>
              <a:gd name="T38" fmla="*/ 2147483646 w 186"/>
              <a:gd name="T39" fmla="*/ 2147483646 h 253"/>
              <a:gd name="T40" fmla="*/ 2147483646 w 186"/>
              <a:gd name="T41" fmla="*/ 0 h 253"/>
              <a:gd name="T42" fmla="*/ 2147483646 w 186"/>
              <a:gd name="T43" fmla="*/ 0 h 253"/>
              <a:gd name="T44" fmla="*/ 2147483646 w 186"/>
              <a:gd name="T45" fmla="*/ 0 h 253"/>
              <a:gd name="T46" fmla="*/ 2147483646 w 186"/>
              <a:gd name="T47" fmla="*/ 2147483646 h 253"/>
              <a:gd name="T48" fmla="*/ 2147483646 w 186"/>
              <a:gd name="T49" fmla="*/ 2147483646 h 25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86" h="253">
                <a:moveTo>
                  <a:pt x="186" y="237"/>
                </a:moveTo>
                <a:lnTo>
                  <a:pt x="186" y="237"/>
                </a:lnTo>
                <a:lnTo>
                  <a:pt x="186" y="241"/>
                </a:lnTo>
                <a:lnTo>
                  <a:pt x="186" y="244"/>
                </a:lnTo>
                <a:lnTo>
                  <a:pt x="186" y="247"/>
                </a:lnTo>
                <a:lnTo>
                  <a:pt x="182" y="251"/>
                </a:lnTo>
                <a:lnTo>
                  <a:pt x="179" y="251"/>
                </a:lnTo>
                <a:lnTo>
                  <a:pt x="175" y="253"/>
                </a:lnTo>
                <a:lnTo>
                  <a:pt x="172" y="251"/>
                </a:lnTo>
                <a:lnTo>
                  <a:pt x="168" y="247"/>
                </a:lnTo>
                <a:lnTo>
                  <a:pt x="2" y="14"/>
                </a:lnTo>
                <a:lnTo>
                  <a:pt x="0" y="10"/>
                </a:lnTo>
                <a:lnTo>
                  <a:pt x="0" y="7"/>
                </a:lnTo>
                <a:lnTo>
                  <a:pt x="0" y="3"/>
                </a:lnTo>
                <a:lnTo>
                  <a:pt x="3" y="2"/>
                </a:lnTo>
                <a:lnTo>
                  <a:pt x="7" y="0"/>
                </a:lnTo>
                <a:lnTo>
                  <a:pt x="10" y="0"/>
                </a:lnTo>
                <a:lnTo>
                  <a:pt x="14" y="0"/>
                </a:lnTo>
                <a:lnTo>
                  <a:pt x="17" y="3"/>
                </a:lnTo>
                <a:lnTo>
                  <a:pt x="186" y="23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" name="Freeform 15"/>
          <p:cNvSpPr>
            <a:spLocks/>
          </p:cNvSpPr>
          <p:nvPr userDrawn="1"/>
        </p:nvSpPr>
        <p:spPr bwMode="auto">
          <a:xfrm>
            <a:off x="6272213" y="307975"/>
            <a:ext cx="371475" cy="338138"/>
          </a:xfrm>
          <a:custGeom>
            <a:avLst/>
            <a:gdLst>
              <a:gd name="T0" fmla="*/ 2147483646 w 234"/>
              <a:gd name="T1" fmla="*/ 2147483646 h 213"/>
              <a:gd name="T2" fmla="*/ 2147483646 w 234"/>
              <a:gd name="T3" fmla="*/ 2147483646 h 213"/>
              <a:gd name="T4" fmla="*/ 2147483646 w 234"/>
              <a:gd name="T5" fmla="*/ 2147483646 h 213"/>
              <a:gd name="T6" fmla="*/ 2147483646 w 234"/>
              <a:gd name="T7" fmla="*/ 2147483646 h 213"/>
              <a:gd name="T8" fmla="*/ 2147483646 w 234"/>
              <a:gd name="T9" fmla="*/ 2147483646 h 213"/>
              <a:gd name="T10" fmla="*/ 2147483646 w 234"/>
              <a:gd name="T11" fmla="*/ 2147483646 h 213"/>
              <a:gd name="T12" fmla="*/ 2147483646 w 234"/>
              <a:gd name="T13" fmla="*/ 2147483646 h 213"/>
              <a:gd name="T14" fmla="*/ 2147483646 w 234"/>
              <a:gd name="T15" fmla="*/ 2147483646 h 213"/>
              <a:gd name="T16" fmla="*/ 2147483646 w 234"/>
              <a:gd name="T17" fmla="*/ 2147483646 h 213"/>
              <a:gd name="T18" fmla="*/ 2147483646 w 234"/>
              <a:gd name="T19" fmla="*/ 2147483646 h 213"/>
              <a:gd name="T20" fmla="*/ 2147483646 w 234"/>
              <a:gd name="T21" fmla="*/ 2147483646 h 213"/>
              <a:gd name="T22" fmla="*/ 2147483646 w 234"/>
              <a:gd name="T23" fmla="*/ 2147483646 h 213"/>
              <a:gd name="T24" fmla="*/ 2147483646 w 234"/>
              <a:gd name="T25" fmla="*/ 2147483646 h 213"/>
              <a:gd name="T26" fmla="*/ 2147483646 w 234"/>
              <a:gd name="T27" fmla="*/ 2147483646 h 213"/>
              <a:gd name="T28" fmla="*/ 2147483646 w 234"/>
              <a:gd name="T29" fmla="*/ 2147483646 h 213"/>
              <a:gd name="T30" fmla="*/ 0 w 234"/>
              <a:gd name="T31" fmla="*/ 2147483646 h 213"/>
              <a:gd name="T32" fmla="*/ 0 w 234"/>
              <a:gd name="T33" fmla="*/ 2147483646 h 213"/>
              <a:gd name="T34" fmla="*/ 2147483646 w 234"/>
              <a:gd name="T35" fmla="*/ 2147483646 h 213"/>
              <a:gd name="T36" fmla="*/ 2147483646 w 234"/>
              <a:gd name="T37" fmla="*/ 2147483646 h 213"/>
              <a:gd name="T38" fmla="*/ 2147483646 w 234"/>
              <a:gd name="T39" fmla="*/ 2147483646 h 213"/>
              <a:gd name="T40" fmla="*/ 2147483646 w 234"/>
              <a:gd name="T41" fmla="*/ 2147483646 h 213"/>
              <a:gd name="T42" fmla="*/ 2147483646 w 234"/>
              <a:gd name="T43" fmla="*/ 0 h 213"/>
              <a:gd name="T44" fmla="*/ 2147483646 w 234"/>
              <a:gd name="T45" fmla="*/ 2147483646 h 213"/>
              <a:gd name="T46" fmla="*/ 2147483646 w 234"/>
              <a:gd name="T47" fmla="*/ 2147483646 h 213"/>
              <a:gd name="T48" fmla="*/ 2147483646 w 234"/>
              <a:gd name="T49" fmla="*/ 2147483646 h 21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34" h="213">
                <a:moveTo>
                  <a:pt x="230" y="196"/>
                </a:moveTo>
                <a:lnTo>
                  <a:pt x="230" y="196"/>
                </a:lnTo>
                <a:lnTo>
                  <a:pt x="232" y="200"/>
                </a:lnTo>
                <a:lnTo>
                  <a:pt x="234" y="203"/>
                </a:lnTo>
                <a:lnTo>
                  <a:pt x="232" y="207"/>
                </a:lnTo>
                <a:lnTo>
                  <a:pt x="230" y="210"/>
                </a:lnTo>
                <a:lnTo>
                  <a:pt x="227" y="212"/>
                </a:lnTo>
                <a:lnTo>
                  <a:pt x="223" y="213"/>
                </a:lnTo>
                <a:lnTo>
                  <a:pt x="220" y="212"/>
                </a:lnTo>
                <a:lnTo>
                  <a:pt x="217" y="210"/>
                </a:lnTo>
                <a:lnTo>
                  <a:pt x="3" y="17"/>
                </a:lnTo>
                <a:lnTo>
                  <a:pt x="2" y="14"/>
                </a:lnTo>
                <a:lnTo>
                  <a:pt x="0" y="11"/>
                </a:lnTo>
                <a:lnTo>
                  <a:pt x="0" y="7"/>
                </a:lnTo>
                <a:lnTo>
                  <a:pt x="3" y="4"/>
                </a:lnTo>
                <a:lnTo>
                  <a:pt x="5" y="2"/>
                </a:lnTo>
                <a:lnTo>
                  <a:pt x="9" y="0"/>
                </a:lnTo>
                <a:lnTo>
                  <a:pt x="14" y="2"/>
                </a:lnTo>
                <a:lnTo>
                  <a:pt x="17" y="4"/>
                </a:lnTo>
                <a:lnTo>
                  <a:pt x="230" y="196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Freeform 16"/>
          <p:cNvSpPr>
            <a:spLocks/>
          </p:cNvSpPr>
          <p:nvPr userDrawn="1"/>
        </p:nvSpPr>
        <p:spPr bwMode="auto">
          <a:xfrm>
            <a:off x="6207125" y="474663"/>
            <a:ext cx="433388" cy="234950"/>
          </a:xfrm>
          <a:custGeom>
            <a:avLst/>
            <a:gdLst>
              <a:gd name="T0" fmla="*/ 2147483646 w 273"/>
              <a:gd name="T1" fmla="*/ 2147483646 h 148"/>
              <a:gd name="T2" fmla="*/ 2147483646 w 273"/>
              <a:gd name="T3" fmla="*/ 2147483646 h 148"/>
              <a:gd name="T4" fmla="*/ 2147483646 w 273"/>
              <a:gd name="T5" fmla="*/ 2147483646 h 148"/>
              <a:gd name="T6" fmla="*/ 2147483646 w 273"/>
              <a:gd name="T7" fmla="*/ 2147483646 h 148"/>
              <a:gd name="T8" fmla="*/ 2147483646 w 273"/>
              <a:gd name="T9" fmla="*/ 2147483646 h 148"/>
              <a:gd name="T10" fmla="*/ 2147483646 w 273"/>
              <a:gd name="T11" fmla="*/ 2147483646 h 148"/>
              <a:gd name="T12" fmla="*/ 2147483646 w 273"/>
              <a:gd name="T13" fmla="*/ 2147483646 h 148"/>
              <a:gd name="T14" fmla="*/ 2147483646 w 273"/>
              <a:gd name="T15" fmla="*/ 2147483646 h 148"/>
              <a:gd name="T16" fmla="*/ 2147483646 w 273"/>
              <a:gd name="T17" fmla="*/ 2147483646 h 148"/>
              <a:gd name="T18" fmla="*/ 2147483646 w 273"/>
              <a:gd name="T19" fmla="*/ 2147483646 h 148"/>
              <a:gd name="T20" fmla="*/ 2147483646 w 273"/>
              <a:gd name="T21" fmla="*/ 2147483646 h 148"/>
              <a:gd name="T22" fmla="*/ 2147483646 w 273"/>
              <a:gd name="T23" fmla="*/ 2147483646 h 148"/>
              <a:gd name="T24" fmla="*/ 2147483646 w 273"/>
              <a:gd name="T25" fmla="*/ 2147483646 h 148"/>
              <a:gd name="T26" fmla="*/ 2147483646 w 273"/>
              <a:gd name="T27" fmla="*/ 2147483646 h 148"/>
              <a:gd name="T28" fmla="*/ 2147483646 w 273"/>
              <a:gd name="T29" fmla="*/ 2147483646 h 148"/>
              <a:gd name="T30" fmla="*/ 0 w 273"/>
              <a:gd name="T31" fmla="*/ 2147483646 h 148"/>
              <a:gd name="T32" fmla="*/ 0 w 273"/>
              <a:gd name="T33" fmla="*/ 2147483646 h 148"/>
              <a:gd name="T34" fmla="*/ 2147483646 w 273"/>
              <a:gd name="T35" fmla="*/ 2147483646 h 148"/>
              <a:gd name="T36" fmla="*/ 2147483646 w 273"/>
              <a:gd name="T37" fmla="*/ 2147483646 h 148"/>
              <a:gd name="T38" fmla="*/ 2147483646 w 273"/>
              <a:gd name="T39" fmla="*/ 2147483646 h 148"/>
              <a:gd name="T40" fmla="*/ 2147483646 w 273"/>
              <a:gd name="T41" fmla="*/ 2147483646 h 148"/>
              <a:gd name="T42" fmla="*/ 2147483646 w 273"/>
              <a:gd name="T43" fmla="*/ 0 h 148"/>
              <a:gd name="T44" fmla="*/ 2147483646 w 273"/>
              <a:gd name="T45" fmla="*/ 0 h 148"/>
              <a:gd name="T46" fmla="*/ 2147483646 w 273"/>
              <a:gd name="T47" fmla="*/ 0 h 148"/>
              <a:gd name="T48" fmla="*/ 2147483646 w 273"/>
              <a:gd name="T49" fmla="*/ 2147483646 h 14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73" h="148">
                <a:moveTo>
                  <a:pt x="268" y="129"/>
                </a:moveTo>
                <a:lnTo>
                  <a:pt x="268" y="129"/>
                </a:lnTo>
                <a:lnTo>
                  <a:pt x="271" y="131"/>
                </a:lnTo>
                <a:lnTo>
                  <a:pt x="273" y="134"/>
                </a:lnTo>
                <a:lnTo>
                  <a:pt x="273" y="139"/>
                </a:lnTo>
                <a:lnTo>
                  <a:pt x="271" y="143"/>
                </a:lnTo>
                <a:lnTo>
                  <a:pt x="270" y="146"/>
                </a:lnTo>
                <a:lnTo>
                  <a:pt x="266" y="148"/>
                </a:lnTo>
                <a:lnTo>
                  <a:pt x="263" y="148"/>
                </a:lnTo>
                <a:lnTo>
                  <a:pt x="259" y="146"/>
                </a:lnTo>
                <a:lnTo>
                  <a:pt x="5" y="19"/>
                </a:lnTo>
                <a:lnTo>
                  <a:pt x="1" y="16"/>
                </a:lnTo>
                <a:lnTo>
                  <a:pt x="0" y="12"/>
                </a:lnTo>
                <a:lnTo>
                  <a:pt x="0" y="9"/>
                </a:lnTo>
                <a:lnTo>
                  <a:pt x="1" y="5"/>
                </a:lnTo>
                <a:lnTo>
                  <a:pt x="3" y="2"/>
                </a:lnTo>
                <a:lnTo>
                  <a:pt x="7" y="0"/>
                </a:lnTo>
                <a:lnTo>
                  <a:pt x="10" y="0"/>
                </a:lnTo>
                <a:lnTo>
                  <a:pt x="13" y="0"/>
                </a:lnTo>
                <a:lnTo>
                  <a:pt x="268" y="129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" name="Freeform 17"/>
          <p:cNvSpPr>
            <a:spLocks/>
          </p:cNvSpPr>
          <p:nvPr userDrawn="1"/>
        </p:nvSpPr>
        <p:spPr bwMode="auto">
          <a:xfrm>
            <a:off x="6891338" y="103188"/>
            <a:ext cx="254000" cy="428625"/>
          </a:xfrm>
          <a:custGeom>
            <a:avLst/>
            <a:gdLst>
              <a:gd name="T0" fmla="*/ 2147483646 w 160"/>
              <a:gd name="T1" fmla="*/ 2147483646 h 270"/>
              <a:gd name="T2" fmla="*/ 2147483646 w 160"/>
              <a:gd name="T3" fmla="*/ 2147483646 h 270"/>
              <a:gd name="T4" fmla="*/ 2147483646 w 160"/>
              <a:gd name="T5" fmla="*/ 2147483646 h 270"/>
              <a:gd name="T6" fmla="*/ 2147483646 w 160"/>
              <a:gd name="T7" fmla="*/ 2147483646 h 270"/>
              <a:gd name="T8" fmla="*/ 2147483646 w 160"/>
              <a:gd name="T9" fmla="*/ 2147483646 h 270"/>
              <a:gd name="T10" fmla="*/ 2147483646 w 160"/>
              <a:gd name="T11" fmla="*/ 2147483646 h 270"/>
              <a:gd name="T12" fmla="*/ 2147483646 w 160"/>
              <a:gd name="T13" fmla="*/ 2147483646 h 270"/>
              <a:gd name="T14" fmla="*/ 2147483646 w 160"/>
              <a:gd name="T15" fmla="*/ 2147483646 h 270"/>
              <a:gd name="T16" fmla="*/ 2147483646 w 160"/>
              <a:gd name="T17" fmla="*/ 2147483646 h 270"/>
              <a:gd name="T18" fmla="*/ 0 w 160"/>
              <a:gd name="T19" fmla="*/ 2147483646 h 270"/>
              <a:gd name="T20" fmla="*/ 0 w 160"/>
              <a:gd name="T21" fmla="*/ 2147483646 h 270"/>
              <a:gd name="T22" fmla="*/ 2147483646 w 160"/>
              <a:gd name="T23" fmla="*/ 2147483646 h 270"/>
              <a:gd name="T24" fmla="*/ 2147483646 w 160"/>
              <a:gd name="T25" fmla="*/ 2147483646 h 270"/>
              <a:gd name="T26" fmla="*/ 2147483646 w 160"/>
              <a:gd name="T27" fmla="*/ 2147483646 h 270"/>
              <a:gd name="T28" fmla="*/ 2147483646 w 160"/>
              <a:gd name="T29" fmla="*/ 2147483646 h 270"/>
              <a:gd name="T30" fmla="*/ 2147483646 w 160"/>
              <a:gd name="T31" fmla="*/ 0 h 270"/>
              <a:gd name="T32" fmla="*/ 2147483646 w 160"/>
              <a:gd name="T33" fmla="*/ 0 h 270"/>
              <a:gd name="T34" fmla="*/ 2147483646 w 160"/>
              <a:gd name="T35" fmla="*/ 0 h 270"/>
              <a:gd name="T36" fmla="*/ 2147483646 w 160"/>
              <a:gd name="T37" fmla="*/ 0 h 270"/>
              <a:gd name="T38" fmla="*/ 2147483646 w 160"/>
              <a:gd name="T39" fmla="*/ 0 h 270"/>
              <a:gd name="T40" fmla="*/ 2147483646 w 160"/>
              <a:gd name="T41" fmla="*/ 2147483646 h 270"/>
              <a:gd name="T42" fmla="*/ 2147483646 w 160"/>
              <a:gd name="T43" fmla="*/ 2147483646 h 270"/>
              <a:gd name="T44" fmla="*/ 2147483646 w 160"/>
              <a:gd name="T45" fmla="*/ 2147483646 h 270"/>
              <a:gd name="T46" fmla="*/ 2147483646 w 160"/>
              <a:gd name="T47" fmla="*/ 2147483646 h 270"/>
              <a:gd name="T48" fmla="*/ 2147483646 w 160"/>
              <a:gd name="T49" fmla="*/ 2147483646 h 27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60" h="270">
                <a:moveTo>
                  <a:pt x="19" y="265"/>
                </a:moveTo>
                <a:lnTo>
                  <a:pt x="19" y="265"/>
                </a:lnTo>
                <a:lnTo>
                  <a:pt x="16" y="268"/>
                </a:lnTo>
                <a:lnTo>
                  <a:pt x="12" y="270"/>
                </a:lnTo>
                <a:lnTo>
                  <a:pt x="9" y="270"/>
                </a:lnTo>
                <a:lnTo>
                  <a:pt x="5" y="268"/>
                </a:lnTo>
                <a:lnTo>
                  <a:pt x="2" y="267"/>
                </a:lnTo>
                <a:lnTo>
                  <a:pt x="0" y="263"/>
                </a:lnTo>
                <a:lnTo>
                  <a:pt x="0" y="260"/>
                </a:lnTo>
                <a:lnTo>
                  <a:pt x="2" y="255"/>
                </a:lnTo>
                <a:lnTo>
                  <a:pt x="143" y="4"/>
                </a:lnTo>
                <a:lnTo>
                  <a:pt x="145" y="2"/>
                </a:lnTo>
                <a:lnTo>
                  <a:pt x="148" y="0"/>
                </a:lnTo>
                <a:lnTo>
                  <a:pt x="151" y="0"/>
                </a:lnTo>
                <a:lnTo>
                  <a:pt x="155" y="0"/>
                </a:lnTo>
                <a:lnTo>
                  <a:pt x="158" y="4"/>
                </a:lnTo>
                <a:lnTo>
                  <a:pt x="160" y="7"/>
                </a:lnTo>
                <a:lnTo>
                  <a:pt x="160" y="11"/>
                </a:lnTo>
                <a:lnTo>
                  <a:pt x="160" y="14"/>
                </a:lnTo>
                <a:lnTo>
                  <a:pt x="19" y="26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" name="Freeform 18"/>
          <p:cNvSpPr>
            <a:spLocks/>
          </p:cNvSpPr>
          <p:nvPr userDrawn="1"/>
        </p:nvSpPr>
        <p:spPr bwMode="auto">
          <a:xfrm>
            <a:off x="6946900" y="204788"/>
            <a:ext cx="319088" cy="384175"/>
          </a:xfrm>
          <a:custGeom>
            <a:avLst/>
            <a:gdLst>
              <a:gd name="T0" fmla="*/ 2147483646 w 201"/>
              <a:gd name="T1" fmla="*/ 2147483646 h 242"/>
              <a:gd name="T2" fmla="*/ 2147483646 w 201"/>
              <a:gd name="T3" fmla="*/ 2147483646 h 242"/>
              <a:gd name="T4" fmla="*/ 2147483646 w 201"/>
              <a:gd name="T5" fmla="*/ 2147483646 h 242"/>
              <a:gd name="T6" fmla="*/ 2147483646 w 201"/>
              <a:gd name="T7" fmla="*/ 2147483646 h 242"/>
              <a:gd name="T8" fmla="*/ 2147483646 w 201"/>
              <a:gd name="T9" fmla="*/ 2147483646 h 242"/>
              <a:gd name="T10" fmla="*/ 2147483646 w 201"/>
              <a:gd name="T11" fmla="*/ 2147483646 h 242"/>
              <a:gd name="T12" fmla="*/ 2147483646 w 201"/>
              <a:gd name="T13" fmla="*/ 2147483646 h 242"/>
              <a:gd name="T14" fmla="*/ 2147483646 w 201"/>
              <a:gd name="T15" fmla="*/ 2147483646 h 242"/>
              <a:gd name="T16" fmla="*/ 0 w 201"/>
              <a:gd name="T17" fmla="*/ 2147483646 h 242"/>
              <a:gd name="T18" fmla="*/ 0 w 201"/>
              <a:gd name="T19" fmla="*/ 2147483646 h 242"/>
              <a:gd name="T20" fmla="*/ 0 w 201"/>
              <a:gd name="T21" fmla="*/ 2147483646 h 242"/>
              <a:gd name="T22" fmla="*/ 2147483646 w 201"/>
              <a:gd name="T23" fmla="*/ 2147483646 h 242"/>
              <a:gd name="T24" fmla="*/ 2147483646 w 201"/>
              <a:gd name="T25" fmla="*/ 2147483646 h 242"/>
              <a:gd name="T26" fmla="*/ 2147483646 w 201"/>
              <a:gd name="T27" fmla="*/ 2147483646 h 242"/>
              <a:gd name="T28" fmla="*/ 2147483646 w 201"/>
              <a:gd name="T29" fmla="*/ 2147483646 h 242"/>
              <a:gd name="T30" fmla="*/ 2147483646 w 201"/>
              <a:gd name="T31" fmla="*/ 0 h 242"/>
              <a:gd name="T32" fmla="*/ 2147483646 w 201"/>
              <a:gd name="T33" fmla="*/ 2147483646 h 242"/>
              <a:gd name="T34" fmla="*/ 2147483646 w 201"/>
              <a:gd name="T35" fmla="*/ 2147483646 h 242"/>
              <a:gd name="T36" fmla="*/ 2147483646 w 201"/>
              <a:gd name="T37" fmla="*/ 2147483646 h 242"/>
              <a:gd name="T38" fmla="*/ 2147483646 w 201"/>
              <a:gd name="T39" fmla="*/ 2147483646 h 242"/>
              <a:gd name="T40" fmla="*/ 2147483646 w 201"/>
              <a:gd name="T41" fmla="*/ 2147483646 h 242"/>
              <a:gd name="T42" fmla="*/ 2147483646 w 201"/>
              <a:gd name="T43" fmla="*/ 2147483646 h 242"/>
              <a:gd name="T44" fmla="*/ 2147483646 w 201"/>
              <a:gd name="T45" fmla="*/ 2147483646 h 242"/>
              <a:gd name="T46" fmla="*/ 2147483646 w 201"/>
              <a:gd name="T47" fmla="*/ 2147483646 h 242"/>
              <a:gd name="T48" fmla="*/ 2147483646 w 201"/>
              <a:gd name="T49" fmla="*/ 2147483646 h 24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01" h="242">
                <a:moveTo>
                  <a:pt x="17" y="239"/>
                </a:moveTo>
                <a:lnTo>
                  <a:pt x="17" y="239"/>
                </a:lnTo>
                <a:lnTo>
                  <a:pt x="13" y="241"/>
                </a:lnTo>
                <a:lnTo>
                  <a:pt x="10" y="242"/>
                </a:lnTo>
                <a:lnTo>
                  <a:pt x="6" y="242"/>
                </a:lnTo>
                <a:lnTo>
                  <a:pt x="3" y="241"/>
                </a:lnTo>
                <a:lnTo>
                  <a:pt x="0" y="237"/>
                </a:lnTo>
                <a:lnTo>
                  <a:pt x="0" y="234"/>
                </a:lnTo>
                <a:lnTo>
                  <a:pt x="0" y="230"/>
                </a:lnTo>
                <a:lnTo>
                  <a:pt x="1" y="227"/>
                </a:lnTo>
                <a:lnTo>
                  <a:pt x="183" y="3"/>
                </a:lnTo>
                <a:lnTo>
                  <a:pt x="187" y="2"/>
                </a:lnTo>
                <a:lnTo>
                  <a:pt x="190" y="0"/>
                </a:lnTo>
                <a:lnTo>
                  <a:pt x="194" y="2"/>
                </a:lnTo>
                <a:lnTo>
                  <a:pt x="197" y="3"/>
                </a:lnTo>
                <a:lnTo>
                  <a:pt x="201" y="5"/>
                </a:lnTo>
                <a:lnTo>
                  <a:pt x="201" y="9"/>
                </a:lnTo>
                <a:lnTo>
                  <a:pt x="201" y="14"/>
                </a:lnTo>
                <a:lnTo>
                  <a:pt x="199" y="17"/>
                </a:lnTo>
                <a:lnTo>
                  <a:pt x="17" y="239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" name="Freeform 19"/>
          <p:cNvSpPr>
            <a:spLocks/>
          </p:cNvSpPr>
          <p:nvPr userDrawn="1"/>
        </p:nvSpPr>
        <p:spPr bwMode="auto">
          <a:xfrm>
            <a:off x="6954838" y="346075"/>
            <a:ext cx="395287" cy="306388"/>
          </a:xfrm>
          <a:custGeom>
            <a:avLst/>
            <a:gdLst>
              <a:gd name="T0" fmla="*/ 2147483646 w 249"/>
              <a:gd name="T1" fmla="*/ 2147483646 h 193"/>
              <a:gd name="T2" fmla="*/ 2147483646 w 249"/>
              <a:gd name="T3" fmla="*/ 2147483646 h 193"/>
              <a:gd name="T4" fmla="*/ 2147483646 w 249"/>
              <a:gd name="T5" fmla="*/ 2147483646 h 193"/>
              <a:gd name="T6" fmla="*/ 2147483646 w 249"/>
              <a:gd name="T7" fmla="*/ 2147483646 h 193"/>
              <a:gd name="T8" fmla="*/ 2147483646 w 249"/>
              <a:gd name="T9" fmla="*/ 2147483646 h 193"/>
              <a:gd name="T10" fmla="*/ 2147483646 w 249"/>
              <a:gd name="T11" fmla="*/ 2147483646 h 193"/>
              <a:gd name="T12" fmla="*/ 2147483646 w 249"/>
              <a:gd name="T13" fmla="*/ 2147483646 h 193"/>
              <a:gd name="T14" fmla="*/ 2147483646 w 249"/>
              <a:gd name="T15" fmla="*/ 2147483646 h 193"/>
              <a:gd name="T16" fmla="*/ 0 w 249"/>
              <a:gd name="T17" fmla="*/ 2147483646 h 193"/>
              <a:gd name="T18" fmla="*/ 0 w 249"/>
              <a:gd name="T19" fmla="*/ 2147483646 h 193"/>
              <a:gd name="T20" fmla="*/ 2147483646 w 249"/>
              <a:gd name="T21" fmla="*/ 2147483646 h 193"/>
              <a:gd name="T22" fmla="*/ 2147483646 w 249"/>
              <a:gd name="T23" fmla="*/ 2147483646 h 193"/>
              <a:gd name="T24" fmla="*/ 2147483646 w 249"/>
              <a:gd name="T25" fmla="*/ 2147483646 h 193"/>
              <a:gd name="T26" fmla="*/ 2147483646 w 249"/>
              <a:gd name="T27" fmla="*/ 2147483646 h 193"/>
              <a:gd name="T28" fmla="*/ 2147483646 w 249"/>
              <a:gd name="T29" fmla="*/ 0 h 193"/>
              <a:gd name="T30" fmla="*/ 2147483646 w 249"/>
              <a:gd name="T31" fmla="*/ 0 h 193"/>
              <a:gd name="T32" fmla="*/ 2147483646 w 249"/>
              <a:gd name="T33" fmla="*/ 2147483646 h 193"/>
              <a:gd name="T34" fmla="*/ 2147483646 w 249"/>
              <a:gd name="T35" fmla="*/ 2147483646 h 193"/>
              <a:gd name="T36" fmla="*/ 2147483646 w 249"/>
              <a:gd name="T37" fmla="*/ 2147483646 h 193"/>
              <a:gd name="T38" fmla="*/ 2147483646 w 249"/>
              <a:gd name="T39" fmla="*/ 2147483646 h 193"/>
              <a:gd name="T40" fmla="*/ 2147483646 w 249"/>
              <a:gd name="T41" fmla="*/ 2147483646 h 193"/>
              <a:gd name="T42" fmla="*/ 2147483646 w 249"/>
              <a:gd name="T43" fmla="*/ 2147483646 h 193"/>
              <a:gd name="T44" fmla="*/ 2147483646 w 249"/>
              <a:gd name="T45" fmla="*/ 2147483646 h 193"/>
              <a:gd name="T46" fmla="*/ 2147483646 w 249"/>
              <a:gd name="T47" fmla="*/ 2147483646 h 193"/>
              <a:gd name="T48" fmla="*/ 2147483646 w 249"/>
              <a:gd name="T49" fmla="*/ 2147483646 h 19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49" h="193">
                <a:moveTo>
                  <a:pt x="15" y="191"/>
                </a:moveTo>
                <a:lnTo>
                  <a:pt x="15" y="191"/>
                </a:lnTo>
                <a:lnTo>
                  <a:pt x="12" y="193"/>
                </a:lnTo>
                <a:lnTo>
                  <a:pt x="8" y="193"/>
                </a:lnTo>
                <a:lnTo>
                  <a:pt x="5" y="191"/>
                </a:lnTo>
                <a:lnTo>
                  <a:pt x="1" y="189"/>
                </a:lnTo>
                <a:lnTo>
                  <a:pt x="0" y="186"/>
                </a:lnTo>
                <a:lnTo>
                  <a:pt x="0" y="183"/>
                </a:lnTo>
                <a:lnTo>
                  <a:pt x="1" y="179"/>
                </a:lnTo>
                <a:lnTo>
                  <a:pt x="3" y="176"/>
                </a:lnTo>
                <a:lnTo>
                  <a:pt x="233" y="2"/>
                </a:lnTo>
                <a:lnTo>
                  <a:pt x="237" y="0"/>
                </a:lnTo>
                <a:lnTo>
                  <a:pt x="240" y="0"/>
                </a:lnTo>
                <a:lnTo>
                  <a:pt x="244" y="2"/>
                </a:lnTo>
                <a:lnTo>
                  <a:pt x="247" y="4"/>
                </a:lnTo>
                <a:lnTo>
                  <a:pt x="249" y="7"/>
                </a:lnTo>
                <a:lnTo>
                  <a:pt x="249" y="11"/>
                </a:lnTo>
                <a:lnTo>
                  <a:pt x="247" y="14"/>
                </a:lnTo>
                <a:lnTo>
                  <a:pt x="245" y="18"/>
                </a:lnTo>
                <a:lnTo>
                  <a:pt x="15" y="191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" name="Freeform 20"/>
          <p:cNvSpPr>
            <a:spLocks/>
          </p:cNvSpPr>
          <p:nvPr userDrawn="1"/>
        </p:nvSpPr>
        <p:spPr bwMode="auto">
          <a:xfrm>
            <a:off x="6946900" y="488950"/>
            <a:ext cx="446088" cy="220663"/>
          </a:xfrm>
          <a:custGeom>
            <a:avLst/>
            <a:gdLst>
              <a:gd name="T0" fmla="*/ 2147483646 w 281"/>
              <a:gd name="T1" fmla="*/ 2147483646 h 139"/>
              <a:gd name="T2" fmla="*/ 2147483646 w 281"/>
              <a:gd name="T3" fmla="*/ 2147483646 h 139"/>
              <a:gd name="T4" fmla="*/ 2147483646 w 281"/>
              <a:gd name="T5" fmla="*/ 2147483646 h 139"/>
              <a:gd name="T6" fmla="*/ 2147483646 w 281"/>
              <a:gd name="T7" fmla="*/ 2147483646 h 139"/>
              <a:gd name="T8" fmla="*/ 2147483646 w 281"/>
              <a:gd name="T9" fmla="*/ 2147483646 h 139"/>
              <a:gd name="T10" fmla="*/ 2147483646 w 281"/>
              <a:gd name="T11" fmla="*/ 2147483646 h 139"/>
              <a:gd name="T12" fmla="*/ 2147483646 w 281"/>
              <a:gd name="T13" fmla="*/ 2147483646 h 139"/>
              <a:gd name="T14" fmla="*/ 2147483646 w 281"/>
              <a:gd name="T15" fmla="*/ 2147483646 h 139"/>
              <a:gd name="T16" fmla="*/ 0 w 281"/>
              <a:gd name="T17" fmla="*/ 2147483646 h 139"/>
              <a:gd name="T18" fmla="*/ 2147483646 w 281"/>
              <a:gd name="T19" fmla="*/ 2147483646 h 139"/>
              <a:gd name="T20" fmla="*/ 2147483646 w 281"/>
              <a:gd name="T21" fmla="*/ 2147483646 h 139"/>
              <a:gd name="T22" fmla="*/ 2147483646 w 281"/>
              <a:gd name="T23" fmla="*/ 2147483646 h 139"/>
              <a:gd name="T24" fmla="*/ 2147483646 w 281"/>
              <a:gd name="T25" fmla="*/ 0 h 139"/>
              <a:gd name="T26" fmla="*/ 2147483646 w 281"/>
              <a:gd name="T27" fmla="*/ 0 h 139"/>
              <a:gd name="T28" fmla="*/ 2147483646 w 281"/>
              <a:gd name="T29" fmla="*/ 0 h 139"/>
              <a:gd name="T30" fmla="*/ 2147483646 w 281"/>
              <a:gd name="T31" fmla="*/ 0 h 139"/>
              <a:gd name="T32" fmla="*/ 2147483646 w 281"/>
              <a:gd name="T33" fmla="*/ 2147483646 h 139"/>
              <a:gd name="T34" fmla="*/ 2147483646 w 281"/>
              <a:gd name="T35" fmla="*/ 2147483646 h 139"/>
              <a:gd name="T36" fmla="*/ 2147483646 w 281"/>
              <a:gd name="T37" fmla="*/ 2147483646 h 139"/>
              <a:gd name="T38" fmla="*/ 2147483646 w 281"/>
              <a:gd name="T39" fmla="*/ 2147483646 h 139"/>
              <a:gd name="T40" fmla="*/ 2147483646 w 281"/>
              <a:gd name="T41" fmla="*/ 2147483646 h 139"/>
              <a:gd name="T42" fmla="*/ 2147483646 w 281"/>
              <a:gd name="T43" fmla="*/ 2147483646 h 139"/>
              <a:gd name="T44" fmla="*/ 2147483646 w 281"/>
              <a:gd name="T45" fmla="*/ 2147483646 h 139"/>
              <a:gd name="T46" fmla="*/ 2147483646 w 281"/>
              <a:gd name="T47" fmla="*/ 2147483646 h 139"/>
              <a:gd name="T48" fmla="*/ 2147483646 w 281"/>
              <a:gd name="T49" fmla="*/ 2147483646 h 13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81" h="139">
                <a:moveTo>
                  <a:pt x="13" y="137"/>
                </a:moveTo>
                <a:lnTo>
                  <a:pt x="13" y="137"/>
                </a:lnTo>
                <a:lnTo>
                  <a:pt x="10" y="139"/>
                </a:lnTo>
                <a:lnTo>
                  <a:pt x="6" y="137"/>
                </a:lnTo>
                <a:lnTo>
                  <a:pt x="3" y="136"/>
                </a:lnTo>
                <a:lnTo>
                  <a:pt x="1" y="132"/>
                </a:lnTo>
                <a:lnTo>
                  <a:pt x="0" y="129"/>
                </a:lnTo>
                <a:lnTo>
                  <a:pt x="1" y="125"/>
                </a:lnTo>
                <a:lnTo>
                  <a:pt x="3" y="122"/>
                </a:lnTo>
                <a:lnTo>
                  <a:pt x="6" y="120"/>
                </a:lnTo>
                <a:lnTo>
                  <a:pt x="268" y="0"/>
                </a:lnTo>
                <a:lnTo>
                  <a:pt x="271" y="0"/>
                </a:lnTo>
                <a:lnTo>
                  <a:pt x="275" y="0"/>
                </a:lnTo>
                <a:lnTo>
                  <a:pt x="278" y="1"/>
                </a:lnTo>
                <a:lnTo>
                  <a:pt x="280" y="5"/>
                </a:lnTo>
                <a:lnTo>
                  <a:pt x="281" y="8"/>
                </a:lnTo>
                <a:lnTo>
                  <a:pt x="280" y="12"/>
                </a:lnTo>
                <a:lnTo>
                  <a:pt x="278" y="15"/>
                </a:lnTo>
                <a:lnTo>
                  <a:pt x="276" y="17"/>
                </a:lnTo>
                <a:lnTo>
                  <a:pt x="13" y="13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" name="Freeform 21"/>
          <p:cNvSpPr>
            <a:spLocks/>
          </p:cNvSpPr>
          <p:nvPr userDrawn="1"/>
        </p:nvSpPr>
        <p:spPr bwMode="auto">
          <a:xfrm>
            <a:off x="6022975" y="584200"/>
            <a:ext cx="352425" cy="352425"/>
          </a:xfrm>
          <a:custGeom>
            <a:avLst/>
            <a:gdLst>
              <a:gd name="T0" fmla="*/ 2147483646 w 222"/>
              <a:gd name="T1" fmla="*/ 2147483646 h 222"/>
              <a:gd name="T2" fmla="*/ 2147483646 w 222"/>
              <a:gd name="T3" fmla="*/ 2147483646 h 222"/>
              <a:gd name="T4" fmla="*/ 2147483646 w 222"/>
              <a:gd name="T5" fmla="*/ 2147483646 h 222"/>
              <a:gd name="T6" fmla="*/ 2147483646 w 222"/>
              <a:gd name="T7" fmla="*/ 2147483646 h 222"/>
              <a:gd name="T8" fmla="*/ 2147483646 w 222"/>
              <a:gd name="T9" fmla="*/ 2147483646 h 222"/>
              <a:gd name="T10" fmla="*/ 2147483646 w 222"/>
              <a:gd name="T11" fmla="*/ 2147483646 h 222"/>
              <a:gd name="T12" fmla="*/ 2147483646 w 222"/>
              <a:gd name="T13" fmla="*/ 2147483646 h 222"/>
              <a:gd name="T14" fmla="*/ 2147483646 w 222"/>
              <a:gd name="T15" fmla="*/ 2147483646 h 222"/>
              <a:gd name="T16" fmla="*/ 2147483646 w 222"/>
              <a:gd name="T17" fmla="*/ 2147483646 h 222"/>
              <a:gd name="T18" fmla="*/ 2147483646 w 222"/>
              <a:gd name="T19" fmla="*/ 2147483646 h 222"/>
              <a:gd name="T20" fmla="*/ 2147483646 w 222"/>
              <a:gd name="T21" fmla="*/ 2147483646 h 222"/>
              <a:gd name="T22" fmla="*/ 2147483646 w 222"/>
              <a:gd name="T23" fmla="*/ 2147483646 h 222"/>
              <a:gd name="T24" fmla="*/ 2147483646 w 222"/>
              <a:gd name="T25" fmla="*/ 2147483646 h 222"/>
              <a:gd name="T26" fmla="*/ 2147483646 w 222"/>
              <a:gd name="T27" fmla="*/ 2147483646 h 222"/>
              <a:gd name="T28" fmla="*/ 2147483646 w 222"/>
              <a:gd name="T29" fmla="*/ 2147483646 h 222"/>
              <a:gd name="T30" fmla="*/ 2147483646 w 222"/>
              <a:gd name="T31" fmla="*/ 2147483646 h 222"/>
              <a:gd name="T32" fmla="*/ 2147483646 w 222"/>
              <a:gd name="T33" fmla="*/ 2147483646 h 222"/>
              <a:gd name="T34" fmla="*/ 2147483646 w 222"/>
              <a:gd name="T35" fmla="*/ 2147483646 h 222"/>
              <a:gd name="T36" fmla="*/ 2147483646 w 222"/>
              <a:gd name="T37" fmla="*/ 2147483646 h 222"/>
              <a:gd name="T38" fmla="*/ 2147483646 w 222"/>
              <a:gd name="T39" fmla="*/ 2147483646 h 222"/>
              <a:gd name="T40" fmla="*/ 2147483646 w 222"/>
              <a:gd name="T41" fmla="*/ 2147483646 h 222"/>
              <a:gd name="T42" fmla="*/ 2147483646 w 222"/>
              <a:gd name="T43" fmla="*/ 2147483646 h 222"/>
              <a:gd name="T44" fmla="*/ 2147483646 w 222"/>
              <a:gd name="T45" fmla="*/ 2147483646 h 222"/>
              <a:gd name="T46" fmla="*/ 2147483646 w 222"/>
              <a:gd name="T47" fmla="*/ 2147483646 h 222"/>
              <a:gd name="T48" fmla="*/ 2147483646 w 222"/>
              <a:gd name="T49" fmla="*/ 2147483646 h 222"/>
              <a:gd name="T50" fmla="*/ 2147483646 w 222"/>
              <a:gd name="T51" fmla="*/ 2147483646 h 222"/>
              <a:gd name="T52" fmla="*/ 2147483646 w 222"/>
              <a:gd name="T53" fmla="*/ 2147483646 h 222"/>
              <a:gd name="T54" fmla="*/ 2147483646 w 222"/>
              <a:gd name="T55" fmla="*/ 2147483646 h 222"/>
              <a:gd name="T56" fmla="*/ 2147483646 w 222"/>
              <a:gd name="T57" fmla="*/ 2147483646 h 222"/>
              <a:gd name="T58" fmla="*/ 2147483646 w 222"/>
              <a:gd name="T59" fmla="*/ 2147483646 h 222"/>
              <a:gd name="T60" fmla="*/ 2147483646 w 222"/>
              <a:gd name="T61" fmla="*/ 2147483646 h 222"/>
              <a:gd name="T62" fmla="*/ 2147483646 w 222"/>
              <a:gd name="T63" fmla="*/ 2147483646 h 222"/>
              <a:gd name="T64" fmla="*/ 2147483646 w 222"/>
              <a:gd name="T65" fmla="*/ 2147483646 h 222"/>
              <a:gd name="T66" fmla="*/ 0 w 222"/>
              <a:gd name="T67" fmla="*/ 2147483646 h 222"/>
              <a:gd name="T68" fmla="*/ 0 w 222"/>
              <a:gd name="T69" fmla="*/ 2147483646 h 222"/>
              <a:gd name="T70" fmla="*/ 0 w 222"/>
              <a:gd name="T71" fmla="*/ 2147483646 h 222"/>
              <a:gd name="T72" fmla="*/ 2147483646 w 222"/>
              <a:gd name="T73" fmla="*/ 2147483646 h 222"/>
              <a:gd name="T74" fmla="*/ 2147483646 w 222"/>
              <a:gd name="T75" fmla="*/ 2147483646 h 222"/>
              <a:gd name="T76" fmla="*/ 2147483646 w 222"/>
              <a:gd name="T77" fmla="*/ 2147483646 h 222"/>
              <a:gd name="T78" fmla="*/ 2147483646 w 222"/>
              <a:gd name="T79" fmla="*/ 2147483646 h 222"/>
              <a:gd name="T80" fmla="*/ 2147483646 w 222"/>
              <a:gd name="T81" fmla="*/ 2147483646 h 222"/>
              <a:gd name="T82" fmla="*/ 2147483646 w 222"/>
              <a:gd name="T83" fmla="*/ 2147483646 h 222"/>
              <a:gd name="T84" fmla="*/ 2147483646 w 222"/>
              <a:gd name="T85" fmla="*/ 2147483646 h 222"/>
              <a:gd name="T86" fmla="*/ 2147483646 w 222"/>
              <a:gd name="T87" fmla="*/ 2147483646 h 222"/>
              <a:gd name="T88" fmla="*/ 2147483646 w 222"/>
              <a:gd name="T89" fmla="*/ 2147483646 h 222"/>
              <a:gd name="T90" fmla="*/ 2147483646 w 222"/>
              <a:gd name="T91" fmla="*/ 2147483646 h 222"/>
              <a:gd name="T92" fmla="*/ 2147483646 w 222"/>
              <a:gd name="T93" fmla="*/ 2147483646 h 222"/>
              <a:gd name="T94" fmla="*/ 2147483646 w 222"/>
              <a:gd name="T95" fmla="*/ 2147483646 h 222"/>
              <a:gd name="T96" fmla="*/ 2147483646 w 222"/>
              <a:gd name="T97" fmla="*/ 0 h 222"/>
              <a:gd name="T98" fmla="*/ 2147483646 w 222"/>
              <a:gd name="T99" fmla="*/ 0 h 222"/>
              <a:gd name="T100" fmla="*/ 2147483646 w 222"/>
              <a:gd name="T101" fmla="*/ 0 h 222"/>
              <a:gd name="T102" fmla="*/ 2147483646 w 222"/>
              <a:gd name="T103" fmla="*/ 2147483646 h 222"/>
              <a:gd name="T104" fmla="*/ 2147483646 w 222"/>
              <a:gd name="T105" fmla="*/ 2147483646 h 222"/>
              <a:gd name="T106" fmla="*/ 2147483646 w 222"/>
              <a:gd name="T107" fmla="*/ 2147483646 h 222"/>
              <a:gd name="T108" fmla="*/ 2147483646 w 222"/>
              <a:gd name="T109" fmla="*/ 2147483646 h 222"/>
              <a:gd name="T110" fmla="*/ 2147483646 w 222"/>
              <a:gd name="T111" fmla="*/ 2147483646 h 222"/>
              <a:gd name="T112" fmla="*/ 2147483646 w 222"/>
              <a:gd name="T113" fmla="*/ 2147483646 h 222"/>
              <a:gd name="T114" fmla="*/ 2147483646 w 222"/>
              <a:gd name="T115" fmla="*/ 2147483646 h 222"/>
              <a:gd name="T116" fmla="*/ 2147483646 w 222"/>
              <a:gd name="T117" fmla="*/ 2147483646 h 222"/>
              <a:gd name="T118" fmla="*/ 2147483646 w 222"/>
              <a:gd name="T119" fmla="*/ 2147483646 h 222"/>
              <a:gd name="T120" fmla="*/ 2147483646 w 222"/>
              <a:gd name="T121" fmla="*/ 2147483646 h 222"/>
              <a:gd name="T122" fmla="*/ 2147483646 w 222"/>
              <a:gd name="T123" fmla="*/ 2147483646 h 22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22" h="222">
                <a:moveTo>
                  <a:pt x="215" y="74"/>
                </a:moveTo>
                <a:lnTo>
                  <a:pt x="215" y="74"/>
                </a:lnTo>
                <a:lnTo>
                  <a:pt x="219" y="84"/>
                </a:lnTo>
                <a:lnTo>
                  <a:pt x="221" y="96"/>
                </a:lnTo>
                <a:lnTo>
                  <a:pt x="222" y="106"/>
                </a:lnTo>
                <a:lnTo>
                  <a:pt x="222" y="117"/>
                </a:lnTo>
                <a:lnTo>
                  <a:pt x="221" y="129"/>
                </a:lnTo>
                <a:lnTo>
                  <a:pt x="219" y="139"/>
                </a:lnTo>
                <a:lnTo>
                  <a:pt x="212" y="158"/>
                </a:lnTo>
                <a:lnTo>
                  <a:pt x="200" y="177"/>
                </a:lnTo>
                <a:lnTo>
                  <a:pt x="193" y="186"/>
                </a:lnTo>
                <a:lnTo>
                  <a:pt x="186" y="192"/>
                </a:lnTo>
                <a:lnTo>
                  <a:pt x="178" y="199"/>
                </a:lnTo>
                <a:lnTo>
                  <a:pt x="169" y="206"/>
                </a:lnTo>
                <a:lnTo>
                  <a:pt x="159" y="211"/>
                </a:lnTo>
                <a:lnTo>
                  <a:pt x="148" y="215"/>
                </a:lnTo>
                <a:lnTo>
                  <a:pt x="136" y="218"/>
                </a:lnTo>
                <a:lnTo>
                  <a:pt x="126" y="220"/>
                </a:lnTo>
                <a:lnTo>
                  <a:pt x="116" y="222"/>
                </a:lnTo>
                <a:lnTo>
                  <a:pt x="104" y="222"/>
                </a:lnTo>
                <a:lnTo>
                  <a:pt x="93" y="220"/>
                </a:lnTo>
                <a:lnTo>
                  <a:pt x="83" y="218"/>
                </a:lnTo>
                <a:lnTo>
                  <a:pt x="62" y="211"/>
                </a:lnTo>
                <a:lnTo>
                  <a:pt x="45" y="199"/>
                </a:lnTo>
                <a:lnTo>
                  <a:pt x="37" y="192"/>
                </a:lnTo>
                <a:lnTo>
                  <a:pt x="28" y="186"/>
                </a:lnTo>
                <a:lnTo>
                  <a:pt x="21" y="177"/>
                </a:lnTo>
                <a:lnTo>
                  <a:pt x="16" y="168"/>
                </a:lnTo>
                <a:lnTo>
                  <a:pt x="11" y="158"/>
                </a:lnTo>
                <a:lnTo>
                  <a:pt x="6" y="148"/>
                </a:lnTo>
                <a:lnTo>
                  <a:pt x="2" y="136"/>
                </a:lnTo>
                <a:lnTo>
                  <a:pt x="0" y="125"/>
                </a:lnTo>
                <a:lnTo>
                  <a:pt x="0" y="115"/>
                </a:lnTo>
                <a:lnTo>
                  <a:pt x="0" y="103"/>
                </a:lnTo>
                <a:lnTo>
                  <a:pt x="2" y="93"/>
                </a:lnTo>
                <a:lnTo>
                  <a:pt x="4" y="82"/>
                </a:lnTo>
                <a:lnTo>
                  <a:pt x="11" y="62"/>
                </a:lnTo>
                <a:lnTo>
                  <a:pt x="21" y="45"/>
                </a:lnTo>
                <a:lnTo>
                  <a:pt x="28" y="36"/>
                </a:lnTo>
                <a:lnTo>
                  <a:pt x="37" y="29"/>
                </a:lnTo>
                <a:lnTo>
                  <a:pt x="45" y="22"/>
                </a:lnTo>
                <a:lnTo>
                  <a:pt x="54" y="15"/>
                </a:lnTo>
                <a:lnTo>
                  <a:pt x="64" y="10"/>
                </a:lnTo>
                <a:lnTo>
                  <a:pt x="74" y="5"/>
                </a:lnTo>
                <a:lnTo>
                  <a:pt x="85" y="3"/>
                </a:lnTo>
                <a:lnTo>
                  <a:pt x="97" y="0"/>
                </a:lnTo>
                <a:lnTo>
                  <a:pt x="107" y="0"/>
                </a:lnTo>
                <a:lnTo>
                  <a:pt x="117" y="0"/>
                </a:lnTo>
                <a:lnTo>
                  <a:pt x="129" y="2"/>
                </a:lnTo>
                <a:lnTo>
                  <a:pt x="140" y="3"/>
                </a:lnTo>
                <a:lnTo>
                  <a:pt x="159" y="10"/>
                </a:lnTo>
                <a:lnTo>
                  <a:pt x="178" y="22"/>
                </a:lnTo>
                <a:lnTo>
                  <a:pt x="186" y="29"/>
                </a:lnTo>
                <a:lnTo>
                  <a:pt x="193" y="36"/>
                </a:lnTo>
                <a:lnTo>
                  <a:pt x="200" y="45"/>
                </a:lnTo>
                <a:lnTo>
                  <a:pt x="207" y="53"/>
                </a:lnTo>
                <a:lnTo>
                  <a:pt x="212" y="63"/>
                </a:lnTo>
                <a:lnTo>
                  <a:pt x="215" y="74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" name="Freeform 22"/>
          <p:cNvSpPr>
            <a:spLocks/>
          </p:cNvSpPr>
          <p:nvPr userDrawn="1"/>
        </p:nvSpPr>
        <p:spPr bwMode="auto">
          <a:xfrm>
            <a:off x="6329363" y="1347788"/>
            <a:ext cx="220662" cy="223837"/>
          </a:xfrm>
          <a:custGeom>
            <a:avLst/>
            <a:gdLst>
              <a:gd name="T0" fmla="*/ 2147483646 w 139"/>
              <a:gd name="T1" fmla="*/ 2147483646 h 141"/>
              <a:gd name="T2" fmla="*/ 2147483646 w 139"/>
              <a:gd name="T3" fmla="*/ 2147483646 h 141"/>
              <a:gd name="T4" fmla="*/ 2147483646 w 139"/>
              <a:gd name="T5" fmla="*/ 2147483646 h 141"/>
              <a:gd name="T6" fmla="*/ 2147483646 w 139"/>
              <a:gd name="T7" fmla="*/ 2147483646 h 141"/>
              <a:gd name="T8" fmla="*/ 2147483646 w 139"/>
              <a:gd name="T9" fmla="*/ 2147483646 h 141"/>
              <a:gd name="T10" fmla="*/ 2147483646 w 139"/>
              <a:gd name="T11" fmla="*/ 2147483646 h 141"/>
              <a:gd name="T12" fmla="*/ 2147483646 w 139"/>
              <a:gd name="T13" fmla="*/ 2147483646 h 141"/>
              <a:gd name="T14" fmla="*/ 2147483646 w 139"/>
              <a:gd name="T15" fmla="*/ 2147483646 h 141"/>
              <a:gd name="T16" fmla="*/ 2147483646 w 139"/>
              <a:gd name="T17" fmla="*/ 2147483646 h 141"/>
              <a:gd name="T18" fmla="*/ 2147483646 w 139"/>
              <a:gd name="T19" fmla="*/ 2147483646 h 141"/>
              <a:gd name="T20" fmla="*/ 2147483646 w 139"/>
              <a:gd name="T21" fmla="*/ 2147483646 h 141"/>
              <a:gd name="T22" fmla="*/ 2147483646 w 139"/>
              <a:gd name="T23" fmla="*/ 2147483646 h 141"/>
              <a:gd name="T24" fmla="*/ 2147483646 w 139"/>
              <a:gd name="T25" fmla="*/ 2147483646 h 141"/>
              <a:gd name="T26" fmla="*/ 2147483646 w 139"/>
              <a:gd name="T27" fmla="*/ 2147483646 h 141"/>
              <a:gd name="T28" fmla="*/ 2147483646 w 139"/>
              <a:gd name="T29" fmla="*/ 2147483646 h 141"/>
              <a:gd name="T30" fmla="*/ 2147483646 w 139"/>
              <a:gd name="T31" fmla="*/ 2147483646 h 141"/>
              <a:gd name="T32" fmla="*/ 2147483646 w 139"/>
              <a:gd name="T33" fmla="*/ 2147483646 h 141"/>
              <a:gd name="T34" fmla="*/ 2147483646 w 139"/>
              <a:gd name="T35" fmla="*/ 2147483646 h 141"/>
              <a:gd name="T36" fmla="*/ 2147483646 w 139"/>
              <a:gd name="T37" fmla="*/ 2147483646 h 141"/>
              <a:gd name="T38" fmla="*/ 2147483646 w 139"/>
              <a:gd name="T39" fmla="*/ 2147483646 h 141"/>
              <a:gd name="T40" fmla="*/ 0 w 139"/>
              <a:gd name="T41" fmla="*/ 2147483646 h 141"/>
              <a:gd name="T42" fmla="*/ 0 w 139"/>
              <a:gd name="T43" fmla="*/ 2147483646 h 141"/>
              <a:gd name="T44" fmla="*/ 2147483646 w 139"/>
              <a:gd name="T45" fmla="*/ 2147483646 h 141"/>
              <a:gd name="T46" fmla="*/ 2147483646 w 139"/>
              <a:gd name="T47" fmla="*/ 2147483646 h 141"/>
              <a:gd name="T48" fmla="*/ 2147483646 w 139"/>
              <a:gd name="T49" fmla="*/ 2147483646 h 141"/>
              <a:gd name="T50" fmla="*/ 2147483646 w 139"/>
              <a:gd name="T51" fmla="*/ 2147483646 h 141"/>
              <a:gd name="T52" fmla="*/ 2147483646 w 139"/>
              <a:gd name="T53" fmla="*/ 2147483646 h 141"/>
              <a:gd name="T54" fmla="*/ 2147483646 w 139"/>
              <a:gd name="T55" fmla="*/ 2147483646 h 141"/>
              <a:gd name="T56" fmla="*/ 2147483646 w 139"/>
              <a:gd name="T57" fmla="*/ 2147483646 h 141"/>
              <a:gd name="T58" fmla="*/ 2147483646 w 139"/>
              <a:gd name="T59" fmla="*/ 2147483646 h 141"/>
              <a:gd name="T60" fmla="*/ 2147483646 w 139"/>
              <a:gd name="T61" fmla="*/ 0 h 141"/>
              <a:gd name="T62" fmla="*/ 2147483646 w 139"/>
              <a:gd name="T63" fmla="*/ 2147483646 h 141"/>
              <a:gd name="T64" fmla="*/ 2147483646 w 139"/>
              <a:gd name="T65" fmla="*/ 2147483646 h 141"/>
              <a:gd name="T66" fmla="*/ 2147483646 w 139"/>
              <a:gd name="T67" fmla="*/ 2147483646 h 141"/>
              <a:gd name="T68" fmla="*/ 2147483646 w 139"/>
              <a:gd name="T69" fmla="*/ 2147483646 h 141"/>
              <a:gd name="T70" fmla="*/ 2147483646 w 139"/>
              <a:gd name="T71" fmla="*/ 2147483646 h 141"/>
              <a:gd name="T72" fmla="*/ 2147483646 w 139"/>
              <a:gd name="T73" fmla="*/ 2147483646 h 141"/>
              <a:gd name="T74" fmla="*/ 2147483646 w 139"/>
              <a:gd name="T75" fmla="*/ 2147483646 h 14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39" h="141">
                <a:moveTo>
                  <a:pt x="136" y="48"/>
                </a:moveTo>
                <a:lnTo>
                  <a:pt x="136" y="48"/>
                </a:lnTo>
                <a:lnTo>
                  <a:pt x="139" y="62"/>
                </a:lnTo>
                <a:lnTo>
                  <a:pt x="139" y="76"/>
                </a:lnTo>
                <a:lnTo>
                  <a:pt x="138" y="88"/>
                </a:lnTo>
                <a:lnTo>
                  <a:pt x="132" y="102"/>
                </a:lnTo>
                <a:lnTo>
                  <a:pt x="126" y="114"/>
                </a:lnTo>
                <a:lnTo>
                  <a:pt x="117" y="122"/>
                </a:lnTo>
                <a:lnTo>
                  <a:pt x="107" y="131"/>
                </a:lnTo>
                <a:lnTo>
                  <a:pt x="93" y="138"/>
                </a:lnTo>
                <a:lnTo>
                  <a:pt x="79" y="141"/>
                </a:lnTo>
                <a:lnTo>
                  <a:pt x="65" y="141"/>
                </a:lnTo>
                <a:lnTo>
                  <a:pt x="52" y="139"/>
                </a:lnTo>
                <a:lnTo>
                  <a:pt x="40" y="134"/>
                </a:lnTo>
                <a:lnTo>
                  <a:pt x="28" y="127"/>
                </a:lnTo>
                <a:lnTo>
                  <a:pt x="17" y="119"/>
                </a:lnTo>
                <a:lnTo>
                  <a:pt x="9" y="107"/>
                </a:lnTo>
                <a:lnTo>
                  <a:pt x="3" y="95"/>
                </a:lnTo>
                <a:lnTo>
                  <a:pt x="0" y="81"/>
                </a:lnTo>
                <a:lnTo>
                  <a:pt x="0" y="67"/>
                </a:lnTo>
                <a:lnTo>
                  <a:pt x="2" y="54"/>
                </a:lnTo>
                <a:lnTo>
                  <a:pt x="7" y="40"/>
                </a:lnTo>
                <a:lnTo>
                  <a:pt x="14" y="29"/>
                </a:lnTo>
                <a:lnTo>
                  <a:pt x="22" y="19"/>
                </a:lnTo>
                <a:lnTo>
                  <a:pt x="33" y="11"/>
                </a:lnTo>
                <a:lnTo>
                  <a:pt x="46" y="4"/>
                </a:lnTo>
                <a:lnTo>
                  <a:pt x="60" y="2"/>
                </a:lnTo>
                <a:lnTo>
                  <a:pt x="74" y="0"/>
                </a:lnTo>
                <a:lnTo>
                  <a:pt x="88" y="2"/>
                </a:lnTo>
                <a:lnTo>
                  <a:pt x="100" y="7"/>
                </a:lnTo>
                <a:lnTo>
                  <a:pt x="112" y="14"/>
                </a:lnTo>
                <a:lnTo>
                  <a:pt x="122" y="24"/>
                </a:lnTo>
                <a:lnTo>
                  <a:pt x="131" y="35"/>
                </a:lnTo>
                <a:lnTo>
                  <a:pt x="136" y="48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" name="Freeform 23"/>
          <p:cNvSpPr>
            <a:spLocks/>
          </p:cNvSpPr>
          <p:nvPr userDrawn="1"/>
        </p:nvSpPr>
        <p:spPr bwMode="auto">
          <a:xfrm>
            <a:off x="6219825" y="876300"/>
            <a:ext cx="207963" cy="504825"/>
          </a:xfrm>
          <a:custGeom>
            <a:avLst/>
            <a:gdLst>
              <a:gd name="T0" fmla="*/ 2147483646 w 131"/>
              <a:gd name="T1" fmla="*/ 2147483646 h 318"/>
              <a:gd name="T2" fmla="*/ 2147483646 w 131"/>
              <a:gd name="T3" fmla="*/ 2147483646 h 318"/>
              <a:gd name="T4" fmla="*/ 2147483646 w 131"/>
              <a:gd name="T5" fmla="*/ 2147483646 h 318"/>
              <a:gd name="T6" fmla="*/ 2147483646 w 131"/>
              <a:gd name="T7" fmla="*/ 2147483646 h 318"/>
              <a:gd name="T8" fmla="*/ 2147483646 w 131"/>
              <a:gd name="T9" fmla="*/ 2147483646 h 318"/>
              <a:gd name="T10" fmla="*/ 2147483646 w 131"/>
              <a:gd name="T11" fmla="*/ 2147483646 h 318"/>
              <a:gd name="T12" fmla="*/ 2147483646 w 131"/>
              <a:gd name="T13" fmla="*/ 2147483646 h 318"/>
              <a:gd name="T14" fmla="*/ 2147483646 w 131"/>
              <a:gd name="T15" fmla="*/ 2147483646 h 318"/>
              <a:gd name="T16" fmla="*/ 2147483646 w 131"/>
              <a:gd name="T17" fmla="*/ 2147483646 h 318"/>
              <a:gd name="T18" fmla="*/ 2147483646 w 131"/>
              <a:gd name="T19" fmla="*/ 2147483646 h 318"/>
              <a:gd name="T20" fmla="*/ 2147483646 w 131"/>
              <a:gd name="T21" fmla="*/ 2147483646 h 318"/>
              <a:gd name="T22" fmla="*/ 2147483646 w 131"/>
              <a:gd name="T23" fmla="*/ 2147483646 h 318"/>
              <a:gd name="T24" fmla="*/ 0 w 131"/>
              <a:gd name="T25" fmla="*/ 2147483646 h 318"/>
              <a:gd name="T26" fmla="*/ 0 w 131"/>
              <a:gd name="T27" fmla="*/ 2147483646 h 318"/>
              <a:gd name="T28" fmla="*/ 0 w 131"/>
              <a:gd name="T29" fmla="*/ 2147483646 h 318"/>
              <a:gd name="T30" fmla="*/ 2147483646 w 131"/>
              <a:gd name="T31" fmla="*/ 2147483646 h 318"/>
              <a:gd name="T32" fmla="*/ 2147483646 w 131"/>
              <a:gd name="T33" fmla="*/ 2147483646 h 318"/>
              <a:gd name="T34" fmla="*/ 2147483646 w 131"/>
              <a:gd name="T35" fmla="*/ 2147483646 h 318"/>
              <a:gd name="T36" fmla="*/ 2147483646 w 131"/>
              <a:gd name="T37" fmla="*/ 2147483646 h 318"/>
              <a:gd name="T38" fmla="*/ 2147483646 w 131"/>
              <a:gd name="T39" fmla="*/ 2147483646 h 318"/>
              <a:gd name="T40" fmla="*/ 2147483646 w 131"/>
              <a:gd name="T41" fmla="*/ 0 h 318"/>
              <a:gd name="T42" fmla="*/ 2147483646 w 131"/>
              <a:gd name="T43" fmla="*/ 2147483646 h 318"/>
              <a:gd name="T44" fmla="*/ 2147483646 w 131"/>
              <a:gd name="T45" fmla="*/ 2147483646 h 318"/>
              <a:gd name="T46" fmla="*/ 2147483646 w 131"/>
              <a:gd name="T47" fmla="*/ 2147483646 h 318"/>
              <a:gd name="T48" fmla="*/ 2147483646 w 131"/>
              <a:gd name="T49" fmla="*/ 2147483646 h 31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31" h="318">
                <a:moveTo>
                  <a:pt x="131" y="297"/>
                </a:moveTo>
                <a:lnTo>
                  <a:pt x="131" y="297"/>
                </a:lnTo>
                <a:lnTo>
                  <a:pt x="131" y="302"/>
                </a:lnTo>
                <a:lnTo>
                  <a:pt x="129" y="308"/>
                </a:lnTo>
                <a:lnTo>
                  <a:pt x="126" y="313"/>
                </a:lnTo>
                <a:lnTo>
                  <a:pt x="121" y="316"/>
                </a:lnTo>
                <a:lnTo>
                  <a:pt x="115" y="318"/>
                </a:lnTo>
                <a:lnTo>
                  <a:pt x="109" y="316"/>
                </a:lnTo>
                <a:lnTo>
                  <a:pt x="105" y="313"/>
                </a:lnTo>
                <a:lnTo>
                  <a:pt x="102" y="308"/>
                </a:lnTo>
                <a:lnTo>
                  <a:pt x="0" y="20"/>
                </a:lnTo>
                <a:lnTo>
                  <a:pt x="0" y="15"/>
                </a:lnTo>
                <a:lnTo>
                  <a:pt x="2" y="8"/>
                </a:lnTo>
                <a:lnTo>
                  <a:pt x="5" y="3"/>
                </a:lnTo>
                <a:lnTo>
                  <a:pt x="11" y="2"/>
                </a:lnTo>
                <a:lnTo>
                  <a:pt x="16" y="0"/>
                </a:lnTo>
                <a:lnTo>
                  <a:pt x="23" y="2"/>
                </a:lnTo>
                <a:lnTo>
                  <a:pt x="28" y="5"/>
                </a:lnTo>
                <a:lnTo>
                  <a:pt x="29" y="10"/>
                </a:lnTo>
                <a:lnTo>
                  <a:pt x="131" y="29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" name="Freeform 24"/>
          <p:cNvSpPr>
            <a:spLocks/>
          </p:cNvSpPr>
          <p:nvPr userDrawn="1"/>
        </p:nvSpPr>
        <p:spPr bwMode="auto">
          <a:xfrm>
            <a:off x="5835650" y="242888"/>
            <a:ext cx="280988" cy="412750"/>
          </a:xfrm>
          <a:custGeom>
            <a:avLst/>
            <a:gdLst>
              <a:gd name="T0" fmla="*/ 2147483646 w 177"/>
              <a:gd name="T1" fmla="*/ 2147483646 h 260"/>
              <a:gd name="T2" fmla="*/ 2147483646 w 177"/>
              <a:gd name="T3" fmla="*/ 2147483646 h 260"/>
              <a:gd name="T4" fmla="*/ 2147483646 w 177"/>
              <a:gd name="T5" fmla="*/ 2147483646 h 260"/>
              <a:gd name="T6" fmla="*/ 2147483646 w 177"/>
              <a:gd name="T7" fmla="*/ 2147483646 h 260"/>
              <a:gd name="T8" fmla="*/ 2147483646 w 177"/>
              <a:gd name="T9" fmla="*/ 2147483646 h 260"/>
              <a:gd name="T10" fmla="*/ 2147483646 w 177"/>
              <a:gd name="T11" fmla="*/ 2147483646 h 260"/>
              <a:gd name="T12" fmla="*/ 2147483646 w 177"/>
              <a:gd name="T13" fmla="*/ 2147483646 h 260"/>
              <a:gd name="T14" fmla="*/ 2147483646 w 177"/>
              <a:gd name="T15" fmla="*/ 2147483646 h 260"/>
              <a:gd name="T16" fmla="*/ 2147483646 w 177"/>
              <a:gd name="T17" fmla="*/ 2147483646 h 260"/>
              <a:gd name="T18" fmla="*/ 2147483646 w 177"/>
              <a:gd name="T19" fmla="*/ 2147483646 h 260"/>
              <a:gd name="T20" fmla="*/ 2147483646 w 177"/>
              <a:gd name="T21" fmla="*/ 2147483646 h 260"/>
              <a:gd name="T22" fmla="*/ 2147483646 w 177"/>
              <a:gd name="T23" fmla="*/ 2147483646 h 260"/>
              <a:gd name="T24" fmla="*/ 2147483646 w 177"/>
              <a:gd name="T25" fmla="*/ 2147483646 h 260"/>
              <a:gd name="T26" fmla="*/ 2147483646 w 177"/>
              <a:gd name="T27" fmla="*/ 2147483646 h 260"/>
              <a:gd name="T28" fmla="*/ 0 w 177"/>
              <a:gd name="T29" fmla="*/ 2147483646 h 260"/>
              <a:gd name="T30" fmla="*/ 0 w 177"/>
              <a:gd name="T31" fmla="*/ 2147483646 h 260"/>
              <a:gd name="T32" fmla="*/ 2147483646 w 177"/>
              <a:gd name="T33" fmla="*/ 2147483646 h 260"/>
              <a:gd name="T34" fmla="*/ 2147483646 w 177"/>
              <a:gd name="T35" fmla="*/ 2147483646 h 260"/>
              <a:gd name="T36" fmla="*/ 2147483646 w 177"/>
              <a:gd name="T37" fmla="*/ 2147483646 h 260"/>
              <a:gd name="T38" fmla="*/ 2147483646 w 177"/>
              <a:gd name="T39" fmla="*/ 2147483646 h 260"/>
              <a:gd name="T40" fmla="*/ 2147483646 w 177"/>
              <a:gd name="T41" fmla="*/ 0 h 260"/>
              <a:gd name="T42" fmla="*/ 2147483646 w 177"/>
              <a:gd name="T43" fmla="*/ 0 h 260"/>
              <a:gd name="T44" fmla="*/ 2147483646 w 177"/>
              <a:gd name="T45" fmla="*/ 2147483646 h 260"/>
              <a:gd name="T46" fmla="*/ 2147483646 w 177"/>
              <a:gd name="T47" fmla="*/ 2147483646 h 260"/>
              <a:gd name="T48" fmla="*/ 2147483646 w 177"/>
              <a:gd name="T49" fmla="*/ 2147483646 h 26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77" h="260">
                <a:moveTo>
                  <a:pt x="175" y="244"/>
                </a:moveTo>
                <a:lnTo>
                  <a:pt x="175" y="244"/>
                </a:lnTo>
                <a:lnTo>
                  <a:pt x="177" y="248"/>
                </a:lnTo>
                <a:lnTo>
                  <a:pt x="177" y="253"/>
                </a:lnTo>
                <a:lnTo>
                  <a:pt x="175" y="256"/>
                </a:lnTo>
                <a:lnTo>
                  <a:pt x="172" y="258"/>
                </a:lnTo>
                <a:lnTo>
                  <a:pt x="168" y="260"/>
                </a:lnTo>
                <a:lnTo>
                  <a:pt x="165" y="260"/>
                </a:lnTo>
                <a:lnTo>
                  <a:pt x="161" y="258"/>
                </a:lnTo>
                <a:lnTo>
                  <a:pt x="160" y="256"/>
                </a:lnTo>
                <a:lnTo>
                  <a:pt x="2" y="15"/>
                </a:lnTo>
                <a:lnTo>
                  <a:pt x="0" y="12"/>
                </a:lnTo>
                <a:lnTo>
                  <a:pt x="0" y="7"/>
                </a:lnTo>
                <a:lnTo>
                  <a:pt x="2" y="3"/>
                </a:lnTo>
                <a:lnTo>
                  <a:pt x="3" y="2"/>
                </a:lnTo>
                <a:lnTo>
                  <a:pt x="7" y="0"/>
                </a:lnTo>
                <a:lnTo>
                  <a:pt x="12" y="0"/>
                </a:lnTo>
                <a:lnTo>
                  <a:pt x="15" y="2"/>
                </a:lnTo>
                <a:lnTo>
                  <a:pt x="17" y="3"/>
                </a:lnTo>
                <a:lnTo>
                  <a:pt x="175" y="244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" name="Freeform 25"/>
          <p:cNvSpPr>
            <a:spLocks/>
          </p:cNvSpPr>
          <p:nvPr userDrawn="1"/>
        </p:nvSpPr>
        <p:spPr bwMode="auto">
          <a:xfrm>
            <a:off x="5984875" y="150813"/>
            <a:ext cx="169863" cy="466725"/>
          </a:xfrm>
          <a:custGeom>
            <a:avLst/>
            <a:gdLst>
              <a:gd name="T0" fmla="*/ 2147483646 w 107"/>
              <a:gd name="T1" fmla="*/ 2147483646 h 294"/>
              <a:gd name="T2" fmla="*/ 2147483646 w 107"/>
              <a:gd name="T3" fmla="*/ 2147483646 h 294"/>
              <a:gd name="T4" fmla="*/ 2147483646 w 107"/>
              <a:gd name="T5" fmla="*/ 2147483646 h 294"/>
              <a:gd name="T6" fmla="*/ 2147483646 w 107"/>
              <a:gd name="T7" fmla="*/ 2147483646 h 294"/>
              <a:gd name="T8" fmla="*/ 2147483646 w 107"/>
              <a:gd name="T9" fmla="*/ 2147483646 h 294"/>
              <a:gd name="T10" fmla="*/ 2147483646 w 107"/>
              <a:gd name="T11" fmla="*/ 2147483646 h 294"/>
              <a:gd name="T12" fmla="*/ 2147483646 w 107"/>
              <a:gd name="T13" fmla="*/ 2147483646 h 294"/>
              <a:gd name="T14" fmla="*/ 2147483646 w 107"/>
              <a:gd name="T15" fmla="*/ 2147483646 h 294"/>
              <a:gd name="T16" fmla="*/ 2147483646 w 107"/>
              <a:gd name="T17" fmla="*/ 2147483646 h 294"/>
              <a:gd name="T18" fmla="*/ 2147483646 w 107"/>
              <a:gd name="T19" fmla="*/ 2147483646 h 294"/>
              <a:gd name="T20" fmla="*/ 2147483646 w 107"/>
              <a:gd name="T21" fmla="*/ 2147483646 h 294"/>
              <a:gd name="T22" fmla="*/ 2147483646 w 107"/>
              <a:gd name="T23" fmla="*/ 2147483646 h 294"/>
              <a:gd name="T24" fmla="*/ 0 w 107"/>
              <a:gd name="T25" fmla="*/ 2147483646 h 294"/>
              <a:gd name="T26" fmla="*/ 0 w 107"/>
              <a:gd name="T27" fmla="*/ 2147483646 h 294"/>
              <a:gd name="T28" fmla="*/ 0 w 107"/>
              <a:gd name="T29" fmla="*/ 2147483646 h 294"/>
              <a:gd name="T30" fmla="*/ 0 w 107"/>
              <a:gd name="T31" fmla="*/ 2147483646 h 294"/>
              <a:gd name="T32" fmla="*/ 2147483646 w 107"/>
              <a:gd name="T33" fmla="*/ 2147483646 h 294"/>
              <a:gd name="T34" fmla="*/ 2147483646 w 107"/>
              <a:gd name="T35" fmla="*/ 0 h 294"/>
              <a:gd name="T36" fmla="*/ 2147483646 w 107"/>
              <a:gd name="T37" fmla="*/ 0 h 294"/>
              <a:gd name="T38" fmla="*/ 2147483646 w 107"/>
              <a:gd name="T39" fmla="*/ 0 h 294"/>
              <a:gd name="T40" fmla="*/ 2147483646 w 107"/>
              <a:gd name="T41" fmla="*/ 0 h 294"/>
              <a:gd name="T42" fmla="*/ 2147483646 w 107"/>
              <a:gd name="T43" fmla="*/ 2147483646 h 294"/>
              <a:gd name="T44" fmla="*/ 2147483646 w 107"/>
              <a:gd name="T45" fmla="*/ 2147483646 h 294"/>
              <a:gd name="T46" fmla="*/ 2147483646 w 107"/>
              <a:gd name="T47" fmla="*/ 2147483646 h 294"/>
              <a:gd name="T48" fmla="*/ 2147483646 w 107"/>
              <a:gd name="T49" fmla="*/ 2147483646 h 29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07" h="294">
                <a:moveTo>
                  <a:pt x="107" y="280"/>
                </a:moveTo>
                <a:lnTo>
                  <a:pt x="107" y="280"/>
                </a:lnTo>
                <a:lnTo>
                  <a:pt x="107" y="285"/>
                </a:lnTo>
                <a:lnTo>
                  <a:pt x="107" y="288"/>
                </a:lnTo>
                <a:lnTo>
                  <a:pt x="104" y="290"/>
                </a:lnTo>
                <a:lnTo>
                  <a:pt x="100" y="292"/>
                </a:lnTo>
                <a:lnTo>
                  <a:pt x="97" y="294"/>
                </a:lnTo>
                <a:lnTo>
                  <a:pt x="93" y="292"/>
                </a:lnTo>
                <a:lnTo>
                  <a:pt x="90" y="290"/>
                </a:lnTo>
                <a:lnTo>
                  <a:pt x="88" y="287"/>
                </a:lnTo>
                <a:lnTo>
                  <a:pt x="0" y="12"/>
                </a:lnTo>
                <a:lnTo>
                  <a:pt x="0" y="8"/>
                </a:lnTo>
                <a:lnTo>
                  <a:pt x="0" y="5"/>
                </a:lnTo>
                <a:lnTo>
                  <a:pt x="4" y="1"/>
                </a:lnTo>
                <a:lnTo>
                  <a:pt x="7" y="0"/>
                </a:lnTo>
                <a:lnTo>
                  <a:pt x="11" y="0"/>
                </a:lnTo>
                <a:lnTo>
                  <a:pt x="14" y="1"/>
                </a:lnTo>
                <a:lnTo>
                  <a:pt x="18" y="3"/>
                </a:lnTo>
                <a:lnTo>
                  <a:pt x="19" y="6"/>
                </a:lnTo>
                <a:lnTo>
                  <a:pt x="107" y="28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" name="Freeform 26"/>
          <p:cNvSpPr>
            <a:spLocks/>
          </p:cNvSpPr>
          <p:nvPr userDrawn="1"/>
        </p:nvSpPr>
        <p:spPr bwMode="auto">
          <a:xfrm>
            <a:off x="5703888" y="341313"/>
            <a:ext cx="366712" cy="342900"/>
          </a:xfrm>
          <a:custGeom>
            <a:avLst/>
            <a:gdLst>
              <a:gd name="T0" fmla="*/ 2147483646 w 231"/>
              <a:gd name="T1" fmla="*/ 2147483646 h 216"/>
              <a:gd name="T2" fmla="*/ 2147483646 w 231"/>
              <a:gd name="T3" fmla="*/ 2147483646 h 216"/>
              <a:gd name="T4" fmla="*/ 2147483646 w 231"/>
              <a:gd name="T5" fmla="*/ 2147483646 h 216"/>
              <a:gd name="T6" fmla="*/ 2147483646 w 231"/>
              <a:gd name="T7" fmla="*/ 2147483646 h 216"/>
              <a:gd name="T8" fmla="*/ 2147483646 w 231"/>
              <a:gd name="T9" fmla="*/ 2147483646 h 216"/>
              <a:gd name="T10" fmla="*/ 2147483646 w 231"/>
              <a:gd name="T11" fmla="*/ 2147483646 h 216"/>
              <a:gd name="T12" fmla="*/ 2147483646 w 231"/>
              <a:gd name="T13" fmla="*/ 2147483646 h 216"/>
              <a:gd name="T14" fmla="*/ 2147483646 w 231"/>
              <a:gd name="T15" fmla="*/ 2147483646 h 216"/>
              <a:gd name="T16" fmla="*/ 2147483646 w 231"/>
              <a:gd name="T17" fmla="*/ 2147483646 h 216"/>
              <a:gd name="T18" fmla="*/ 2147483646 w 231"/>
              <a:gd name="T19" fmla="*/ 2147483646 h 216"/>
              <a:gd name="T20" fmla="*/ 2147483646 w 231"/>
              <a:gd name="T21" fmla="*/ 2147483646 h 216"/>
              <a:gd name="T22" fmla="*/ 2147483646 w 231"/>
              <a:gd name="T23" fmla="*/ 2147483646 h 216"/>
              <a:gd name="T24" fmla="*/ 2147483646 w 231"/>
              <a:gd name="T25" fmla="*/ 2147483646 h 216"/>
              <a:gd name="T26" fmla="*/ 2147483646 w 231"/>
              <a:gd name="T27" fmla="*/ 2147483646 h 216"/>
              <a:gd name="T28" fmla="*/ 0 w 231"/>
              <a:gd name="T29" fmla="*/ 2147483646 h 216"/>
              <a:gd name="T30" fmla="*/ 0 w 231"/>
              <a:gd name="T31" fmla="*/ 2147483646 h 216"/>
              <a:gd name="T32" fmla="*/ 0 w 231"/>
              <a:gd name="T33" fmla="*/ 2147483646 h 216"/>
              <a:gd name="T34" fmla="*/ 2147483646 w 231"/>
              <a:gd name="T35" fmla="*/ 2147483646 h 216"/>
              <a:gd name="T36" fmla="*/ 2147483646 w 231"/>
              <a:gd name="T37" fmla="*/ 2147483646 h 216"/>
              <a:gd name="T38" fmla="*/ 2147483646 w 231"/>
              <a:gd name="T39" fmla="*/ 2147483646 h 216"/>
              <a:gd name="T40" fmla="*/ 2147483646 w 231"/>
              <a:gd name="T41" fmla="*/ 2147483646 h 216"/>
              <a:gd name="T42" fmla="*/ 2147483646 w 231"/>
              <a:gd name="T43" fmla="*/ 0 h 216"/>
              <a:gd name="T44" fmla="*/ 2147483646 w 231"/>
              <a:gd name="T45" fmla="*/ 2147483646 h 216"/>
              <a:gd name="T46" fmla="*/ 2147483646 w 231"/>
              <a:gd name="T47" fmla="*/ 2147483646 h 216"/>
              <a:gd name="T48" fmla="*/ 2147483646 w 231"/>
              <a:gd name="T49" fmla="*/ 2147483646 h 21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31" h="216">
                <a:moveTo>
                  <a:pt x="227" y="199"/>
                </a:moveTo>
                <a:lnTo>
                  <a:pt x="227" y="199"/>
                </a:lnTo>
                <a:lnTo>
                  <a:pt x="229" y="203"/>
                </a:lnTo>
                <a:lnTo>
                  <a:pt x="231" y="206"/>
                </a:lnTo>
                <a:lnTo>
                  <a:pt x="229" y="210"/>
                </a:lnTo>
                <a:lnTo>
                  <a:pt x="227" y="213"/>
                </a:lnTo>
                <a:lnTo>
                  <a:pt x="224" y="215"/>
                </a:lnTo>
                <a:lnTo>
                  <a:pt x="220" y="216"/>
                </a:lnTo>
                <a:lnTo>
                  <a:pt x="217" y="215"/>
                </a:lnTo>
                <a:lnTo>
                  <a:pt x="214" y="213"/>
                </a:lnTo>
                <a:lnTo>
                  <a:pt x="4" y="17"/>
                </a:lnTo>
                <a:lnTo>
                  <a:pt x="0" y="14"/>
                </a:lnTo>
                <a:lnTo>
                  <a:pt x="0" y="10"/>
                </a:lnTo>
                <a:lnTo>
                  <a:pt x="0" y="7"/>
                </a:lnTo>
                <a:lnTo>
                  <a:pt x="2" y="3"/>
                </a:lnTo>
                <a:lnTo>
                  <a:pt x="6" y="2"/>
                </a:lnTo>
                <a:lnTo>
                  <a:pt x="9" y="0"/>
                </a:lnTo>
                <a:lnTo>
                  <a:pt x="14" y="2"/>
                </a:lnTo>
                <a:lnTo>
                  <a:pt x="16" y="3"/>
                </a:lnTo>
                <a:lnTo>
                  <a:pt x="227" y="199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" name="Freeform 27"/>
          <p:cNvSpPr>
            <a:spLocks/>
          </p:cNvSpPr>
          <p:nvPr userDrawn="1"/>
        </p:nvSpPr>
        <p:spPr bwMode="auto">
          <a:xfrm>
            <a:off x="6140450" y="120650"/>
            <a:ext cx="79375" cy="485775"/>
          </a:xfrm>
          <a:custGeom>
            <a:avLst/>
            <a:gdLst>
              <a:gd name="T0" fmla="*/ 2147483646 w 50"/>
              <a:gd name="T1" fmla="*/ 2147483646 h 306"/>
              <a:gd name="T2" fmla="*/ 2147483646 w 50"/>
              <a:gd name="T3" fmla="*/ 2147483646 h 306"/>
              <a:gd name="T4" fmla="*/ 2147483646 w 50"/>
              <a:gd name="T5" fmla="*/ 2147483646 h 306"/>
              <a:gd name="T6" fmla="*/ 2147483646 w 50"/>
              <a:gd name="T7" fmla="*/ 2147483646 h 306"/>
              <a:gd name="T8" fmla="*/ 2147483646 w 50"/>
              <a:gd name="T9" fmla="*/ 2147483646 h 306"/>
              <a:gd name="T10" fmla="*/ 2147483646 w 50"/>
              <a:gd name="T11" fmla="*/ 2147483646 h 306"/>
              <a:gd name="T12" fmla="*/ 2147483646 w 50"/>
              <a:gd name="T13" fmla="*/ 2147483646 h 306"/>
              <a:gd name="T14" fmla="*/ 2147483646 w 50"/>
              <a:gd name="T15" fmla="*/ 2147483646 h 306"/>
              <a:gd name="T16" fmla="*/ 2147483646 w 50"/>
              <a:gd name="T17" fmla="*/ 2147483646 h 306"/>
              <a:gd name="T18" fmla="*/ 2147483646 w 50"/>
              <a:gd name="T19" fmla="*/ 2147483646 h 306"/>
              <a:gd name="T20" fmla="*/ 2147483646 w 50"/>
              <a:gd name="T21" fmla="*/ 2147483646 h 306"/>
              <a:gd name="T22" fmla="*/ 2147483646 w 50"/>
              <a:gd name="T23" fmla="*/ 2147483646 h 306"/>
              <a:gd name="T24" fmla="*/ 0 w 50"/>
              <a:gd name="T25" fmla="*/ 2147483646 h 306"/>
              <a:gd name="T26" fmla="*/ 0 w 50"/>
              <a:gd name="T27" fmla="*/ 2147483646 h 306"/>
              <a:gd name="T28" fmla="*/ 0 w 50"/>
              <a:gd name="T29" fmla="*/ 2147483646 h 306"/>
              <a:gd name="T30" fmla="*/ 2147483646 w 50"/>
              <a:gd name="T31" fmla="*/ 2147483646 h 306"/>
              <a:gd name="T32" fmla="*/ 2147483646 w 50"/>
              <a:gd name="T33" fmla="*/ 2147483646 h 306"/>
              <a:gd name="T34" fmla="*/ 2147483646 w 50"/>
              <a:gd name="T35" fmla="*/ 0 h 306"/>
              <a:gd name="T36" fmla="*/ 2147483646 w 50"/>
              <a:gd name="T37" fmla="*/ 0 h 306"/>
              <a:gd name="T38" fmla="*/ 2147483646 w 50"/>
              <a:gd name="T39" fmla="*/ 0 h 306"/>
              <a:gd name="T40" fmla="*/ 2147483646 w 50"/>
              <a:gd name="T41" fmla="*/ 2147483646 h 306"/>
              <a:gd name="T42" fmla="*/ 2147483646 w 50"/>
              <a:gd name="T43" fmla="*/ 2147483646 h 306"/>
              <a:gd name="T44" fmla="*/ 2147483646 w 50"/>
              <a:gd name="T45" fmla="*/ 2147483646 h 306"/>
              <a:gd name="T46" fmla="*/ 2147483646 w 50"/>
              <a:gd name="T47" fmla="*/ 2147483646 h 306"/>
              <a:gd name="T48" fmla="*/ 2147483646 w 50"/>
              <a:gd name="T49" fmla="*/ 2147483646 h 30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50" h="306">
                <a:moveTo>
                  <a:pt x="50" y="295"/>
                </a:moveTo>
                <a:lnTo>
                  <a:pt x="50" y="295"/>
                </a:lnTo>
                <a:lnTo>
                  <a:pt x="50" y="299"/>
                </a:lnTo>
                <a:lnTo>
                  <a:pt x="49" y="302"/>
                </a:lnTo>
                <a:lnTo>
                  <a:pt x="45" y="304"/>
                </a:lnTo>
                <a:lnTo>
                  <a:pt x="42" y="306"/>
                </a:lnTo>
                <a:lnTo>
                  <a:pt x="38" y="306"/>
                </a:lnTo>
                <a:lnTo>
                  <a:pt x="35" y="304"/>
                </a:lnTo>
                <a:lnTo>
                  <a:pt x="33" y="300"/>
                </a:lnTo>
                <a:lnTo>
                  <a:pt x="31" y="297"/>
                </a:lnTo>
                <a:lnTo>
                  <a:pt x="0" y="12"/>
                </a:lnTo>
                <a:lnTo>
                  <a:pt x="0" y="7"/>
                </a:lnTo>
                <a:lnTo>
                  <a:pt x="2" y="5"/>
                </a:lnTo>
                <a:lnTo>
                  <a:pt x="6" y="1"/>
                </a:lnTo>
                <a:lnTo>
                  <a:pt x="9" y="0"/>
                </a:lnTo>
                <a:lnTo>
                  <a:pt x="14" y="1"/>
                </a:lnTo>
                <a:lnTo>
                  <a:pt x="16" y="3"/>
                </a:lnTo>
                <a:lnTo>
                  <a:pt x="19" y="5"/>
                </a:lnTo>
                <a:lnTo>
                  <a:pt x="21" y="8"/>
                </a:lnTo>
                <a:lnTo>
                  <a:pt x="50" y="29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" name="Freeform 28"/>
          <p:cNvSpPr>
            <a:spLocks/>
          </p:cNvSpPr>
          <p:nvPr userDrawn="1"/>
        </p:nvSpPr>
        <p:spPr bwMode="auto">
          <a:xfrm>
            <a:off x="5641975" y="466725"/>
            <a:ext cx="403225" cy="292100"/>
          </a:xfrm>
          <a:custGeom>
            <a:avLst/>
            <a:gdLst>
              <a:gd name="T0" fmla="*/ 2147483646 w 254"/>
              <a:gd name="T1" fmla="*/ 2147483646 h 184"/>
              <a:gd name="T2" fmla="*/ 2147483646 w 254"/>
              <a:gd name="T3" fmla="*/ 2147483646 h 184"/>
              <a:gd name="T4" fmla="*/ 2147483646 w 254"/>
              <a:gd name="T5" fmla="*/ 2147483646 h 184"/>
              <a:gd name="T6" fmla="*/ 2147483646 w 254"/>
              <a:gd name="T7" fmla="*/ 2147483646 h 184"/>
              <a:gd name="T8" fmla="*/ 2147483646 w 254"/>
              <a:gd name="T9" fmla="*/ 2147483646 h 184"/>
              <a:gd name="T10" fmla="*/ 2147483646 w 254"/>
              <a:gd name="T11" fmla="*/ 2147483646 h 184"/>
              <a:gd name="T12" fmla="*/ 2147483646 w 254"/>
              <a:gd name="T13" fmla="*/ 2147483646 h 184"/>
              <a:gd name="T14" fmla="*/ 2147483646 w 254"/>
              <a:gd name="T15" fmla="*/ 2147483646 h 184"/>
              <a:gd name="T16" fmla="*/ 2147483646 w 254"/>
              <a:gd name="T17" fmla="*/ 2147483646 h 184"/>
              <a:gd name="T18" fmla="*/ 2147483646 w 254"/>
              <a:gd name="T19" fmla="*/ 2147483646 h 184"/>
              <a:gd name="T20" fmla="*/ 2147483646 w 254"/>
              <a:gd name="T21" fmla="*/ 2147483646 h 184"/>
              <a:gd name="T22" fmla="*/ 2147483646 w 254"/>
              <a:gd name="T23" fmla="*/ 2147483646 h 184"/>
              <a:gd name="T24" fmla="*/ 2147483646 w 254"/>
              <a:gd name="T25" fmla="*/ 2147483646 h 184"/>
              <a:gd name="T26" fmla="*/ 2147483646 w 254"/>
              <a:gd name="T27" fmla="*/ 2147483646 h 184"/>
              <a:gd name="T28" fmla="*/ 2147483646 w 254"/>
              <a:gd name="T29" fmla="*/ 2147483646 h 184"/>
              <a:gd name="T30" fmla="*/ 0 w 254"/>
              <a:gd name="T31" fmla="*/ 2147483646 h 184"/>
              <a:gd name="T32" fmla="*/ 0 w 254"/>
              <a:gd name="T33" fmla="*/ 2147483646 h 184"/>
              <a:gd name="T34" fmla="*/ 2147483646 w 254"/>
              <a:gd name="T35" fmla="*/ 2147483646 h 184"/>
              <a:gd name="T36" fmla="*/ 2147483646 w 254"/>
              <a:gd name="T37" fmla="*/ 2147483646 h 184"/>
              <a:gd name="T38" fmla="*/ 2147483646 w 254"/>
              <a:gd name="T39" fmla="*/ 2147483646 h 184"/>
              <a:gd name="T40" fmla="*/ 2147483646 w 254"/>
              <a:gd name="T41" fmla="*/ 2147483646 h 184"/>
              <a:gd name="T42" fmla="*/ 2147483646 w 254"/>
              <a:gd name="T43" fmla="*/ 0 h 184"/>
              <a:gd name="T44" fmla="*/ 2147483646 w 254"/>
              <a:gd name="T45" fmla="*/ 0 h 184"/>
              <a:gd name="T46" fmla="*/ 2147483646 w 254"/>
              <a:gd name="T47" fmla="*/ 2147483646 h 184"/>
              <a:gd name="T48" fmla="*/ 2147483646 w 254"/>
              <a:gd name="T49" fmla="*/ 2147483646 h 18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54" h="184">
                <a:moveTo>
                  <a:pt x="251" y="167"/>
                </a:moveTo>
                <a:lnTo>
                  <a:pt x="251" y="167"/>
                </a:lnTo>
                <a:lnTo>
                  <a:pt x="253" y="168"/>
                </a:lnTo>
                <a:lnTo>
                  <a:pt x="254" y="174"/>
                </a:lnTo>
                <a:lnTo>
                  <a:pt x="254" y="177"/>
                </a:lnTo>
                <a:lnTo>
                  <a:pt x="253" y="180"/>
                </a:lnTo>
                <a:lnTo>
                  <a:pt x="251" y="182"/>
                </a:lnTo>
                <a:lnTo>
                  <a:pt x="247" y="184"/>
                </a:lnTo>
                <a:lnTo>
                  <a:pt x="242" y="184"/>
                </a:lnTo>
                <a:lnTo>
                  <a:pt x="239" y="182"/>
                </a:lnTo>
                <a:lnTo>
                  <a:pt x="3" y="17"/>
                </a:lnTo>
                <a:lnTo>
                  <a:pt x="2" y="15"/>
                </a:lnTo>
                <a:lnTo>
                  <a:pt x="0" y="12"/>
                </a:lnTo>
                <a:lnTo>
                  <a:pt x="0" y="9"/>
                </a:lnTo>
                <a:lnTo>
                  <a:pt x="2" y="5"/>
                </a:lnTo>
                <a:lnTo>
                  <a:pt x="3" y="2"/>
                </a:lnTo>
                <a:lnTo>
                  <a:pt x="7" y="0"/>
                </a:lnTo>
                <a:lnTo>
                  <a:pt x="12" y="0"/>
                </a:lnTo>
                <a:lnTo>
                  <a:pt x="15" y="2"/>
                </a:lnTo>
                <a:lnTo>
                  <a:pt x="251" y="16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" name="Freeform 29"/>
          <p:cNvSpPr>
            <a:spLocks/>
          </p:cNvSpPr>
          <p:nvPr userDrawn="1"/>
        </p:nvSpPr>
        <p:spPr bwMode="auto">
          <a:xfrm>
            <a:off x="5600700" y="614363"/>
            <a:ext cx="452438" cy="206375"/>
          </a:xfrm>
          <a:custGeom>
            <a:avLst/>
            <a:gdLst>
              <a:gd name="T0" fmla="*/ 2147483646 w 285"/>
              <a:gd name="T1" fmla="*/ 2147483646 h 130"/>
              <a:gd name="T2" fmla="*/ 2147483646 w 285"/>
              <a:gd name="T3" fmla="*/ 2147483646 h 130"/>
              <a:gd name="T4" fmla="*/ 2147483646 w 285"/>
              <a:gd name="T5" fmla="*/ 2147483646 h 130"/>
              <a:gd name="T6" fmla="*/ 2147483646 w 285"/>
              <a:gd name="T7" fmla="*/ 2147483646 h 130"/>
              <a:gd name="T8" fmla="*/ 2147483646 w 285"/>
              <a:gd name="T9" fmla="*/ 2147483646 h 130"/>
              <a:gd name="T10" fmla="*/ 2147483646 w 285"/>
              <a:gd name="T11" fmla="*/ 2147483646 h 130"/>
              <a:gd name="T12" fmla="*/ 2147483646 w 285"/>
              <a:gd name="T13" fmla="*/ 2147483646 h 130"/>
              <a:gd name="T14" fmla="*/ 2147483646 w 285"/>
              <a:gd name="T15" fmla="*/ 2147483646 h 130"/>
              <a:gd name="T16" fmla="*/ 2147483646 w 285"/>
              <a:gd name="T17" fmla="*/ 2147483646 h 130"/>
              <a:gd name="T18" fmla="*/ 2147483646 w 285"/>
              <a:gd name="T19" fmla="*/ 2147483646 h 130"/>
              <a:gd name="T20" fmla="*/ 2147483646 w 285"/>
              <a:gd name="T21" fmla="*/ 2147483646 h 130"/>
              <a:gd name="T22" fmla="*/ 2147483646 w 285"/>
              <a:gd name="T23" fmla="*/ 2147483646 h 130"/>
              <a:gd name="T24" fmla="*/ 2147483646 w 285"/>
              <a:gd name="T25" fmla="*/ 2147483646 h 130"/>
              <a:gd name="T26" fmla="*/ 2147483646 w 285"/>
              <a:gd name="T27" fmla="*/ 2147483646 h 130"/>
              <a:gd name="T28" fmla="*/ 2147483646 w 285"/>
              <a:gd name="T29" fmla="*/ 2147483646 h 130"/>
              <a:gd name="T30" fmla="*/ 2147483646 w 285"/>
              <a:gd name="T31" fmla="*/ 2147483646 h 130"/>
              <a:gd name="T32" fmla="*/ 0 w 285"/>
              <a:gd name="T33" fmla="*/ 2147483646 h 130"/>
              <a:gd name="T34" fmla="*/ 2147483646 w 285"/>
              <a:gd name="T35" fmla="*/ 2147483646 h 130"/>
              <a:gd name="T36" fmla="*/ 2147483646 w 285"/>
              <a:gd name="T37" fmla="*/ 2147483646 h 130"/>
              <a:gd name="T38" fmla="*/ 2147483646 w 285"/>
              <a:gd name="T39" fmla="*/ 2147483646 h 130"/>
              <a:gd name="T40" fmla="*/ 2147483646 w 285"/>
              <a:gd name="T41" fmla="*/ 2147483646 h 130"/>
              <a:gd name="T42" fmla="*/ 2147483646 w 285"/>
              <a:gd name="T43" fmla="*/ 0 h 130"/>
              <a:gd name="T44" fmla="*/ 2147483646 w 285"/>
              <a:gd name="T45" fmla="*/ 0 h 130"/>
              <a:gd name="T46" fmla="*/ 2147483646 w 285"/>
              <a:gd name="T47" fmla="*/ 0 h 130"/>
              <a:gd name="T48" fmla="*/ 2147483646 w 285"/>
              <a:gd name="T49" fmla="*/ 2147483646 h 13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85" h="130">
                <a:moveTo>
                  <a:pt x="280" y="112"/>
                </a:moveTo>
                <a:lnTo>
                  <a:pt x="280" y="112"/>
                </a:lnTo>
                <a:lnTo>
                  <a:pt x="282" y="113"/>
                </a:lnTo>
                <a:lnTo>
                  <a:pt x="285" y="117"/>
                </a:lnTo>
                <a:lnTo>
                  <a:pt x="285" y="120"/>
                </a:lnTo>
                <a:lnTo>
                  <a:pt x="285" y="124"/>
                </a:lnTo>
                <a:lnTo>
                  <a:pt x="282" y="127"/>
                </a:lnTo>
                <a:lnTo>
                  <a:pt x="279" y="129"/>
                </a:lnTo>
                <a:lnTo>
                  <a:pt x="275" y="130"/>
                </a:lnTo>
                <a:lnTo>
                  <a:pt x="272" y="129"/>
                </a:lnTo>
                <a:lnTo>
                  <a:pt x="7" y="19"/>
                </a:lnTo>
                <a:lnTo>
                  <a:pt x="3" y="15"/>
                </a:lnTo>
                <a:lnTo>
                  <a:pt x="2" y="14"/>
                </a:lnTo>
                <a:lnTo>
                  <a:pt x="0" y="8"/>
                </a:lnTo>
                <a:lnTo>
                  <a:pt x="2" y="5"/>
                </a:lnTo>
                <a:lnTo>
                  <a:pt x="3" y="2"/>
                </a:lnTo>
                <a:lnTo>
                  <a:pt x="7" y="0"/>
                </a:lnTo>
                <a:lnTo>
                  <a:pt x="10" y="0"/>
                </a:lnTo>
                <a:lnTo>
                  <a:pt x="14" y="0"/>
                </a:lnTo>
                <a:lnTo>
                  <a:pt x="280" y="11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" name="Freeform 30"/>
          <p:cNvSpPr>
            <a:spLocks/>
          </p:cNvSpPr>
          <p:nvPr userDrawn="1"/>
        </p:nvSpPr>
        <p:spPr bwMode="auto">
          <a:xfrm>
            <a:off x="5595938" y="792163"/>
            <a:ext cx="476250" cy="88900"/>
          </a:xfrm>
          <a:custGeom>
            <a:avLst/>
            <a:gdLst>
              <a:gd name="T0" fmla="*/ 2147483646 w 300"/>
              <a:gd name="T1" fmla="*/ 2147483646 h 56"/>
              <a:gd name="T2" fmla="*/ 2147483646 w 300"/>
              <a:gd name="T3" fmla="*/ 2147483646 h 56"/>
              <a:gd name="T4" fmla="*/ 2147483646 w 300"/>
              <a:gd name="T5" fmla="*/ 2147483646 h 56"/>
              <a:gd name="T6" fmla="*/ 2147483646 w 300"/>
              <a:gd name="T7" fmla="*/ 2147483646 h 56"/>
              <a:gd name="T8" fmla="*/ 2147483646 w 300"/>
              <a:gd name="T9" fmla="*/ 2147483646 h 56"/>
              <a:gd name="T10" fmla="*/ 2147483646 w 300"/>
              <a:gd name="T11" fmla="*/ 2147483646 h 56"/>
              <a:gd name="T12" fmla="*/ 2147483646 w 300"/>
              <a:gd name="T13" fmla="*/ 2147483646 h 56"/>
              <a:gd name="T14" fmla="*/ 2147483646 w 300"/>
              <a:gd name="T15" fmla="*/ 2147483646 h 56"/>
              <a:gd name="T16" fmla="*/ 2147483646 w 300"/>
              <a:gd name="T17" fmla="*/ 2147483646 h 56"/>
              <a:gd name="T18" fmla="*/ 2147483646 w 300"/>
              <a:gd name="T19" fmla="*/ 2147483646 h 56"/>
              <a:gd name="T20" fmla="*/ 2147483646 w 300"/>
              <a:gd name="T21" fmla="*/ 2147483646 h 56"/>
              <a:gd name="T22" fmla="*/ 2147483646 w 300"/>
              <a:gd name="T23" fmla="*/ 2147483646 h 56"/>
              <a:gd name="T24" fmla="*/ 2147483646 w 300"/>
              <a:gd name="T25" fmla="*/ 2147483646 h 56"/>
              <a:gd name="T26" fmla="*/ 2147483646 w 300"/>
              <a:gd name="T27" fmla="*/ 2147483646 h 56"/>
              <a:gd name="T28" fmla="*/ 2147483646 w 300"/>
              <a:gd name="T29" fmla="*/ 2147483646 h 56"/>
              <a:gd name="T30" fmla="*/ 2147483646 w 300"/>
              <a:gd name="T31" fmla="*/ 2147483646 h 56"/>
              <a:gd name="T32" fmla="*/ 0 w 300"/>
              <a:gd name="T33" fmla="*/ 2147483646 h 56"/>
              <a:gd name="T34" fmla="*/ 0 w 300"/>
              <a:gd name="T35" fmla="*/ 2147483646 h 56"/>
              <a:gd name="T36" fmla="*/ 0 w 300"/>
              <a:gd name="T37" fmla="*/ 2147483646 h 56"/>
              <a:gd name="T38" fmla="*/ 0 w 300"/>
              <a:gd name="T39" fmla="*/ 2147483646 h 56"/>
              <a:gd name="T40" fmla="*/ 2147483646 w 300"/>
              <a:gd name="T41" fmla="*/ 2147483646 h 56"/>
              <a:gd name="T42" fmla="*/ 2147483646 w 300"/>
              <a:gd name="T43" fmla="*/ 2147483646 h 56"/>
              <a:gd name="T44" fmla="*/ 2147483646 w 300"/>
              <a:gd name="T45" fmla="*/ 0 h 56"/>
              <a:gd name="T46" fmla="*/ 2147483646 w 300"/>
              <a:gd name="T47" fmla="*/ 0 h 56"/>
              <a:gd name="T48" fmla="*/ 2147483646 w 300"/>
              <a:gd name="T49" fmla="*/ 2147483646 h 5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00" h="56">
                <a:moveTo>
                  <a:pt x="292" y="36"/>
                </a:moveTo>
                <a:lnTo>
                  <a:pt x="292" y="36"/>
                </a:lnTo>
                <a:lnTo>
                  <a:pt x="295" y="37"/>
                </a:lnTo>
                <a:lnTo>
                  <a:pt x="299" y="41"/>
                </a:lnTo>
                <a:lnTo>
                  <a:pt x="300" y="44"/>
                </a:lnTo>
                <a:lnTo>
                  <a:pt x="300" y="48"/>
                </a:lnTo>
                <a:lnTo>
                  <a:pt x="299" y="51"/>
                </a:lnTo>
                <a:lnTo>
                  <a:pt x="297" y="55"/>
                </a:lnTo>
                <a:lnTo>
                  <a:pt x="294" y="56"/>
                </a:lnTo>
                <a:lnTo>
                  <a:pt x="288" y="56"/>
                </a:lnTo>
                <a:lnTo>
                  <a:pt x="8" y="18"/>
                </a:lnTo>
                <a:lnTo>
                  <a:pt x="3" y="17"/>
                </a:lnTo>
                <a:lnTo>
                  <a:pt x="1" y="15"/>
                </a:lnTo>
                <a:lnTo>
                  <a:pt x="0" y="12"/>
                </a:lnTo>
                <a:lnTo>
                  <a:pt x="0" y="8"/>
                </a:lnTo>
                <a:lnTo>
                  <a:pt x="1" y="5"/>
                </a:lnTo>
                <a:lnTo>
                  <a:pt x="3" y="1"/>
                </a:lnTo>
                <a:lnTo>
                  <a:pt x="6" y="0"/>
                </a:lnTo>
                <a:lnTo>
                  <a:pt x="10" y="0"/>
                </a:lnTo>
                <a:lnTo>
                  <a:pt x="292" y="36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" name="Freeform 31"/>
          <p:cNvSpPr>
            <a:spLocks/>
          </p:cNvSpPr>
          <p:nvPr userDrawn="1"/>
        </p:nvSpPr>
        <p:spPr bwMode="auto">
          <a:xfrm>
            <a:off x="6249988" y="139700"/>
            <a:ext cx="109537" cy="479425"/>
          </a:xfrm>
          <a:custGeom>
            <a:avLst/>
            <a:gdLst>
              <a:gd name="T0" fmla="*/ 2147483646 w 69"/>
              <a:gd name="T1" fmla="*/ 2147483646 h 302"/>
              <a:gd name="T2" fmla="*/ 2147483646 w 69"/>
              <a:gd name="T3" fmla="*/ 2147483646 h 302"/>
              <a:gd name="T4" fmla="*/ 2147483646 w 69"/>
              <a:gd name="T5" fmla="*/ 2147483646 h 302"/>
              <a:gd name="T6" fmla="*/ 2147483646 w 69"/>
              <a:gd name="T7" fmla="*/ 2147483646 h 302"/>
              <a:gd name="T8" fmla="*/ 2147483646 w 69"/>
              <a:gd name="T9" fmla="*/ 2147483646 h 302"/>
              <a:gd name="T10" fmla="*/ 2147483646 w 69"/>
              <a:gd name="T11" fmla="*/ 2147483646 h 302"/>
              <a:gd name="T12" fmla="*/ 2147483646 w 69"/>
              <a:gd name="T13" fmla="*/ 2147483646 h 302"/>
              <a:gd name="T14" fmla="*/ 2147483646 w 69"/>
              <a:gd name="T15" fmla="*/ 2147483646 h 302"/>
              <a:gd name="T16" fmla="*/ 2147483646 w 69"/>
              <a:gd name="T17" fmla="*/ 2147483646 h 302"/>
              <a:gd name="T18" fmla="*/ 2147483646 w 69"/>
              <a:gd name="T19" fmla="*/ 2147483646 h 302"/>
              <a:gd name="T20" fmla="*/ 0 w 69"/>
              <a:gd name="T21" fmla="*/ 2147483646 h 302"/>
              <a:gd name="T22" fmla="*/ 0 w 69"/>
              <a:gd name="T23" fmla="*/ 2147483646 h 302"/>
              <a:gd name="T24" fmla="*/ 2147483646 w 69"/>
              <a:gd name="T25" fmla="*/ 2147483646 h 302"/>
              <a:gd name="T26" fmla="*/ 2147483646 w 69"/>
              <a:gd name="T27" fmla="*/ 2147483646 h 302"/>
              <a:gd name="T28" fmla="*/ 2147483646 w 69"/>
              <a:gd name="T29" fmla="*/ 2147483646 h 302"/>
              <a:gd name="T30" fmla="*/ 2147483646 w 69"/>
              <a:gd name="T31" fmla="*/ 2147483646 h 302"/>
              <a:gd name="T32" fmla="*/ 2147483646 w 69"/>
              <a:gd name="T33" fmla="*/ 0 h 302"/>
              <a:gd name="T34" fmla="*/ 2147483646 w 69"/>
              <a:gd name="T35" fmla="*/ 0 h 302"/>
              <a:gd name="T36" fmla="*/ 2147483646 w 69"/>
              <a:gd name="T37" fmla="*/ 0 h 302"/>
              <a:gd name="T38" fmla="*/ 2147483646 w 69"/>
              <a:gd name="T39" fmla="*/ 0 h 302"/>
              <a:gd name="T40" fmla="*/ 2147483646 w 69"/>
              <a:gd name="T41" fmla="*/ 2147483646 h 302"/>
              <a:gd name="T42" fmla="*/ 2147483646 w 69"/>
              <a:gd name="T43" fmla="*/ 2147483646 h 302"/>
              <a:gd name="T44" fmla="*/ 2147483646 w 69"/>
              <a:gd name="T45" fmla="*/ 2147483646 h 302"/>
              <a:gd name="T46" fmla="*/ 2147483646 w 69"/>
              <a:gd name="T47" fmla="*/ 2147483646 h 302"/>
              <a:gd name="T48" fmla="*/ 2147483646 w 69"/>
              <a:gd name="T49" fmla="*/ 2147483646 h 30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9" h="302">
                <a:moveTo>
                  <a:pt x="19" y="294"/>
                </a:moveTo>
                <a:lnTo>
                  <a:pt x="19" y="294"/>
                </a:lnTo>
                <a:lnTo>
                  <a:pt x="17" y="297"/>
                </a:lnTo>
                <a:lnTo>
                  <a:pt x="16" y="301"/>
                </a:lnTo>
                <a:lnTo>
                  <a:pt x="12" y="302"/>
                </a:lnTo>
                <a:lnTo>
                  <a:pt x="9" y="302"/>
                </a:lnTo>
                <a:lnTo>
                  <a:pt x="4" y="301"/>
                </a:lnTo>
                <a:lnTo>
                  <a:pt x="2" y="299"/>
                </a:lnTo>
                <a:lnTo>
                  <a:pt x="0" y="295"/>
                </a:lnTo>
                <a:lnTo>
                  <a:pt x="0" y="290"/>
                </a:lnTo>
                <a:lnTo>
                  <a:pt x="50" y="8"/>
                </a:lnTo>
                <a:lnTo>
                  <a:pt x="50" y="3"/>
                </a:lnTo>
                <a:lnTo>
                  <a:pt x="53" y="1"/>
                </a:lnTo>
                <a:lnTo>
                  <a:pt x="57" y="0"/>
                </a:lnTo>
                <a:lnTo>
                  <a:pt x="60" y="0"/>
                </a:lnTo>
                <a:lnTo>
                  <a:pt x="64" y="1"/>
                </a:lnTo>
                <a:lnTo>
                  <a:pt x="67" y="3"/>
                </a:lnTo>
                <a:lnTo>
                  <a:pt x="69" y="7"/>
                </a:lnTo>
                <a:lnTo>
                  <a:pt x="69" y="12"/>
                </a:lnTo>
                <a:lnTo>
                  <a:pt x="19" y="294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" name="Freeform 32"/>
          <p:cNvSpPr>
            <a:spLocks/>
          </p:cNvSpPr>
          <p:nvPr userDrawn="1"/>
        </p:nvSpPr>
        <p:spPr bwMode="auto">
          <a:xfrm>
            <a:off x="6318250" y="196850"/>
            <a:ext cx="188913" cy="458788"/>
          </a:xfrm>
          <a:custGeom>
            <a:avLst/>
            <a:gdLst>
              <a:gd name="T0" fmla="*/ 2147483646 w 119"/>
              <a:gd name="T1" fmla="*/ 2147483646 h 289"/>
              <a:gd name="T2" fmla="*/ 2147483646 w 119"/>
              <a:gd name="T3" fmla="*/ 2147483646 h 289"/>
              <a:gd name="T4" fmla="*/ 2147483646 w 119"/>
              <a:gd name="T5" fmla="*/ 2147483646 h 289"/>
              <a:gd name="T6" fmla="*/ 2147483646 w 119"/>
              <a:gd name="T7" fmla="*/ 2147483646 h 289"/>
              <a:gd name="T8" fmla="*/ 2147483646 w 119"/>
              <a:gd name="T9" fmla="*/ 2147483646 h 289"/>
              <a:gd name="T10" fmla="*/ 2147483646 w 119"/>
              <a:gd name="T11" fmla="*/ 2147483646 h 289"/>
              <a:gd name="T12" fmla="*/ 2147483646 w 119"/>
              <a:gd name="T13" fmla="*/ 2147483646 h 289"/>
              <a:gd name="T14" fmla="*/ 2147483646 w 119"/>
              <a:gd name="T15" fmla="*/ 2147483646 h 289"/>
              <a:gd name="T16" fmla="*/ 2147483646 w 119"/>
              <a:gd name="T17" fmla="*/ 2147483646 h 289"/>
              <a:gd name="T18" fmla="*/ 2147483646 w 119"/>
              <a:gd name="T19" fmla="*/ 2147483646 h 289"/>
              <a:gd name="T20" fmla="*/ 0 w 119"/>
              <a:gd name="T21" fmla="*/ 2147483646 h 289"/>
              <a:gd name="T22" fmla="*/ 0 w 119"/>
              <a:gd name="T23" fmla="*/ 2147483646 h 289"/>
              <a:gd name="T24" fmla="*/ 2147483646 w 119"/>
              <a:gd name="T25" fmla="*/ 2147483646 h 289"/>
              <a:gd name="T26" fmla="*/ 2147483646 w 119"/>
              <a:gd name="T27" fmla="*/ 2147483646 h 289"/>
              <a:gd name="T28" fmla="*/ 2147483646 w 119"/>
              <a:gd name="T29" fmla="*/ 2147483646 h 289"/>
              <a:gd name="T30" fmla="*/ 2147483646 w 119"/>
              <a:gd name="T31" fmla="*/ 2147483646 h 289"/>
              <a:gd name="T32" fmla="*/ 2147483646 w 119"/>
              <a:gd name="T33" fmla="*/ 0 h 289"/>
              <a:gd name="T34" fmla="*/ 2147483646 w 119"/>
              <a:gd name="T35" fmla="*/ 0 h 289"/>
              <a:gd name="T36" fmla="*/ 2147483646 w 119"/>
              <a:gd name="T37" fmla="*/ 0 h 289"/>
              <a:gd name="T38" fmla="*/ 2147483646 w 119"/>
              <a:gd name="T39" fmla="*/ 0 h 289"/>
              <a:gd name="T40" fmla="*/ 2147483646 w 119"/>
              <a:gd name="T41" fmla="*/ 2147483646 h 289"/>
              <a:gd name="T42" fmla="*/ 2147483646 w 119"/>
              <a:gd name="T43" fmla="*/ 2147483646 h 289"/>
              <a:gd name="T44" fmla="*/ 2147483646 w 119"/>
              <a:gd name="T45" fmla="*/ 2147483646 h 289"/>
              <a:gd name="T46" fmla="*/ 2147483646 w 119"/>
              <a:gd name="T47" fmla="*/ 2147483646 h 289"/>
              <a:gd name="T48" fmla="*/ 2147483646 w 119"/>
              <a:gd name="T49" fmla="*/ 2147483646 h 28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19" h="289">
                <a:moveTo>
                  <a:pt x="19" y="283"/>
                </a:moveTo>
                <a:lnTo>
                  <a:pt x="19" y="283"/>
                </a:lnTo>
                <a:lnTo>
                  <a:pt x="17" y="287"/>
                </a:lnTo>
                <a:lnTo>
                  <a:pt x="14" y="289"/>
                </a:lnTo>
                <a:lnTo>
                  <a:pt x="10" y="289"/>
                </a:lnTo>
                <a:lnTo>
                  <a:pt x="7" y="289"/>
                </a:lnTo>
                <a:lnTo>
                  <a:pt x="4" y="287"/>
                </a:lnTo>
                <a:lnTo>
                  <a:pt x="2" y="283"/>
                </a:lnTo>
                <a:lnTo>
                  <a:pt x="0" y="280"/>
                </a:lnTo>
                <a:lnTo>
                  <a:pt x="0" y="277"/>
                </a:lnTo>
                <a:lnTo>
                  <a:pt x="100" y="7"/>
                </a:lnTo>
                <a:lnTo>
                  <a:pt x="102" y="3"/>
                </a:lnTo>
                <a:lnTo>
                  <a:pt x="105" y="1"/>
                </a:lnTo>
                <a:lnTo>
                  <a:pt x="108" y="0"/>
                </a:lnTo>
                <a:lnTo>
                  <a:pt x="112" y="0"/>
                </a:lnTo>
                <a:lnTo>
                  <a:pt x="115" y="3"/>
                </a:lnTo>
                <a:lnTo>
                  <a:pt x="117" y="5"/>
                </a:lnTo>
                <a:lnTo>
                  <a:pt x="119" y="8"/>
                </a:lnTo>
                <a:lnTo>
                  <a:pt x="119" y="14"/>
                </a:lnTo>
                <a:lnTo>
                  <a:pt x="19" y="283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" name="Freeform 33"/>
          <p:cNvSpPr>
            <a:spLocks/>
          </p:cNvSpPr>
          <p:nvPr userDrawn="1"/>
        </p:nvSpPr>
        <p:spPr bwMode="auto">
          <a:xfrm>
            <a:off x="6348413" y="303213"/>
            <a:ext cx="284162" cy="409575"/>
          </a:xfrm>
          <a:custGeom>
            <a:avLst/>
            <a:gdLst>
              <a:gd name="T0" fmla="*/ 2147483646 w 179"/>
              <a:gd name="T1" fmla="*/ 2147483646 h 258"/>
              <a:gd name="T2" fmla="*/ 2147483646 w 179"/>
              <a:gd name="T3" fmla="*/ 2147483646 h 258"/>
              <a:gd name="T4" fmla="*/ 2147483646 w 179"/>
              <a:gd name="T5" fmla="*/ 2147483646 h 258"/>
              <a:gd name="T6" fmla="*/ 2147483646 w 179"/>
              <a:gd name="T7" fmla="*/ 2147483646 h 258"/>
              <a:gd name="T8" fmla="*/ 2147483646 w 179"/>
              <a:gd name="T9" fmla="*/ 2147483646 h 258"/>
              <a:gd name="T10" fmla="*/ 2147483646 w 179"/>
              <a:gd name="T11" fmla="*/ 2147483646 h 258"/>
              <a:gd name="T12" fmla="*/ 2147483646 w 179"/>
              <a:gd name="T13" fmla="*/ 2147483646 h 258"/>
              <a:gd name="T14" fmla="*/ 2147483646 w 179"/>
              <a:gd name="T15" fmla="*/ 2147483646 h 258"/>
              <a:gd name="T16" fmla="*/ 2147483646 w 179"/>
              <a:gd name="T17" fmla="*/ 2147483646 h 258"/>
              <a:gd name="T18" fmla="*/ 0 w 179"/>
              <a:gd name="T19" fmla="*/ 2147483646 h 258"/>
              <a:gd name="T20" fmla="*/ 0 w 179"/>
              <a:gd name="T21" fmla="*/ 2147483646 h 258"/>
              <a:gd name="T22" fmla="*/ 2147483646 w 179"/>
              <a:gd name="T23" fmla="*/ 2147483646 h 258"/>
              <a:gd name="T24" fmla="*/ 2147483646 w 179"/>
              <a:gd name="T25" fmla="*/ 2147483646 h 258"/>
              <a:gd name="T26" fmla="*/ 2147483646 w 179"/>
              <a:gd name="T27" fmla="*/ 2147483646 h 258"/>
              <a:gd name="T28" fmla="*/ 2147483646 w 179"/>
              <a:gd name="T29" fmla="*/ 0 h 258"/>
              <a:gd name="T30" fmla="*/ 2147483646 w 179"/>
              <a:gd name="T31" fmla="*/ 0 h 258"/>
              <a:gd name="T32" fmla="*/ 2147483646 w 179"/>
              <a:gd name="T33" fmla="*/ 0 h 258"/>
              <a:gd name="T34" fmla="*/ 2147483646 w 179"/>
              <a:gd name="T35" fmla="*/ 0 h 258"/>
              <a:gd name="T36" fmla="*/ 2147483646 w 179"/>
              <a:gd name="T37" fmla="*/ 0 h 258"/>
              <a:gd name="T38" fmla="*/ 2147483646 w 179"/>
              <a:gd name="T39" fmla="*/ 0 h 258"/>
              <a:gd name="T40" fmla="*/ 2147483646 w 179"/>
              <a:gd name="T41" fmla="*/ 2147483646 h 258"/>
              <a:gd name="T42" fmla="*/ 2147483646 w 179"/>
              <a:gd name="T43" fmla="*/ 2147483646 h 258"/>
              <a:gd name="T44" fmla="*/ 2147483646 w 179"/>
              <a:gd name="T45" fmla="*/ 2147483646 h 258"/>
              <a:gd name="T46" fmla="*/ 2147483646 w 179"/>
              <a:gd name="T47" fmla="*/ 2147483646 h 258"/>
              <a:gd name="T48" fmla="*/ 2147483646 w 179"/>
              <a:gd name="T49" fmla="*/ 2147483646 h 25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79" h="258">
                <a:moveTo>
                  <a:pt x="17" y="254"/>
                </a:moveTo>
                <a:lnTo>
                  <a:pt x="17" y="254"/>
                </a:lnTo>
                <a:lnTo>
                  <a:pt x="16" y="256"/>
                </a:lnTo>
                <a:lnTo>
                  <a:pt x="12" y="258"/>
                </a:lnTo>
                <a:lnTo>
                  <a:pt x="7" y="258"/>
                </a:lnTo>
                <a:lnTo>
                  <a:pt x="3" y="256"/>
                </a:lnTo>
                <a:lnTo>
                  <a:pt x="2" y="254"/>
                </a:lnTo>
                <a:lnTo>
                  <a:pt x="0" y="251"/>
                </a:lnTo>
                <a:lnTo>
                  <a:pt x="0" y="246"/>
                </a:lnTo>
                <a:lnTo>
                  <a:pt x="2" y="242"/>
                </a:lnTo>
                <a:lnTo>
                  <a:pt x="160" y="3"/>
                </a:lnTo>
                <a:lnTo>
                  <a:pt x="163" y="0"/>
                </a:lnTo>
                <a:lnTo>
                  <a:pt x="167" y="0"/>
                </a:lnTo>
                <a:lnTo>
                  <a:pt x="170" y="0"/>
                </a:lnTo>
                <a:lnTo>
                  <a:pt x="174" y="0"/>
                </a:lnTo>
                <a:lnTo>
                  <a:pt x="177" y="3"/>
                </a:lnTo>
                <a:lnTo>
                  <a:pt x="179" y="7"/>
                </a:lnTo>
                <a:lnTo>
                  <a:pt x="179" y="10"/>
                </a:lnTo>
                <a:lnTo>
                  <a:pt x="177" y="14"/>
                </a:lnTo>
                <a:lnTo>
                  <a:pt x="17" y="254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6" name="Freeform 34"/>
          <p:cNvSpPr>
            <a:spLocks/>
          </p:cNvSpPr>
          <p:nvPr userDrawn="1"/>
        </p:nvSpPr>
        <p:spPr bwMode="auto">
          <a:xfrm>
            <a:off x="6359525" y="420688"/>
            <a:ext cx="360363" cy="349250"/>
          </a:xfrm>
          <a:custGeom>
            <a:avLst/>
            <a:gdLst>
              <a:gd name="T0" fmla="*/ 2147483646 w 227"/>
              <a:gd name="T1" fmla="*/ 2147483646 h 220"/>
              <a:gd name="T2" fmla="*/ 2147483646 w 227"/>
              <a:gd name="T3" fmla="*/ 2147483646 h 220"/>
              <a:gd name="T4" fmla="*/ 2147483646 w 227"/>
              <a:gd name="T5" fmla="*/ 2147483646 h 220"/>
              <a:gd name="T6" fmla="*/ 2147483646 w 227"/>
              <a:gd name="T7" fmla="*/ 2147483646 h 220"/>
              <a:gd name="T8" fmla="*/ 2147483646 w 227"/>
              <a:gd name="T9" fmla="*/ 2147483646 h 220"/>
              <a:gd name="T10" fmla="*/ 2147483646 w 227"/>
              <a:gd name="T11" fmla="*/ 2147483646 h 220"/>
              <a:gd name="T12" fmla="*/ 2147483646 w 227"/>
              <a:gd name="T13" fmla="*/ 2147483646 h 220"/>
              <a:gd name="T14" fmla="*/ 2147483646 w 227"/>
              <a:gd name="T15" fmla="*/ 2147483646 h 220"/>
              <a:gd name="T16" fmla="*/ 2147483646 w 227"/>
              <a:gd name="T17" fmla="*/ 2147483646 h 220"/>
              <a:gd name="T18" fmla="*/ 0 w 227"/>
              <a:gd name="T19" fmla="*/ 2147483646 h 220"/>
              <a:gd name="T20" fmla="*/ 2147483646 w 227"/>
              <a:gd name="T21" fmla="*/ 2147483646 h 220"/>
              <a:gd name="T22" fmla="*/ 2147483646 w 227"/>
              <a:gd name="T23" fmla="*/ 2147483646 h 220"/>
              <a:gd name="T24" fmla="*/ 2147483646 w 227"/>
              <a:gd name="T25" fmla="*/ 2147483646 h 220"/>
              <a:gd name="T26" fmla="*/ 2147483646 w 227"/>
              <a:gd name="T27" fmla="*/ 2147483646 h 220"/>
              <a:gd name="T28" fmla="*/ 2147483646 w 227"/>
              <a:gd name="T29" fmla="*/ 0 h 220"/>
              <a:gd name="T30" fmla="*/ 2147483646 w 227"/>
              <a:gd name="T31" fmla="*/ 0 h 220"/>
              <a:gd name="T32" fmla="*/ 2147483646 w 227"/>
              <a:gd name="T33" fmla="*/ 0 h 220"/>
              <a:gd name="T34" fmla="*/ 2147483646 w 227"/>
              <a:gd name="T35" fmla="*/ 2147483646 h 220"/>
              <a:gd name="T36" fmla="*/ 2147483646 w 227"/>
              <a:gd name="T37" fmla="*/ 2147483646 h 220"/>
              <a:gd name="T38" fmla="*/ 2147483646 w 227"/>
              <a:gd name="T39" fmla="*/ 2147483646 h 220"/>
              <a:gd name="T40" fmla="*/ 2147483646 w 227"/>
              <a:gd name="T41" fmla="*/ 2147483646 h 220"/>
              <a:gd name="T42" fmla="*/ 2147483646 w 227"/>
              <a:gd name="T43" fmla="*/ 2147483646 h 220"/>
              <a:gd name="T44" fmla="*/ 2147483646 w 227"/>
              <a:gd name="T45" fmla="*/ 2147483646 h 220"/>
              <a:gd name="T46" fmla="*/ 2147483646 w 227"/>
              <a:gd name="T47" fmla="*/ 2147483646 h 220"/>
              <a:gd name="T48" fmla="*/ 2147483646 w 227"/>
              <a:gd name="T49" fmla="*/ 2147483646 h 22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27" h="220">
                <a:moveTo>
                  <a:pt x="17" y="216"/>
                </a:moveTo>
                <a:lnTo>
                  <a:pt x="17" y="216"/>
                </a:lnTo>
                <a:lnTo>
                  <a:pt x="14" y="218"/>
                </a:lnTo>
                <a:lnTo>
                  <a:pt x="10" y="220"/>
                </a:lnTo>
                <a:lnTo>
                  <a:pt x="7" y="218"/>
                </a:lnTo>
                <a:lnTo>
                  <a:pt x="3" y="216"/>
                </a:lnTo>
                <a:lnTo>
                  <a:pt x="2" y="213"/>
                </a:lnTo>
                <a:lnTo>
                  <a:pt x="0" y="209"/>
                </a:lnTo>
                <a:lnTo>
                  <a:pt x="2" y="206"/>
                </a:lnTo>
                <a:lnTo>
                  <a:pt x="3" y="203"/>
                </a:lnTo>
                <a:lnTo>
                  <a:pt x="211" y="3"/>
                </a:lnTo>
                <a:lnTo>
                  <a:pt x="213" y="0"/>
                </a:lnTo>
                <a:lnTo>
                  <a:pt x="218" y="0"/>
                </a:lnTo>
                <a:lnTo>
                  <a:pt x="222" y="0"/>
                </a:lnTo>
                <a:lnTo>
                  <a:pt x="223" y="3"/>
                </a:lnTo>
                <a:lnTo>
                  <a:pt x="227" y="7"/>
                </a:lnTo>
                <a:lnTo>
                  <a:pt x="227" y="10"/>
                </a:lnTo>
                <a:lnTo>
                  <a:pt x="227" y="13"/>
                </a:lnTo>
                <a:lnTo>
                  <a:pt x="223" y="17"/>
                </a:lnTo>
                <a:lnTo>
                  <a:pt x="17" y="216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" name="Freeform 35"/>
          <p:cNvSpPr>
            <a:spLocks/>
          </p:cNvSpPr>
          <p:nvPr userDrawn="1"/>
        </p:nvSpPr>
        <p:spPr bwMode="auto">
          <a:xfrm>
            <a:off x="5480050" y="941388"/>
            <a:ext cx="352425" cy="352425"/>
          </a:xfrm>
          <a:custGeom>
            <a:avLst/>
            <a:gdLst>
              <a:gd name="T0" fmla="*/ 2147483646 w 222"/>
              <a:gd name="T1" fmla="*/ 2147483646 h 222"/>
              <a:gd name="T2" fmla="*/ 2147483646 w 222"/>
              <a:gd name="T3" fmla="*/ 2147483646 h 222"/>
              <a:gd name="T4" fmla="*/ 2147483646 w 222"/>
              <a:gd name="T5" fmla="*/ 2147483646 h 222"/>
              <a:gd name="T6" fmla="*/ 2147483646 w 222"/>
              <a:gd name="T7" fmla="*/ 2147483646 h 222"/>
              <a:gd name="T8" fmla="*/ 2147483646 w 222"/>
              <a:gd name="T9" fmla="*/ 2147483646 h 222"/>
              <a:gd name="T10" fmla="*/ 2147483646 w 222"/>
              <a:gd name="T11" fmla="*/ 2147483646 h 222"/>
              <a:gd name="T12" fmla="*/ 2147483646 w 222"/>
              <a:gd name="T13" fmla="*/ 2147483646 h 222"/>
              <a:gd name="T14" fmla="*/ 2147483646 w 222"/>
              <a:gd name="T15" fmla="*/ 2147483646 h 222"/>
              <a:gd name="T16" fmla="*/ 2147483646 w 222"/>
              <a:gd name="T17" fmla="*/ 2147483646 h 222"/>
              <a:gd name="T18" fmla="*/ 2147483646 w 222"/>
              <a:gd name="T19" fmla="*/ 2147483646 h 222"/>
              <a:gd name="T20" fmla="*/ 2147483646 w 222"/>
              <a:gd name="T21" fmla="*/ 2147483646 h 222"/>
              <a:gd name="T22" fmla="*/ 2147483646 w 222"/>
              <a:gd name="T23" fmla="*/ 2147483646 h 222"/>
              <a:gd name="T24" fmla="*/ 2147483646 w 222"/>
              <a:gd name="T25" fmla="*/ 2147483646 h 222"/>
              <a:gd name="T26" fmla="*/ 2147483646 w 222"/>
              <a:gd name="T27" fmla="*/ 2147483646 h 222"/>
              <a:gd name="T28" fmla="*/ 2147483646 w 222"/>
              <a:gd name="T29" fmla="*/ 2147483646 h 222"/>
              <a:gd name="T30" fmla="*/ 2147483646 w 222"/>
              <a:gd name="T31" fmla="*/ 2147483646 h 222"/>
              <a:gd name="T32" fmla="*/ 2147483646 w 222"/>
              <a:gd name="T33" fmla="*/ 2147483646 h 222"/>
              <a:gd name="T34" fmla="*/ 2147483646 w 222"/>
              <a:gd name="T35" fmla="*/ 2147483646 h 222"/>
              <a:gd name="T36" fmla="*/ 2147483646 w 222"/>
              <a:gd name="T37" fmla="*/ 2147483646 h 222"/>
              <a:gd name="T38" fmla="*/ 2147483646 w 222"/>
              <a:gd name="T39" fmla="*/ 2147483646 h 222"/>
              <a:gd name="T40" fmla="*/ 2147483646 w 222"/>
              <a:gd name="T41" fmla="*/ 2147483646 h 222"/>
              <a:gd name="T42" fmla="*/ 2147483646 w 222"/>
              <a:gd name="T43" fmla="*/ 2147483646 h 222"/>
              <a:gd name="T44" fmla="*/ 2147483646 w 222"/>
              <a:gd name="T45" fmla="*/ 2147483646 h 222"/>
              <a:gd name="T46" fmla="*/ 2147483646 w 222"/>
              <a:gd name="T47" fmla="*/ 2147483646 h 222"/>
              <a:gd name="T48" fmla="*/ 2147483646 w 222"/>
              <a:gd name="T49" fmla="*/ 2147483646 h 222"/>
              <a:gd name="T50" fmla="*/ 2147483646 w 222"/>
              <a:gd name="T51" fmla="*/ 2147483646 h 222"/>
              <a:gd name="T52" fmla="*/ 2147483646 w 222"/>
              <a:gd name="T53" fmla="*/ 2147483646 h 222"/>
              <a:gd name="T54" fmla="*/ 2147483646 w 222"/>
              <a:gd name="T55" fmla="*/ 2147483646 h 222"/>
              <a:gd name="T56" fmla="*/ 2147483646 w 222"/>
              <a:gd name="T57" fmla="*/ 2147483646 h 222"/>
              <a:gd name="T58" fmla="*/ 2147483646 w 222"/>
              <a:gd name="T59" fmla="*/ 2147483646 h 222"/>
              <a:gd name="T60" fmla="*/ 2147483646 w 222"/>
              <a:gd name="T61" fmla="*/ 2147483646 h 222"/>
              <a:gd name="T62" fmla="*/ 2147483646 w 222"/>
              <a:gd name="T63" fmla="*/ 2147483646 h 222"/>
              <a:gd name="T64" fmla="*/ 2147483646 w 222"/>
              <a:gd name="T65" fmla="*/ 2147483646 h 222"/>
              <a:gd name="T66" fmla="*/ 2147483646 w 222"/>
              <a:gd name="T67" fmla="*/ 2147483646 h 222"/>
              <a:gd name="T68" fmla="*/ 2147483646 w 222"/>
              <a:gd name="T69" fmla="*/ 2147483646 h 222"/>
              <a:gd name="T70" fmla="*/ 2147483646 w 222"/>
              <a:gd name="T71" fmla="*/ 2147483646 h 222"/>
              <a:gd name="T72" fmla="*/ 2147483646 w 222"/>
              <a:gd name="T73" fmla="*/ 2147483646 h 222"/>
              <a:gd name="T74" fmla="*/ 0 w 222"/>
              <a:gd name="T75" fmla="*/ 2147483646 h 222"/>
              <a:gd name="T76" fmla="*/ 0 w 222"/>
              <a:gd name="T77" fmla="*/ 2147483646 h 222"/>
              <a:gd name="T78" fmla="*/ 2147483646 w 222"/>
              <a:gd name="T79" fmla="*/ 2147483646 h 222"/>
              <a:gd name="T80" fmla="*/ 2147483646 w 222"/>
              <a:gd name="T81" fmla="*/ 2147483646 h 222"/>
              <a:gd name="T82" fmla="*/ 2147483646 w 222"/>
              <a:gd name="T83" fmla="*/ 2147483646 h 222"/>
              <a:gd name="T84" fmla="*/ 2147483646 w 222"/>
              <a:gd name="T85" fmla="*/ 2147483646 h 222"/>
              <a:gd name="T86" fmla="*/ 2147483646 w 222"/>
              <a:gd name="T87" fmla="*/ 2147483646 h 222"/>
              <a:gd name="T88" fmla="*/ 2147483646 w 222"/>
              <a:gd name="T89" fmla="*/ 2147483646 h 222"/>
              <a:gd name="T90" fmla="*/ 2147483646 w 222"/>
              <a:gd name="T91" fmla="*/ 2147483646 h 222"/>
              <a:gd name="T92" fmla="*/ 2147483646 w 222"/>
              <a:gd name="T93" fmla="*/ 2147483646 h 222"/>
              <a:gd name="T94" fmla="*/ 2147483646 w 222"/>
              <a:gd name="T95" fmla="*/ 2147483646 h 222"/>
              <a:gd name="T96" fmla="*/ 2147483646 w 222"/>
              <a:gd name="T97" fmla="*/ 2147483646 h 222"/>
              <a:gd name="T98" fmla="*/ 2147483646 w 222"/>
              <a:gd name="T99" fmla="*/ 2147483646 h 222"/>
              <a:gd name="T100" fmla="*/ 2147483646 w 222"/>
              <a:gd name="T101" fmla="*/ 2147483646 h 222"/>
              <a:gd name="T102" fmla="*/ 2147483646 w 222"/>
              <a:gd name="T103" fmla="*/ 2147483646 h 222"/>
              <a:gd name="T104" fmla="*/ 2147483646 w 222"/>
              <a:gd name="T105" fmla="*/ 0 h 222"/>
              <a:gd name="T106" fmla="*/ 2147483646 w 222"/>
              <a:gd name="T107" fmla="*/ 0 h 222"/>
              <a:gd name="T108" fmla="*/ 2147483646 w 222"/>
              <a:gd name="T109" fmla="*/ 2147483646 h 222"/>
              <a:gd name="T110" fmla="*/ 2147483646 w 222"/>
              <a:gd name="T111" fmla="*/ 2147483646 h 222"/>
              <a:gd name="T112" fmla="*/ 2147483646 w 222"/>
              <a:gd name="T113" fmla="*/ 2147483646 h 222"/>
              <a:gd name="T114" fmla="*/ 2147483646 w 222"/>
              <a:gd name="T115" fmla="*/ 2147483646 h 222"/>
              <a:gd name="T116" fmla="*/ 2147483646 w 222"/>
              <a:gd name="T117" fmla="*/ 2147483646 h 222"/>
              <a:gd name="T118" fmla="*/ 2147483646 w 222"/>
              <a:gd name="T119" fmla="*/ 2147483646 h 222"/>
              <a:gd name="T120" fmla="*/ 2147483646 w 222"/>
              <a:gd name="T121" fmla="*/ 2147483646 h 222"/>
              <a:gd name="T122" fmla="*/ 2147483646 w 222"/>
              <a:gd name="T123" fmla="*/ 2147483646 h 22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22" h="222">
                <a:moveTo>
                  <a:pt x="193" y="36"/>
                </a:moveTo>
                <a:lnTo>
                  <a:pt x="193" y="36"/>
                </a:lnTo>
                <a:lnTo>
                  <a:pt x="202" y="45"/>
                </a:lnTo>
                <a:lnTo>
                  <a:pt x="207" y="55"/>
                </a:lnTo>
                <a:lnTo>
                  <a:pt x="212" y="64"/>
                </a:lnTo>
                <a:lnTo>
                  <a:pt x="215" y="74"/>
                </a:lnTo>
                <a:lnTo>
                  <a:pt x="219" y="84"/>
                </a:lnTo>
                <a:lnTo>
                  <a:pt x="220" y="95"/>
                </a:lnTo>
                <a:lnTo>
                  <a:pt x="222" y="117"/>
                </a:lnTo>
                <a:lnTo>
                  <a:pt x="219" y="138"/>
                </a:lnTo>
                <a:lnTo>
                  <a:pt x="215" y="148"/>
                </a:lnTo>
                <a:lnTo>
                  <a:pt x="212" y="158"/>
                </a:lnTo>
                <a:lnTo>
                  <a:pt x="207" y="167"/>
                </a:lnTo>
                <a:lnTo>
                  <a:pt x="200" y="177"/>
                </a:lnTo>
                <a:lnTo>
                  <a:pt x="193" y="186"/>
                </a:lnTo>
                <a:lnTo>
                  <a:pt x="184" y="193"/>
                </a:lnTo>
                <a:lnTo>
                  <a:pt x="176" y="201"/>
                </a:lnTo>
                <a:lnTo>
                  <a:pt x="167" y="206"/>
                </a:lnTo>
                <a:lnTo>
                  <a:pt x="157" y="212"/>
                </a:lnTo>
                <a:lnTo>
                  <a:pt x="147" y="215"/>
                </a:lnTo>
                <a:lnTo>
                  <a:pt x="136" y="218"/>
                </a:lnTo>
                <a:lnTo>
                  <a:pt x="126" y="220"/>
                </a:lnTo>
                <a:lnTo>
                  <a:pt x="105" y="222"/>
                </a:lnTo>
                <a:lnTo>
                  <a:pt x="83" y="218"/>
                </a:lnTo>
                <a:lnTo>
                  <a:pt x="73" y="215"/>
                </a:lnTo>
                <a:lnTo>
                  <a:pt x="64" y="212"/>
                </a:lnTo>
                <a:lnTo>
                  <a:pt x="54" y="206"/>
                </a:lnTo>
                <a:lnTo>
                  <a:pt x="45" y="199"/>
                </a:lnTo>
                <a:lnTo>
                  <a:pt x="37" y="193"/>
                </a:lnTo>
                <a:lnTo>
                  <a:pt x="28" y="184"/>
                </a:lnTo>
                <a:lnTo>
                  <a:pt x="21" y="175"/>
                </a:lnTo>
                <a:lnTo>
                  <a:pt x="14" y="167"/>
                </a:lnTo>
                <a:lnTo>
                  <a:pt x="9" y="157"/>
                </a:lnTo>
                <a:lnTo>
                  <a:pt x="6" y="146"/>
                </a:lnTo>
                <a:lnTo>
                  <a:pt x="2" y="136"/>
                </a:lnTo>
                <a:lnTo>
                  <a:pt x="0" y="126"/>
                </a:lnTo>
                <a:lnTo>
                  <a:pt x="0" y="105"/>
                </a:lnTo>
                <a:lnTo>
                  <a:pt x="4" y="83"/>
                </a:lnTo>
                <a:lnTo>
                  <a:pt x="7" y="72"/>
                </a:lnTo>
                <a:lnTo>
                  <a:pt x="11" y="64"/>
                </a:lnTo>
                <a:lnTo>
                  <a:pt x="16" y="53"/>
                </a:lnTo>
                <a:lnTo>
                  <a:pt x="21" y="45"/>
                </a:lnTo>
                <a:lnTo>
                  <a:pt x="30" y="36"/>
                </a:lnTo>
                <a:lnTo>
                  <a:pt x="37" y="28"/>
                </a:lnTo>
                <a:lnTo>
                  <a:pt x="45" y="21"/>
                </a:lnTo>
                <a:lnTo>
                  <a:pt x="55" y="14"/>
                </a:lnTo>
                <a:lnTo>
                  <a:pt x="66" y="9"/>
                </a:lnTo>
                <a:lnTo>
                  <a:pt x="74" y="5"/>
                </a:lnTo>
                <a:lnTo>
                  <a:pt x="85" y="2"/>
                </a:lnTo>
                <a:lnTo>
                  <a:pt x="97" y="0"/>
                </a:lnTo>
                <a:lnTo>
                  <a:pt x="117" y="0"/>
                </a:lnTo>
                <a:lnTo>
                  <a:pt x="138" y="4"/>
                </a:lnTo>
                <a:lnTo>
                  <a:pt x="148" y="5"/>
                </a:lnTo>
                <a:lnTo>
                  <a:pt x="159" y="10"/>
                </a:lnTo>
                <a:lnTo>
                  <a:pt x="169" y="16"/>
                </a:lnTo>
                <a:lnTo>
                  <a:pt x="177" y="21"/>
                </a:lnTo>
                <a:lnTo>
                  <a:pt x="186" y="28"/>
                </a:lnTo>
                <a:lnTo>
                  <a:pt x="193" y="36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8" name="Freeform 36"/>
          <p:cNvSpPr>
            <a:spLocks/>
          </p:cNvSpPr>
          <p:nvPr userDrawn="1"/>
        </p:nvSpPr>
        <p:spPr bwMode="auto">
          <a:xfrm>
            <a:off x="6034088" y="1560513"/>
            <a:ext cx="222250" cy="223837"/>
          </a:xfrm>
          <a:custGeom>
            <a:avLst/>
            <a:gdLst>
              <a:gd name="T0" fmla="*/ 2147483646 w 140"/>
              <a:gd name="T1" fmla="*/ 2147483646 h 141"/>
              <a:gd name="T2" fmla="*/ 2147483646 w 140"/>
              <a:gd name="T3" fmla="*/ 2147483646 h 141"/>
              <a:gd name="T4" fmla="*/ 2147483646 w 140"/>
              <a:gd name="T5" fmla="*/ 2147483646 h 141"/>
              <a:gd name="T6" fmla="*/ 2147483646 w 140"/>
              <a:gd name="T7" fmla="*/ 2147483646 h 141"/>
              <a:gd name="T8" fmla="*/ 2147483646 w 140"/>
              <a:gd name="T9" fmla="*/ 2147483646 h 141"/>
              <a:gd name="T10" fmla="*/ 2147483646 w 140"/>
              <a:gd name="T11" fmla="*/ 2147483646 h 141"/>
              <a:gd name="T12" fmla="*/ 2147483646 w 140"/>
              <a:gd name="T13" fmla="*/ 2147483646 h 141"/>
              <a:gd name="T14" fmla="*/ 2147483646 w 140"/>
              <a:gd name="T15" fmla="*/ 2147483646 h 141"/>
              <a:gd name="T16" fmla="*/ 2147483646 w 140"/>
              <a:gd name="T17" fmla="*/ 2147483646 h 141"/>
              <a:gd name="T18" fmla="*/ 2147483646 w 140"/>
              <a:gd name="T19" fmla="*/ 2147483646 h 141"/>
              <a:gd name="T20" fmla="*/ 2147483646 w 140"/>
              <a:gd name="T21" fmla="*/ 2147483646 h 141"/>
              <a:gd name="T22" fmla="*/ 2147483646 w 140"/>
              <a:gd name="T23" fmla="*/ 2147483646 h 141"/>
              <a:gd name="T24" fmla="*/ 2147483646 w 140"/>
              <a:gd name="T25" fmla="*/ 2147483646 h 141"/>
              <a:gd name="T26" fmla="*/ 2147483646 w 140"/>
              <a:gd name="T27" fmla="*/ 2147483646 h 141"/>
              <a:gd name="T28" fmla="*/ 2147483646 w 140"/>
              <a:gd name="T29" fmla="*/ 2147483646 h 141"/>
              <a:gd name="T30" fmla="*/ 2147483646 w 140"/>
              <a:gd name="T31" fmla="*/ 2147483646 h 141"/>
              <a:gd name="T32" fmla="*/ 2147483646 w 140"/>
              <a:gd name="T33" fmla="*/ 2147483646 h 141"/>
              <a:gd name="T34" fmla="*/ 2147483646 w 140"/>
              <a:gd name="T35" fmla="*/ 2147483646 h 141"/>
              <a:gd name="T36" fmla="*/ 2147483646 w 140"/>
              <a:gd name="T37" fmla="*/ 2147483646 h 141"/>
              <a:gd name="T38" fmla="*/ 2147483646 w 140"/>
              <a:gd name="T39" fmla="*/ 2147483646 h 141"/>
              <a:gd name="T40" fmla="*/ 2147483646 w 140"/>
              <a:gd name="T41" fmla="*/ 2147483646 h 141"/>
              <a:gd name="T42" fmla="*/ 2147483646 w 140"/>
              <a:gd name="T43" fmla="*/ 2147483646 h 141"/>
              <a:gd name="T44" fmla="*/ 0 w 140"/>
              <a:gd name="T45" fmla="*/ 2147483646 h 141"/>
              <a:gd name="T46" fmla="*/ 0 w 140"/>
              <a:gd name="T47" fmla="*/ 2147483646 h 141"/>
              <a:gd name="T48" fmla="*/ 2147483646 w 140"/>
              <a:gd name="T49" fmla="*/ 2147483646 h 141"/>
              <a:gd name="T50" fmla="*/ 2147483646 w 140"/>
              <a:gd name="T51" fmla="*/ 2147483646 h 141"/>
              <a:gd name="T52" fmla="*/ 2147483646 w 140"/>
              <a:gd name="T53" fmla="*/ 2147483646 h 141"/>
              <a:gd name="T54" fmla="*/ 2147483646 w 140"/>
              <a:gd name="T55" fmla="*/ 2147483646 h 141"/>
              <a:gd name="T56" fmla="*/ 2147483646 w 140"/>
              <a:gd name="T57" fmla="*/ 2147483646 h 141"/>
              <a:gd name="T58" fmla="*/ 2147483646 w 140"/>
              <a:gd name="T59" fmla="*/ 2147483646 h 141"/>
              <a:gd name="T60" fmla="*/ 2147483646 w 140"/>
              <a:gd name="T61" fmla="*/ 2147483646 h 141"/>
              <a:gd name="T62" fmla="*/ 2147483646 w 140"/>
              <a:gd name="T63" fmla="*/ 0 h 141"/>
              <a:gd name="T64" fmla="*/ 2147483646 w 140"/>
              <a:gd name="T65" fmla="*/ 0 h 141"/>
              <a:gd name="T66" fmla="*/ 2147483646 w 140"/>
              <a:gd name="T67" fmla="*/ 2147483646 h 141"/>
              <a:gd name="T68" fmla="*/ 2147483646 w 140"/>
              <a:gd name="T69" fmla="*/ 2147483646 h 141"/>
              <a:gd name="T70" fmla="*/ 2147483646 w 140"/>
              <a:gd name="T71" fmla="*/ 2147483646 h 141"/>
              <a:gd name="T72" fmla="*/ 2147483646 w 140"/>
              <a:gd name="T73" fmla="*/ 2147483646 h 141"/>
              <a:gd name="T74" fmla="*/ 2147483646 w 140"/>
              <a:gd name="T75" fmla="*/ 2147483646 h 14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40" h="141">
                <a:moveTo>
                  <a:pt x="122" y="24"/>
                </a:moveTo>
                <a:lnTo>
                  <a:pt x="122" y="24"/>
                </a:lnTo>
                <a:lnTo>
                  <a:pt x="131" y="35"/>
                </a:lnTo>
                <a:lnTo>
                  <a:pt x="136" y="48"/>
                </a:lnTo>
                <a:lnTo>
                  <a:pt x="140" y="60"/>
                </a:lnTo>
                <a:lnTo>
                  <a:pt x="140" y="74"/>
                </a:lnTo>
                <a:lnTo>
                  <a:pt x="138" y="88"/>
                </a:lnTo>
                <a:lnTo>
                  <a:pt x="134" y="100"/>
                </a:lnTo>
                <a:lnTo>
                  <a:pt x="126" y="112"/>
                </a:lnTo>
                <a:lnTo>
                  <a:pt x="117" y="122"/>
                </a:lnTo>
                <a:lnTo>
                  <a:pt x="105" y="131"/>
                </a:lnTo>
                <a:lnTo>
                  <a:pt x="93" y="138"/>
                </a:lnTo>
                <a:lnTo>
                  <a:pt x="79" y="141"/>
                </a:lnTo>
                <a:lnTo>
                  <a:pt x="66" y="141"/>
                </a:lnTo>
                <a:lnTo>
                  <a:pt x="52" y="140"/>
                </a:lnTo>
                <a:lnTo>
                  <a:pt x="40" y="134"/>
                </a:lnTo>
                <a:lnTo>
                  <a:pt x="28" y="128"/>
                </a:lnTo>
                <a:lnTo>
                  <a:pt x="18" y="117"/>
                </a:lnTo>
                <a:lnTo>
                  <a:pt x="9" y="105"/>
                </a:lnTo>
                <a:lnTo>
                  <a:pt x="4" y="93"/>
                </a:lnTo>
                <a:lnTo>
                  <a:pt x="0" y="79"/>
                </a:lnTo>
                <a:lnTo>
                  <a:pt x="0" y="67"/>
                </a:lnTo>
                <a:lnTo>
                  <a:pt x="2" y="54"/>
                </a:lnTo>
                <a:lnTo>
                  <a:pt x="7" y="40"/>
                </a:lnTo>
                <a:lnTo>
                  <a:pt x="14" y="30"/>
                </a:lnTo>
                <a:lnTo>
                  <a:pt x="23" y="17"/>
                </a:lnTo>
                <a:lnTo>
                  <a:pt x="35" y="11"/>
                </a:lnTo>
                <a:lnTo>
                  <a:pt x="47" y="4"/>
                </a:lnTo>
                <a:lnTo>
                  <a:pt x="61" y="0"/>
                </a:lnTo>
                <a:lnTo>
                  <a:pt x="74" y="0"/>
                </a:lnTo>
                <a:lnTo>
                  <a:pt x="88" y="2"/>
                </a:lnTo>
                <a:lnTo>
                  <a:pt x="100" y="7"/>
                </a:lnTo>
                <a:lnTo>
                  <a:pt x="112" y="14"/>
                </a:lnTo>
                <a:lnTo>
                  <a:pt x="122" y="24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9" name="Freeform 37"/>
          <p:cNvSpPr>
            <a:spLocks/>
          </p:cNvSpPr>
          <p:nvPr userDrawn="1"/>
        </p:nvSpPr>
        <p:spPr bwMode="auto">
          <a:xfrm>
            <a:off x="5726113" y="1206500"/>
            <a:ext cx="371475" cy="406400"/>
          </a:xfrm>
          <a:custGeom>
            <a:avLst/>
            <a:gdLst>
              <a:gd name="T0" fmla="*/ 2147483646 w 234"/>
              <a:gd name="T1" fmla="*/ 2147483646 h 256"/>
              <a:gd name="T2" fmla="*/ 2147483646 w 234"/>
              <a:gd name="T3" fmla="*/ 2147483646 h 256"/>
              <a:gd name="T4" fmla="*/ 2147483646 w 234"/>
              <a:gd name="T5" fmla="*/ 2147483646 h 256"/>
              <a:gd name="T6" fmla="*/ 2147483646 w 234"/>
              <a:gd name="T7" fmla="*/ 2147483646 h 256"/>
              <a:gd name="T8" fmla="*/ 2147483646 w 234"/>
              <a:gd name="T9" fmla="*/ 2147483646 h 256"/>
              <a:gd name="T10" fmla="*/ 2147483646 w 234"/>
              <a:gd name="T11" fmla="*/ 2147483646 h 256"/>
              <a:gd name="T12" fmla="*/ 2147483646 w 234"/>
              <a:gd name="T13" fmla="*/ 2147483646 h 256"/>
              <a:gd name="T14" fmla="*/ 2147483646 w 234"/>
              <a:gd name="T15" fmla="*/ 2147483646 h 256"/>
              <a:gd name="T16" fmla="*/ 2147483646 w 234"/>
              <a:gd name="T17" fmla="*/ 2147483646 h 256"/>
              <a:gd name="T18" fmla="*/ 2147483646 w 234"/>
              <a:gd name="T19" fmla="*/ 2147483646 h 256"/>
              <a:gd name="T20" fmla="*/ 2147483646 w 234"/>
              <a:gd name="T21" fmla="*/ 2147483646 h 256"/>
              <a:gd name="T22" fmla="*/ 2147483646 w 234"/>
              <a:gd name="T23" fmla="*/ 2147483646 h 256"/>
              <a:gd name="T24" fmla="*/ 2147483646 w 234"/>
              <a:gd name="T25" fmla="*/ 2147483646 h 256"/>
              <a:gd name="T26" fmla="*/ 2147483646 w 234"/>
              <a:gd name="T27" fmla="*/ 2147483646 h 256"/>
              <a:gd name="T28" fmla="*/ 2147483646 w 234"/>
              <a:gd name="T29" fmla="*/ 2147483646 h 256"/>
              <a:gd name="T30" fmla="*/ 0 w 234"/>
              <a:gd name="T31" fmla="*/ 2147483646 h 256"/>
              <a:gd name="T32" fmla="*/ 2147483646 w 234"/>
              <a:gd name="T33" fmla="*/ 2147483646 h 256"/>
              <a:gd name="T34" fmla="*/ 2147483646 w 234"/>
              <a:gd name="T35" fmla="*/ 2147483646 h 256"/>
              <a:gd name="T36" fmla="*/ 2147483646 w 234"/>
              <a:gd name="T37" fmla="*/ 2147483646 h 256"/>
              <a:gd name="T38" fmla="*/ 2147483646 w 234"/>
              <a:gd name="T39" fmla="*/ 2147483646 h 256"/>
              <a:gd name="T40" fmla="*/ 2147483646 w 234"/>
              <a:gd name="T41" fmla="*/ 0 h 256"/>
              <a:gd name="T42" fmla="*/ 2147483646 w 234"/>
              <a:gd name="T43" fmla="*/ 0 h 256"/>
              <a:gd name="T44" fmla="*/ 2147483646 w 234"/>
              <a:gd name="T45" fmla="*/ 2147483646 h 256"/>
              <a:gd name="T46" fmla="*/ 2147483646 w 234"/>
              <a:gd name="T47" fmla="*/ 2147483646 h 256"/>
              <a:gd name="T48" fmla="*/ 2147483646 w 234"/>
              <a:gd name="T49" fmla="*/ 2147483646 h 25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34" h="256">
                <a:moveTo>
                  <a:pt x="229" y="230"/>
                </a:moveTo>
                <a:lnTo>
                  <a:pt x="229" y="230"/>
                </a:lnTo>
                <a:lnTo>
                  <a:pt x="232" y="235"/>
                </a:lnTo>
                <a:lnTo>
                  <a:pt x="234" y="242"/>
                </a:lnTo>
                <a:lnTo>
                  <a:pt x="232" y="247"/>
                </a:lnTo>
                <a:lnTo>
                  <a:pt x="229" y="253"/>
                </a:lnTo>
                <a:lnTo>
                  <a:pt x="224" y="256"/>
                </a:lnTo>
                <a:lnTo>
                  <a:pt x="217" y="256"/>
                </a:lnTo>
                <a:lnTo>
                  <a:pt x="212" y="254"/>
                </a:lnTo>
                <a:lnTo>
                  <a:pt x="206" y="251"/>
                </a:lnTo>
                <a:lnTo>
                  <a:pt x="5" y="26"/>
                </a:lnTo>
                <a:lnTo>
                  <a:pt x="2" y="20"/>
                </a:lnTo>
                <a:lnTo>
                  <a:pt x="0" y="14"/>
                </a:lnTo>
                <a:lnTo>
                  <a:pt x="2" y="8"/>
                </a:lnTo>
                <a:lnTo>
                  <a:pt x="5" y="3"/>
                </a:lnTo>
                <a:lnTo>
                  <a:pt x="10" y="0"/>
                </a:lnTo>
                <a:lnTo>
                  <a:pt x="17" y="0"/>
                </a:lnTo>
                <a:lnTo>
                  <a:pt x="22" y="2"/>
                </a:lnTo>
                <a:lnTo>
                  <a:pt x="28" y="5"/>
                </a:lnTo>
                <a:lnTo>
                  <a:pt x="229" y="23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0" name="Freeform 38"/>
          <p:cNvSpPr>
            <a:spLocks/>
          </p:cNvSpPr>
          <p:nvPr userDrawn="1"/>
        </p:nvSpPr>
        <p:spPr bwMode="auto">
          <a:xfrm>
            <a:off x="5126038" y="769938"/>
            <a:ext cx="409575" cy="288925"/>
          </a:xfrm>
          <a:custGeom>
            <a:avLst/>
            <a:gdLst>
              <a:gd name="T0" fmla="*/ 2147483646 w 258"/>
              <a:gd name="T1" fmla="*/ 2147483646 h 182"/>
              <a:gd name="T2" fmla="*/ 2147483646 w 258"/>
              <a:gd name="T3" fmla="*/ 2147483646 h 182"/>
              <a:gd name="T4" fmla="*/ 2147483646 w 258"/>
              <a:gd name="T5" fmla="*/ 2147483646 h 182"/>
              <a:gd name="T6" fmla="*/ 2147483646 w 258"/>
              <a:gd name="T7" fmla="*/ 2147483646 h 182"/>
              <a:gd name="T8" fmla="*/ 2147483646 w 258"/>
              <a:gd name="T9" fmla="*/ 2147483646 h 182"/>
              <a:gd name="T10" fmla="*/ 2147483646 w 258"/>
              <a:gd name="T11" fmla="*/ 2147483646 h 182"/>
              <a:gd name="T12" fmla="*/ 2147483646 w 258"/>
              <a:gd name="T13" fmla="*/ 2147483646 h 182"/>
              <a:gd name="T14" fmla="*/ 2147483646 w 258"/>
              <a:gd name="T15" fmla="*/ 2147483646 h 182"/>
              <a:gd name="T16" fmla="*/ 2147483646 w 258"/>
              <a:gd name="T17" fmla="*/ 2147483646 h 182"/>
              <a:gd name="T18" fmla="*/ 2147483646 w 258"/>
              <a:gd name="T19" fmla="*/ 2147483646 h 182"/>
              <a:gd name="T20" fmla="*/ 2147483646 w 258"/>
              <a:gd name="T21" fmla="*/ 2147483646 h 182"/>
              <a:gd name="T22" fmla="*/ 2147483646 w 258"/>
              <a:gd name="T23" fmla="*/ 2147483646 h 182"/>
              <a:gd name="T24" fmla="*/ 2147483646 w 258"/>
              <a:gd name="T25" fmla="*/ 2147483646 h 182"/>
              <a:gd name="T26" fmla="*/ 2147483646 w 258"/>
              <a:gd name="T27" fmla="*/ 2147483646 h 182"/>
              <a:gd name="T28" fmla="*/ 2147483646 w 258"/>
              <a:gd name="T29" fmla="*/ 2147483646 h 182"/>
              <a:gd name="T30" fmla="*/ 0 w 258"/>
              <a:gd name="T31" fmla="*/ 2147483646 h 182"/>
              <a:gd name="T32" fmla="*/ 0 w 258"/>
              <a:gd name="T33" fmla="*/ 2147483646 h 182"/>
              <a:gd name="T34" fmla="*/ 2147483646 w 258"/>
              <a:gd name="T35" fmla="*/ 2147483646 h 182"/>
              <a:gd name="T36" fmla="*/ 2147483646 w 258"/>
              <a:gd name="T37" fmla="*/ 2147483646 h 182"/>
              <a:gd name="T38" fmla="*/ 2147483646 w 258"/>
              <a:gd name="T39" fmla="*/ 2147483646 h 182"/>
              <a:gd name="T40" fmla="*/ 2147483646 w 258"/>
              <a:gd name="T41" fmla="*/ 2147483646 h 182"/>
              <a:gd name="T42" fmla="*/ 2147483646 w 258"/>
              <a:gd name="T43" fmla="*/ 0 h 182"/>
              <a:gd name="T44" fmla="*/ 2147483646 w 258"/>
              <a:gd name="T45" fmla="*/ 0 h 182"/>
              <a:gd name="T46" fmla="*/ 2147483646 w 258"/>
              <a:gd name="T47" fmla="*/ 2147483646 h 182"/>
              <a:gd name="T48" fmla="*/ 2147483646 w 258"/>
              <a:gd name="T49" fmla="*/ 2147483646 h 18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58" h="182">
                <a:moveTo>
                  <a:pt x="253" y="165"/>
                </a:moveTo>
                <a:lnTo>
                  <a:pt x="253" y="165"/>
                </a:lnTo>
                <a:lnTo>
                  <a:pt x="256" y="167"/>
                </a:lnTo>
                <a:lnTo>
                  <a:pt x="258" y="170"/>
                </a:lnTo>
                <a:lnTo>
                  <a:pt x="258" y="173"/>
                </a:lnTo>
                <a:lnTo>
                  <a:pt x="256" y="177"/>
                </a:lnTo>
                <a:lnTo>
                  <a:pt x="253" y="180"/>
                </a:lnTo>
                <a:lnTo>
                  <a:pt x="249" y="182"/>
                </a:lnTo>
                <a:lnTo>
                  <a:pt x="246" y="182"/>
                </a:lnTo>
                <a:lnTo>
                  <a:pt x="242" y="180"/>
                </a:lnTo>
                <a:lnTo>
                  <a:pt x="5" y="19"/>
                </a:lnTo>
                <a:lnTo>
                  <a:pt x="2" y="15"/>
                </a:lnTo>
                <a:lnTo>
                  <a:pt x="0" y="12"/>
                </a:lnTo>
                <a:lnTo>
                  <a:pt x="0" y="8"/>
                </a:lnTo>
                <a:lnTo>
                  <a:pt x="2" y="5"/>
                </a:lnTo>
                <a:lnTo>
                  <a:pt x="5" y="1"/>
                </a:lnTo>
                <a:lnTo>
                  <a:pt x="9" y="0"/>
                </a:lnTo>
                <a:lnTo>
                  <a:pt x="12" y="0"/>
                </a:lnTo>
                <a:lnTo>
                  <a:pt x="15" y="1"/>
                </a:lnTo>
                <a:lnTo>
                  <a:pt x="253" y="16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" name="Freeform 39"/>
          <p:cNvSpPr>
            <a:spLocks/>
          </p:cNvSpPr>
          <p:nvPr userDrawn="1"/>
        </p:nvSpPr>
        <p:spPr bwMode="auto">
          <a:xfrm>
            <a:off x="5229225" y="627063"/>
            <a:ext cx="328613" cy="379412"/>
          </a:xfrm>
          <a:custGeom>
            <a:avLst/>
            <a:gdLst>
              <a:gd name="T0" fmla="*/ 2147483646 w 207"/>
              <a:gd name="T1" fmla="*/ 2147483646 h 239"/>
              <a:gd name="T2" fmla="*/ 2147483646 w 207"/>
              <a:gd name="T3" fmla="*/ 2147483646 h 239"/>
              <a:gd name="T4" fmla="*/ 2147483646 w 207"/>
              <a:gd name="T5" fmla="*/ 2147483646 h 239"/>
              <a:gd name="T6" fmla="*/ 2147483646 w 207"/>
              <a:gd name="T7" fmla="*/ 2147483646 h 239"/>
              <a:gd name="T8" fmla="*/ 2147483646 w 207"/>
              <a:gd name="T9" fmla="*/ 2147483646 h 239"/>
              <a:gd name="T10" fmla="*/ 2147483646 w 207"/>
              <a:gd name="T11" fmla="*/ 2147483646 h 239"/>
              <a:gd name="T12" fmla="*/ 2147483646 w 207"/>
              <a:gd name="T13" fmla="*/ 2147483646 h 239"/>
              <a:gd name="T14" fmla="*/ 2147483646 w 207"/>
              <a:gd name="T15" fmla="*/ 2147483646 h 239"/>
              <a:gd name="T16" fmla="*/ 2147483646 w 207"/>
              <a:gd name="T17" fmla="*/ 2147483646 h 239"/>
              <a:gd name="T18" fmla="*/ 2147483646 w 207"/>
              <a:gd name="T19" fmla="*/ 2147483646 h 239"/>
              <a:gd name="T20" fmla="*/ 2147483646 w 207"/>
              <a:gd name="T21" fmla="*/ 2147483646 h 239"/>
              <a:gd name="T22" fmla="*/ 2147483646 w 207"/>
              <a:gd name="T23" fmla="*/ 2147483646 h 239"/>
              <a:gd name="T24" fmla="*/ 2147483646 w 207"/>
              <a:gd name="T25" fmla="*/ 2147483646 h 239"/>
              <a:gd name="T26" fmla="*/ 2147483646 w 207"/>
              <a:gd name="T27" fmla="*/ 2147483646 h 239"/>
              <a:gd name="T28" fmla="*/ 2147483646 w 207"/>
              <a:gd name="T29" fmla="*/ 2147483646 h 239"/>
              <a:gd name="T30" fmla="*/ 0 w 207"/>
              <a:gd name="T31" fmla="*/ 2147483646 h 239"/>
              <a:gd name="T32" fmla="*/ 2147483646 w 207"/>
              <a:gd name="T33" fmla="*/ 2147483646 h 239"/>
              <a:gd name="T34" fmla="*/ 2147483646 w 207"/>
              <a:gd name="T35" fmla="*/ 2147483646 h 239"/>
              <a:gd name="T36" fmla="*/ 2147483646 w 207"/>
              <a:gd name="T37" fmla="*/ 2147483646 h 239"/>
              <a:gd name="T38" fmla="*/ 2147483646 w 207"/>
              <a:gd name="T39" fmla="*/ 2147483646 h 239"/>
              <a:gd name="T40" fmla="*/ 2147483646 w 207"/>
              <a:gd name="T41" fmla="*/ 0 h 239"/>
              <a:gd name="T42" fmla="*/ 2147483646 w 207"/>
              <a:gd name="T43" fmla="*/ 0 h 239"/>
              <a:gd name="T44" fmla="*/ 2147483646 w 207"/>
              <a:gd name="T45" fmla="*/ 2147483646 h 239"/>
              <a:gd name="T46" fmla="*/ 2147483646 w 207"/>
              <a:gd name="T47" fmla="*/ 2147483646 h 239"/>
              <a:gd name="T48" fmla="*/ 2147483646 w 207"/>
              <a:gd name="T49" fmla="*/ 2147483646 h 23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07" h="239">
                <a:moveTo>
                  <a:pt x="203" y="224"/>
                </a:moveTo>
                <a:lnTo>
                  <a:pt x="203" y="224"/>
                </a:lnTo>
                <a:lnTo>
                  <a:pt x="205" y="227"/>
                </a:lnTo>
                <a:lnTo>
                  <a:pt x="207" y="231"/>
                </a:lnTo>
                <a:lnTo>
                  <a:pt x="205" y="234"/>
                </a:lnTo>
                <a:lnTo>
                  <a:pt x="203" y="238"/>
                </a:lnTo>
                <a:lnTo>
                  <a:pt x="200" y="239"/>
                </a:lnTo>
                <a:lnTo>
                  <a:pt x="196" y="239"/>
                </a:lnTo>
                <a:lnTo>
                  <a:pt x="193" y="238"/>
                </a:lnTo>
                <a:lnTo>
                  <a:pt x="189" y="236"/>
                </a:lnTo>
                <a:lnTo>
                  <a:pt x="4" y="16"/>
                </a:lnTo>
                <a:lnTo>
                  <a:pt x="2" y="12"/>
                </a:lnTo>
                <a:lnTo>
                  <a:pt x="0" y="9"/>
                </a:lnTo>
                <a:lnTo>
                  <a:pt x="2" y="6"/>
                </a:lnTo>
                <a:lnTo>
                  <a:pt x="4" y="2"/>
                </a:lnTo>
                <a:lnTo>
                  <a:pt x="7" y="0"/>
                </a:lnTo>
                <a:lnTo>
                  <a:pt x="11" y="0"/>
                </a:lnTo>
                <a:lnTo>
                  <a:pt x="16" y="2"/>
                </a:lnTo>
                <a:lnTo>
                  <a:pt x="17" y="4"/>
                </a:lnTo>
                <a:lnTo>
                  <a:pt x="203" y="224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" name="Freeform 40"/>
          <p:cNvSpPr>
            <a:spLocks/>
          </p:cNvSpPr>
          <p:nvPr userDrawn="1"/>
        </p:nvSpPr>
        <p:spPr bwMode="auto">
          <a:xfrm>
            <a:off x="5043488" y="911225"/>
            <a:ext cx="458787" cy="192088"/>
          </a:xfrm>
          <a:custGeom>
            <a:avLst/>
            <a:gdLst>
              <a:gd name="T0" fmla="*/ 2147483646 w 289"/>
              <a:gd name="T1" fmla="*/ 2147483646 h 121"/>
              <a:gd name="T2" fmla="*/ 2147483646 w 289"/>
              <a:gd name="T3" fmla="*/ 2147483646 h 121"/>
              <a:gd name="T4" fmla="*/ 2147483646 w 289"/>
              <a:gd name="T5" fmla="*/ 2147483646 h 121"/>
              <a:gd name="T6" fmla="*/ 2147483646 w 289"/>
              <a:gd name="T7" fmla="*/ 2147483646 h 121"/>
              <a:gd name="T8" fmla="*/ 2147483646 w 289"/>
              <a:gd name="T9" fmla="*/ 2147483646 h 121"/>
              <a:gd name="T10" fmla="*/ 2147483646 w 289"/>
              <a:gd name="T11" fmla="*/ 2147483646 h 121"/>
              <a:gd name="T12" fmla="*/ 2147483646 w 289"/>
              <a:gd name="T13" fmla="*/ 2147483646 h 121"/>
              <a:gd name="T14" fmla="*/ 2147483646 w 289"/>
              <a:gd name="T15" fmla="*/ 2147483646 h 121"/>
              <a:gd name="T16" fmla="*/ 2147483646 w 289"/>
              <a:gd name="T17" fmla="*/ 2147483646 h 121"/>
              <a:gd name="T18" fmla="*/ 2147483646 w 289"/>
              <a:gd name="T19" fmla="*/ 2147483646 h 121"/>
              <a:gd name="T20" fmla="*/ 2147483646 w 289"/>
              <a:gd name="T21" fmla="*/ 2147483646 h 121"/>
              <a:gd name="T22" fmla="*/ 2147483646 w 289"/>
              <a:gd name="T23" fmla="*/ 2147483646 h 121"/>
              <a:gd name="T24" fmla="*/ 2147483646 w 289"/>
              <a:gd name="T25" fmla="*/ 2147483646 h 121"/>
              <a:gd name="T26" fmla="*/ 2147483646 w 289"/>
              <a:gd name="T27" fmla="*/ 2147483646 h 121"/>
              <a:gd name="T28" fmla="*/ 2147483646 w 289"/>
              <a:gd name="T29" fmla="*/ 2147483646 h 121"/>
              <a:gd name="T30" fmla="*/ 0 w 289"/>
              <a:gd name="T31" fmla="*/ 2147483646 h 121"/>
              <a:gd name="T32" fmla="*/ 0 w 289"/>
              <a:gd name="T33" fmla="*/ 2147483646 h 121"/>
              <a:gd name="T34" fmla="*/ 0 w 289"/>
              <a:gd name="T35" fmla="*/ 2147483646 h 121"/>
              <a:gd name="T36" fmla="*/ 0 w 289"/>
              <a:gd name="T37" fmla="*/ 2147483646 h 121"/>
              <a:gd name="T38" fmla="*/ 0 w 289"/>
              <a:gd name="T39" fmla="*/ 2147483646 h 121"/>
              <a:gd name="T40" fmla="*/ 2147483646 w 289"/>
              <a:gd name="T41" fmla="*/ 2147483646 h 121"/>
              <a:gd name="T42" fmla="*/ 2147483646 w 289"/>
              <a:gd name="T43" fmla="*/ 2147483646 h 121"/>
              <a:gd name="T44" fmla="*/ 2147483646 w 289"/>
              <a:gd name="T45" fmla="*/ 0 h 121"/>
              <a:gd name="T46" fmla="*/ 2147483646 w 289"/>
              <a:gd name="T47" fmla="*/ 0 h 121"/>
              <a:gd name="T48" fmla="*/ 2147483646 w 289"/>
              <a:gd name="T49" fmla="*/ 2147483646 h 12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89" h="121">
                <a:moveTo>
                  <a:pt x="282" y="102"/>
                </a:moveTo>
                <a:lnTo>
                  <a:pt x="282" y="102"/>
                </a:lnTo>
                <a:lnTo>
                  <a:pt x="286" y="103"/>
                </a:lnTo>
                <a:lnTo>
                  <a:pt x="289" y="107"/>
                </a:lnTo>
                <a:lnTo>
                  <a:pt x="289" y="110"/>
                </a:lnTo>
                <a:lnTo>
                  <a:pt x="289" y="114"/>
                </a:lnTo>
                <a:lnTo>
                  <a:pt x="286" y="117"/>
                </a:lnTo>
                <a:lnTo>
                  <a:pt x="284" y="121"/>
                </a:lnTo>
                <a:lnTo>
                  <a:pt x="281" y="121"/>
                </a:lnTo>
                <a:lnTo>
                  <a:pt x="275" y="121"/>
                </a:lnTo>
                <a:lnTo>
                  <a:pt x="7" y="19"/>
                </a:lnTo>
                <a:lnTo>
                  <a:pt x="4" y="17"/>
                </a:lnTo>
                <a:lnTo>
                  <a:pt x="0" y="14"/>
                </a:lnTo>
                <a:lnTo>
                  <a:pt x="0" y="10"/>
                </a:lnTo>
                <a:lnTo>
                  <a:pt x="0" y="7"/>
                </a:lnTo>
                <a:lnTo>
                  <a:pt x="4" y="4"/>
                </a:lnTo>
                <a:lnTo>
                  <a:pt x="6" y="2"/>
                </a:lnTo>
                <a:lnTo>
                  <a:pt x="9" y="0"/>
                </a:lnTo>
                <a:lnTo>
                  <a:pt x="14" y="0"/>
                </a:lnTo>
                <a:lnTo>
                  <a:pt x="282" y="10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3" name="Freeform 41"/>
          <p:cNvSpPr>
            <a:spLocks/>
          </p:cNvSpPr>
          <p:nvPr userDrawn="1"/>
        </p:nvSpPr>
        <p:spPr bwMode="auto">
          <a:xfrm>
            <a:off x="5364163" y="539750"/>
            <a:ext cx="247650" cy="434975"/>
          </a:xfrm>
          <a:custGeom>
            <a:avLst/>
            <a:gdLst>
              <a:gd name="T0" fmla="*/ 2147483646 w 156"/>
              <a:gd name="T1" fmla="*/ 2147483646 h 274"/>
              <a:gd name="T2" fmla="*/ 2147483646 w 156"/>
              <a:gd name="T3" fmla="*/ 2147483646 h 274"/>
              <a:gd name="T4" fmla="*/ 2147483646 w 156"/>
              <a:gd name="T5" fmla="*/ 2147483646 h 274"/>
              <a:gd name="T6" fmla="*/ 2147483646 w 156"/>
              <a:gd name="T7" fmla="*/ 2147483646 h 274"/>
              <a:gd name="T8" fmla="*/ 2147483646 w 156"/>
              <a:gd name="T9" fmla="*/ 2147483646 h 274"/>
              <a:gd name="T10" fmla="*/ 2147483646 w 156"/>
              <a:gd name="T11" fmla="*/ 2147483646 h 274"/>
              <a:gd name="T12" fmla="*/ 2147483646 w 156"/>
              <a:gd name="T13" fmla="*/ 2147483646 h 274"/>
              <a:gd name="T14" fmla="*/ 2147483646 w 156"/>
              <a:gd name="T15" fmla="*/ 2147483646 h 274"/>
              <a:gd name="T16" fmla="*/ 2147483646 w 156"/>
              <a:gd name="T17" fmla="*/ 2147483646 h 274"/>
              <a:gd name="T18" fmla="*/ 2147483646 w 156"/>
              <a:gd name="T19" fmla="*/ 2147483646 h 274"/>
              <a:gd name="T20" fmla="*/ 2147483646 w 156"/>
              <a:gd name="T21" fmla="*/ 2147483646 h 274"/>
              <a:gd name="T22" fmla="*/ 2147483646 w 156"/>
              <a:gd name="T23" fmla="*/ 2147483646 h 274"/>
              <a:gd name="T24" fmla="*/ 2147483646 w 156"/>
              <a:gd name="T25" fmla="*/ 2147483646 h 274"/>
              <a:gd name="T26" fmla="*/ 2147483646 w 156"/>
              <a:gd name="T27" fmla="*/ 2147483646 h 274"/>
              <a:gd name="T28" fmla="*/ 0 w 156"/>
              <a:gd name="T29" fmla="*/ 2147483646 h 274"/>
              <a:gd name="T30" fmla="*/ 2147483646 w 156"/>
              <a:gd name="T31" fmla="*/ 2147483646 h 274"/>
              <a:gd name="T32" fmla="*/ 2147483646 w 156"/>
              <a:gd name="T33" fmla="*/ 2147483646 h 274"/>
              <a:gd name="T34" fmla="*/ 2147483646 w 156"/>
              <a:gd name="T35" fmla="*/ 2147483646 h 274"/>
              <a:gd name="T36" fmla="*/ 2147483646 w 156"/>
              <a:gd name="T37" fmla="*/ 2147483646 h 274"/>
              <a:gd name="T38" fmla="*/ 2147483646 w 156"/>
              <a:gd name="T39" fmla="*/ 2147483646 h 274"/>
              <a:gd name="T40" fmla="*/ 2147483646 w 156"/>
              <a:gd name="T41" fmla="*/ 0 h 274"/>
              <a:gd name="T42" fmla="*/ 2147483646 w 156"/>
              <a:gd name="T43" fmla="*/ 2147483646 h 274"/>
              <a:gd name="T44" fmla="*/ 2147483646 w 156"/>
              <a:gd name="T45" fmla="*/ 2147483646 h 274"/>
              <a:gd name="T46" fmla="*/ 2147483646 w 156"/>
              <a:gd name="T47" fmla="*/ 2147483646 h 274"/>
              <a:gd name="T48" fmla="*/ 2147483646 w 156"/>
              <a:gd name="T49" fmla="*/ 2147483646 h 27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56" h="274">
                <a:moveTo>
                  <a:pt x="156" y="258"/>
                </a:moveTo>
                <a:lnTo>
                  <a:pt x="156" y="258"/>
                </a:lnTo>
                <a:lnTo>
                  <a:pt x="156" y="263"/>
                </a:lnTo>
                <a:lnTo>
                  <a:pt x="156" y="267"/>
                </a:lnTo>
                <a:lnTo>
                  <a:pt x="154" y="270"/>
                </a:lnTo>
                <a:lnTo>
                  <a:pt x="151" y="272"/>
                </a:lnTo>
                <a:lnTo>
                  <a:pt x="147" y="274"/>
                </a:lnTo>
                <a:lnTo>
                  <a:pt x="144" y="274"/>
                </a:lnTo>
                <a:lnTo>
                  <a:pt x="140" y="272"/>
                </a:lnTo>
                <a:lnTo>
                  <a:pt x="139" y="269"/>
                </a:lnTo>
                <a:lnTo>
                  <a:pt x="1" y="16"/>
                </a:lnTo>
                <a:lnTo>
                  <a:pt x="0" y="11"/>
                </a:lnTo>
                <a:lnTo>
                  <a:pt x="1" y="7"/>
                </a:lnTo>
                <a:lnTo>
                  <a:pt x="3" y="4"/>
                </a:lnTo>
                <a:lnTo>
                  <a:pt x="5" y="2"/>
                </a:lnTo>
                <a:lnTo>
                  <a:pt x="10" y="0"/>
                </a:lnTo>
                <a:lnTo>
                  <a:pt x="13" y="2"/>
                </a:lnTo>
                <a:lnTo>
                  <a:pt x="17" y="4"/>
                </a:lnTo>
                <a:lnTo>
                  <a:pt x="18" y="6"/>
                </a:lnTo>
                <a:lnTo>
                  <a:pt x="156" y="258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4" name="Freeform 42"/>
          <p:cNvSpPr>
            <a:spLocks/>
          </p:cNvSpPr>
          <p:nvPr userDrawn="1"/>
        </p:nvSpPr>
        <p:spPr bwMode="auto">
          <a:xfrm>
            <a:off x="5033963" y="1050925"/>
            <a:ext cx="476250" cy="130175"/>
          </a:xfrm>
          <a:custGeom>
            <a:avLst/>
            <a:gdLst>
              <a:gd name="T0" fmla="*/ 2147483646 w 300"/>
              <a:gd name="T1" fmla="*/ 2147483646 h 82"/>
              <a:gd name="T2" fmla="*/ 2147483646 w 300"/>
              <a:gd name="T3" fmla="*/ 2147483646 h 82"/>
              <a:gd name="T4" fmla="*/ 2147483646 w 300"/>
              <a:gd name="T5" fmla="*/ 2147483646 h 82"/>
              <a:gd name="T6" fmla="*/ 2147483646 w 300"/>
              <a:gd name="T7" fmla="*/ 2147483646 h 82"/>
              <a:gd name="T8" fmla="*/ 2147483646 w 300"/>
              <a:gd name="T9" fmla="*/ 2147483646 h 82"/>
              <a:gd name="T10" fmla="*/ 2147483646 w 300"/>
              <a:gd name="T11" fmla="*/ 2147483646 h 82"/>
              <a:gd name="T12" fmla="*/ 2147483646 w 300"/>
              <a:gd name="T13" fmla="*/ 2147483646 h 82"/>
              <a:gd name="T14" fmla="*/ 2147483646 w 300"/>
              <a:gd name="T15" fmla="*/ 2147483646 h 82"/>
              <a:gd name="T16" fmla="*/ 2147483646 w 300"/>
              <a:gd name="T17" fmla="*/ 2147483646 h 82"/>
              <a:gd name="T18" fmla="*/ 2147483646 w 300"/>
              <a:gd name="T19" fmla="*/ 2147483646 h 82"/>
              <a:gd name="T20" fmla="*/ 2147483646 w 300"/>
              <a:gd name="T21" fmla="*/ 2147483646 h 82"/>
              <a:gd name="T22" fmla="*/ 2147483646 w 300"/>
              <a:gd name="T23" fmla="*/ 2147483646 h 82"/>
              <a:gd name="T24" fmla="*/ 2147483646 w 300"/>
              <a:gd name="T25" fmla="*/ 2147483646 h 82"/>
              <a:gd name="T26" fmla="*/ 2147483646 w 300"/>
              <a:gd name="T27" fmla="*/ 2147483646 h 82"/>
              <a:gd name="T28" fmla="*/ 2147483646 w 300"/>
              <a:gd name="T29" fmla="*/ 2147483646 h 82"/>
              <a:gd name="T30" fmla="*/ 2147483646 w 300"/>
              <a:gd name="T31" fmla="*/ 2147483646 h 82"/>
              <a:gd name="T32" fmla="*/ 0 w 300"/>
              <a:gd name="T33" fmla="*/ 2147483646 h 82"/>
              <a:gd name="T34" fmla="*/ 0 w 300"/>
              <a:gd name="T35" fmla="*/ 2147483646 h 82"/>
              <a:gd name="T36" fmla="*/ 0 w 300"/>
              <a:gd name="T37" fmla="*/ 2147483646 h 82"/>
              <a:gd name="T38" fmla="*/ 0 w 300"/>
              <a:gd name="T39" fmla="*/ 2147483646 h 82"/>
              <a:gd name="T40" fmla="*/ 2147483646 w 300"/>
              <a:gd name="T41" fmla="*/ 2147483646 h 82"/>
              <a:gd name="T42" fmla="*/ 2147483646 w 300"/>
              <a:gd name="T43" fmla="*/ 2147483646 h 82"/>
              <a:gd name="T44" fmla="*/ 2147483646 w 300"/>
              <a:gd name="T45" fmla="*/ 0 h 82"/>
              <a:gd name="T46" fmla="*/ 2147483646 w 300"/>
              <a:gd name="T47" fmla="*/ 2147483646 h 82"/>
              <a:gd name="T48" fmla="*/ 2147483646 w 300"/>
              <a:gd name="T49" fmla="*/ 2147483646 h 8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00" h="82">
                <a:moveTo>
                  <a:pt x="292" y="63"/>
                </a:moveTo>
                <a:lnTo>
                  <a:pt x="292" y="63"/>
                </a:lnTo>
                <a:lnTo>
                  <a:pt x="295" y="65"/>
                </a:lnTo>
                <a:lnTo>
                  <a:pt x="299" y="67"/>
                </a:lnTo>
                <a:lnTo>
                  <a:pt x="300" y="70"/>
                </a:lnTo>
                <a:lnTo>
                  <a:pt x="300" y="74"/>
                </a:lnTo>
                <a:lnTo>
                  <a:pt x="299" y="79"/>
                </a:lnTo>
                <a:lnTo>
                  <a:pt x="295" y="81"/>
                </a:lnTo>
                <a:lnTo>
                  <a:pt x="292" y="82"/>
                </a:lnTo>
                <a:lnTo>
                  <a:pt x="288" y="82"/>
                </a:lnTo>
                <a:lnTo>
                  <a:pt x="6" y="20"/>
                </a:lnTo>
                <a:lnTo>
                  <a:pt x="3" y="19"/>
                </a:lnTo>
                <a:lnTo>
                  <a:pt x="1" y="15"/>
                </a:lnTo>
                <a:lnTo>
                  <a:pt x="0" y="12"/>
                </a:lnTo>
                <a:lnTo>
                  <a:pt x="0" y="8"/>
                </a:lnTo>
                <a:lnTo>
                  <a:pt x="1" y="5"/>
                </a:lnTo>
                <a:lnTo>
                  <a:pt x="5" y="2"/>
                </a:lnTo>
                <a:lnTo>
                  <a:pt x="8" y="0"/>
                </a:lnTo>
                <a:lnTo>
                  <a:pt x="12" y="2"/>
                </a:lnTo>
                <a:lnTo>
                  <a:pt x="292" y="63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5" name="Freeform 43"/>
          <p:cNvSpPr>
            <a:spLocks/>
          </p:cNvSpPr>
          <p:nvPr userDrawn="1"/>
        </p:nvSpPr>
        <p:spPr bwMode="auto">
          <a:xfrm>
            <a:off x="5053013" y="1200150"/>
            <a:ext cx="487362" cy="36513"/>
          </a:xfrm>
          <a:custGeom>
            <a:avLst/>
            <a:gdLst>
              <a:gd name="T0" fmla="*/ 2147483646 w 307"/>
              <a:gd name="T1" fmla="*/ 2147483646 h 23"/>
              <a:gd name="T2" fmla="*/ 2147483646 w 307"/>
              <a:gd name="T3" fmla="*/ 2147483646 h 23"/>
              <a:gd name="T4" fmla="*/ 2147483646 w 307"/>
              <a:gd name="T5" fmla="*/ 2147483646 h 23"/>
              <a:gd name="T6" fmla="*/ 2147483646 w 307"/>
              <a:gd name="T7" fmla="*/ 2147483646 h 23"/>
              <a:gd name="T8" fmla="*/ 2147483646 w 307"/>
              <a:gd name="T9" fmla="*/ 2147483646 h 23"/>
              <a:gd name="T10" fmla="*/ 2147483646 w 307"/>
              <a:gd name="T11" fmla="*/ 2147483646 h 23"/>
              <a:gd name="T12" fmla="*/ 2147483646 w 307"/>
              <a:gd name="T13" fmla="*/ 2147483646 h 23"/>
              <a:gd name="T14" fmla="*/ 2147483646 w 307"/>
              <a:gd name="T15" fmla="*/ 2147483646 h 23"/>
              <a:gd name="T16" fmla="*/ 2147483646 w 307"/>
              <a:gd name="T17" fmla="*/ 2147483646 h 23"/>
              <a:gd name="T18" fmla="*/ 2147483646 w 307"/>
              <a:gd name="T19" fmla="*/ 2147483646 h 23"/>
              <a:gd name="T20" fmla="*/ 2147483646 w 307"/>
              <a:gd name="T21" fmla="*/ 2147483646 h 23"/>
              <a:gd name="T22" fmla="*/ 2147483646 w 307"/>
              <a:gd name="T23" fmla="*/ 2147483646 h 23"/>
              <a:gd name="T24" fmla="*/ 2147483646 w 307"/>
              <a:gd name="T25" fmla="*/ 2147483646 h 23"/>
              <a:gd name="T26" fmla="*/ 2147483646 w 307"/>
              <a:gd name="T27" fmla="*/ 2147483646 h 23"/>
              <a:gd name="T28" fmla="*/ 2147483646 w 307"/>
              <a:gd name="T29" fmla="*/ 2147483646 h 23"/>
              <a:gd name="T30" fmla="*/ 2147483646 w 307"/>
              <a:gd name="T31" fmla="*/ 2147483646 h 23"/>
              <a:gd name="T32" fmla="*/ 2147483646 w 307"/>
              <a:gd name="T33" fmla="*/ 2147483646 h 23"/>
              <a:gd name="T34" fmla="*/ 0 w 307"/>
              <a:gd name="T35" fmla="*/ 2147483646 h 23"/>
              <a:gd name="T36" fmla="*/ 0 w 307"/>
              <a:gd name="T37" fmla="*/ 2147483646 h 23"/>
              <a:gd name="T38" fmla="*/ 0 w 307"/>
              <a:gd name="T39" fmla="*/ 2147483646 h 23"/>
              <a:gd name="T40" fmla="*/ 2147483646 w 307"/>
              <a:gd name="T41" fmla="*/ 2147483646 h 23"/>
              <a:gd name="T42" fmla="*/ 2147483646 w 307"/>
              <a:gd name="T43" fmla="*/ 2147483646 h 23"/>
              <a:gd name="T44" fmla="*/ 2147483646 w 307"/>
              <a:gd name="T45" fmla="*/ 2147483646 h 23"/>
              <a:gd name="T46" fmla="*/ 2147483646 w 307"/>
              <a:gd name="T47" fmla="*/ 0 h 23"/>
              <a:gd name="T48" fmla="*/ 2147483646 w 307"/>
              <a:gd name="T49" fmla="*/ 2147483646 h 2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07" h="23">
                <a:moveTo>
                  <a:pt x="297" y="2"/>
                </a:moveTo>
                <a:lnTo>
                  <a:pt x="297" y="2"/>
                </a:lnTo>
                <a:lnTo>
                  <a:pt x="300" y="4"/>
                </a:lnTo>
                <a:lnTo>
                  <a:pt x="304" y="6"/>
                </a:lnTo>
                <a:lnTo>
                  <a:pt x="306" y="9"/>
                </a:lnTo>
                <a:lnTo>
                  <a:pt x="307" y="12"/>
                </a:lnTo>
                <a:lnTo>
                  <a:pt x="306" y="16"/>
                </a:lnTo>
                <a:lnTo>
                  <a:pt x="304" y="19"/>
                </a:lnTo>
                <a:lnTo>
                  <a:pt x="300" y="21"/>
                </a:lnTo>
                <a:lnTo>
                  <a:pt x="297" y="23"/>
                </a:lnTo>
                <a:lnTo>
                  <a:pt x="10" y="21"/>
                </a:lnTo>
                <a:lnTo>
                  <a:pt x="6" y="19"/>
                </a:lnTo>
                <a:lnTo>
                  <a:pt x="3" y="18"/>
                </a:lnTo>
                <a:lnTo>
                  <a:pt x="1" y="14"/>
                </a:lnTo>
                <a:lnTo>
                  <a:pt x="0" y="11"/>
                </a:lnTo>
                <a:lnTo>
                  <a:pt x="1" y="7"/>
                </a:lnTo>
                <a:lnTo>
                  <a:pt x="3" y="4"/>
                </a:lnTo>
                <a:lnTo>
                  <a:pt x="6" y="2"/>
                </a:lnTo>
                <a:lnTo>
                  <a:pt x="10" y="0"/>
                </a:lnTo>
                <a:lnTo>
                  <a:pt x="297" y="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" name="Freeform 44"/>
          <p:cNvSpPr>
            <a:spLocks/>
          </p:cNvSpPr>
          <p:nvPr userDrawn="1"/>
        </p:nvSpPr>
        <p:spPr bwMode="auto">
          <a:xfrm>
            <a:off x="5114925" y="1252538"/>
            <a:ext cx="463550" cy="147637"/>
          </a:xfrm>
          <a:custGeom>
            <a:avLst/>
            <a:gdLst>
              <a:gd name="T0" fmla="*/ 2147483646 w 292"/>
              <a:gd name="T1" fmla="*/ 0 h 93"/>
              <a:gd name="T2" fmla="*/ 2147483646 w 292"/>
              <a:gd name="T3" fmla="*/ 0 h 93"/>
              <a:gd name="T4" fmla="*/ 2147483646 w 292"/>
              <a:gd name="T5" fmla="*/ 0 h 93"/>
              <a:gd name="T6" fmla="*/ 2147483646 w 292"/>
              <a:gd name="T7" fmla="*/ 2147483646 h 93"/>
              <a:gd name="T8" fmla="*/ 2147483646 w 292"/>
              <a:gd name="T9" fmla="*/ 2147483646 h 93"/>
              <a:gd name="T10" fmla="*/ 2147483646 w 292"/>
              <a:gd name="T11" fmla="*/ 2147483646 h 93"/>
              <a:gd name="T12" fmla="*/ 2147483646 w 292"/>
              <a:gd name="T13" fmla="*/ 2147483646 h 93"/>
              <a:gd name="T14" fmla="*/ 2147483646 w 292"/>
              <a:gd name="T15" fmla="*/ 2147483646 h 93"/>
              <a:gd name="T16" fmla="*/ 2147483646 w 292"/>
              <a:gd name="T17" fmla="*/ 2147483646 h 93"/>
              <a:gd name="T18" fmla="*/ 2147483646 w 292"/>
              <a:gd name="T19" fmla="*/ 2147483646 h 93"/>
              <a:gd name="T20" fmla="*/ 2147483646 w 292"/>
              <a:gd name="T21" fmla="*/ 2147483646 h 93"/>
              <a:gd name="T22" fmla="*/ 2147483646 w 292"/>
              <a:gd name="T23" fmla="*/ 2147483646 h 93"/>
              <a:gd name="T24" fmla="*/ 2147483646 w 292"/>
              <a:gd name="T25" fmla="*/ 2147483646 h 93"/>
              <a:gd name="T26" fmla="*/ 2147483646 w 292"/>
              <a:gd name="T27" fmla="*/ 2147483646 h 93"/>
              <a:gd name="T28" fmla="*/ 2147483646 w 292"/>
              <a:gd name="T29" fmla="*/ 2147483646 h 93"/>
              <a:gd name="T30" fmla="*/ 2147483646 w 292"/>
              <a:gd name="T31" fmla="*/ 2147483646 h 93"/>
              <a:gd name="T32" fmla="*/ 2147483646 w 292"/>
              <a:gd name="T33" fmla="*/ 2147483646 h 93"/>
              <a:gd name="T34" fmla="*/ 0 w 292"/>
              <a:gd name="T35" fmla="*/ 2147483646 h 93"/>
              <a:gd name="T36" fmla="*/ 0 w 292"/>
              <a:gd name="T37" fmla="*/ 2147483646 h 93"/>
              <a:gd name="T38" fmla="*/ 0 w 292"/>
              <a:gd name="T39" fmla="*/ 2147483646 h 93"/>
              <a:gd name="T40" fmla="*/ 0 w 292"/>
              <a:gd name="T41" fmla="*/ 2147483646 h 93"/>
              <a:gd name="T42" fmla="*/ 0 w 292"/>
              <a:gd name="T43" fmla="*/ 2147483646 h 93"/>
              <a:gd name="T44" fmla="*/ 2147483646 w 292"/>
              <a:gd name="T45" fmla="*/ 2147483646 h 93"/>
              <a:gd name="T46" fmla="*/ 2147483646 w 292"/>
              <a:gd name="T47" fmla="*/ 2147483646 h 93"/>
              <a:gd name="T48" fmla="*/ 2147483646 w 292"/>
              <a:gd name="T49" fmla="*/ 0 h 9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92" h="93">
                <a:moveTo>
                  <a:pt x="280" y="0"/>
                </a:moveTo>
                <a:lnTo>
                  <a:pt x="280" y="0"/>
                </a:lnTo>
                <a:lnTo>
                  <a:pt x="285" y="0"/>
                </a:lnTo>
                <a:lnTo>
                  <a:pt x="289" y="2"/>
                </a:lnTo>
                <a:lnTo>
                  <a:pt x="291" y="3"/>
                </a:lnTo>
                <a:lnTo>
                  <a:pt x="292" y="7"/>
                </a:lnTo>
                <a:lnTo>
                  <a:pt x="292" y="12"/>
                </a:lnTo>
                <a:lnTo>
                  <a:pt x="292" y="16"/>
                </a:lnTo>
                <a:lnTo>
                  <a:pt x="289" y="17"/>
                </a:lnTo>
                <a:lnTo>
                  <a:pt x="285" y="19"/>
                </a:lnTo>
                <a:lnTo>
                  <a:pt x="12" y="93"/>
                </a:lnTo>
                <a:lnTo>
                  <a:pt x="7" y="93"/>
                </a:lnTo>
                <a:lnTo>
                  <a:pt x="4" y="91"/>
                </a:lnTo>
                <a:lnTo>
                  <a:pt x="2" y="89"/>
                </a:lnTo>
                <a:lnTo>
                  <a:pt x="0" y="86"/>
                </a:lnTo>
                <a:lnTo>
                  <a:pt x="0" y="81"/>
                </a:lnTo>
                <a:lnTo>
                  <a:pt x="0" y="77"/>
                </a:lnTo>
                <a:lnTo>
                  <a:pt x="4" y="76"/>
                </a:lnTo>
                <a:lnTo>
                  <a:pt x="7" y="74"/>
                </a:lnTo>
                <a:lnTo>
                  <a:pt x="280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" name="Freeform 45"/>
          <p:cNvSpPr>
            <a:spLocks/>
          </p:cNvSpPr>
          <p:nvPr userDrawn="1"/>
        </p:nvSpPr>
        <p:spPr bwMode="auto">
          <a:xfrm>
            <a:off x="5543550" y="485775"/>
            <a:ext cx="130175" cy="477838"/>
          </a:xfrm>
          <a:custGeom>
            <a:avLst/>
            <a:gdLst>
              <a:gd name="T0" fmla="*/ 2147483646 w 82"/>
              <a:gd name="T1" fmla="*/ 2147483646 h 301"/>
              <a:gd name="T2" fmla="*/ 2147483646 w 82"/>
              <a:gd name="T3" fmla="*/ 2147483646 h 301"/>
              <a:gd name="T4" fmla="*/ 2147483646 w 82"/>
              <a:gd name="T5" fmla="*/ 2147483646 h 301"/>
              <a:gd name="T6" fmla="*/ 2147483646 w 82"/>
              <a:gd name="T7" fmla="*/ 2147483646 h 301"/>
              <a:gd name="T8" fmla="*/ 2147483646 w 82"/>
              <a:gd name="T9" fmla="*/ 2147483646 h 301"/>
              <a:gd name="T10" fmla="*/ 2147483646 w 82"/>
              <a:gd name="T11" fmla="*/ 2147483646 h 301"/>
              <a:gd name="T12" fmla="*/ 2147483646 w 82"/>
              <a:gd name="T13" fmla="*/ 2147483646 h 301"/>
              <a:gd name="T14" fmla="*/ 2147483646 w 82"/>
              <a:gd name="T15" fmla="*/ 2147483646 h 301"/>
              <a:gd name="T16" fmla="*/ 2147483646 w 82"/>
              <a:gd name="T17" fmla="*/ 2147483646 h 301"/>
              <a:gd name="T18" fmla="*/ 2147483646 w 82"/>
              <a:gd name="T19" fmla="*/ 2147483646 h 301"/>
              <a:gd name="T20" fmla="*/ 2147483646 w 82"/>
              <a:gd name="T21" fmla="*/ 2147483646 h 301"/>
              <a:gd name="T22" fmla="*/ 2147483646 w 82"/>
              <a:gd name="T23" fmla="*/ 2147483646 h 301"/>
              <a:gd name="T24" fmla="*/ 0 w 82"/>
              <a:gd name="T25" fmla="*/ 2147483646 h 301"/>
              <a:gd name="T26" fmla="*/ 0 w 82"/>
              <a:gd name="T27" fmla="*/ 2147483646 h 301"/>
              <a:gd name="T28" fmla="*/ 0 w 82"/>
              <a:gd name="T29" fmla="*/ 2147483646 h 301"/>
              <a:gd name="T30" fmla="*/ 2147483646 w 82"/>
              <a:gd name="T31" fmla="*/ 2147483646 h 301"/>
              <a:gd name="T32" fmla="*/ 2147483646 w 82"/>
              <a:gd name="T33" fmla="*/ 2147483646 h 301"/>
              <a:gd name="T34" fmla="*/ 2147483646 w 82"/>
              <a:gd name="T35" fmla="*/ 0 h 301"/>
              <a:gd name="T36" fmla="*/ 2147483646 w 82"/>
              <a:gd name="T37" fmla="*/ 0 h 301"/>
              <a:gd name="T38" fmla="*/ 2147483646 w 82"/>
              <a:gd name="T39" fmla="*/ 0 h 301"/>
              <a:gd name="T40" fmla="*/ 2147483646 w 82"/>
              <a:gd name="T41" fmla="*/ 0 h 301"/>
              <a:gd name="T42" fmla="*/ 2147483646 w 82"/>
              <a:gd name="T43" fmla="*/ 2147483646 h 301"/>
              <a:gd name="T44" fmla="*/ 2147483646 w 82"/>
              <a:gd name="T45" fmla="*/ 2147483646 h 301"/>
              <a:gd name="T46" fmla="*/ 2147483646 w 82"/>
              <a:gd name="T47" fmla="*/ 2147483646 h 301"/>
              <a:gd name="T48" fmla="*/ 2147483646 w 82"/>
              <a:gd name="T49" fmla="*/ 2147483646 h 30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82" h="301">
                <a:moveTo>
                  <a:pt x="81" y="289"/>
                </a:moveTo>
                <a:lnTo>
                  <a:pt x="81" y="289"/>
                </a:lnTo>
                <a:lnTo>
                  <a:pt x="82" y="292"/>
                </a:lnTo>
                <a:lnTo>
                  <a:pt x="81" y="296"/>
                </a:lnTo>
                <a:lnTo>
                  <a:pt x="77" y="299"/>
                </a:lnTo>
                <a:lnTo>
                  <a:pt x="74" y="301"/>
                </a:lnTo>
                <a:lnTo>
                  <a:pt x="70" y="301"/>
                </a:lnTo>
                <a:lnTo>
                  <a:pt x="67" y="299"/>
                </a:lnTo>
                <a:lnTo>
                  <a:pt x="64" y="297"/>
                </a:lnTo>
                <a:lnTo>
                  <a:pt x="62" y="294"/>
                </a:lnTo>
                <a:lnTo>
                  <a:pt x="0" y="12"/>
                </a:lnTo>
                <a:lnTo>
                  <a:pt x="0" y="9"/>
                </a:lnTo>
                <a:lnTo>
                  <a:pt x="2" y="5"/>
                </a:lnTo>
                <a:lnTo>
                  <a:pt x="3" y="2"/>
                </a:lnTo>
                <a:lnTo>
                  <a:pt x="9" y="0"/>
                </a:lnTo>
                <a:lnTo>
                  <a:pt x="12" y="0"/>
                </a:lnTo>
                <a:lnTo>
                  <a:pt x="15" y="2"/>
                </a:lnTo>
                <a:lnTo>
                  <a:pt x="17" y="5"/>
                </a:lnTo>
                <a:lnTo>
                  <a:pt x="19" y="9"/>
                </a:lnTo>
                <a:lnTo>
                  <a:pt x="81" y="289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8" name="Freeform 46"/>
          <p:cNvSpPr>
            <a:spLocks/>
          </p:cNvSpPr>
          <p:nvPr userDrawn="1"/>
        </p:nvSpPr>
        <p:spPr bwMode="auto">
          <a:xfrm>
            <a:off x="5702300" y="482600"/>
            <a:ext cx="49213" cy="488950"/>
          </a:xfrm>
          <a:custGeom>
            <a:avLst/>
            <a:gdLst>
              <a:gd name="T0" fmla="*/ 2147483646 w 31"/>
              <a:gd name="T1" fmla="*/ 2147483646 h 308"/>
              <a:gd name="T2" fmla="*/ 2147483646 w 31"/>
              <a:gd name="T3" fmla="*/ 2147483646 h 308"/>
              <a:gd name="T4" fmla="*/ 2147483646 w 31"/>
              <a:gd name="T5" fmla="*/ 2147483646 h 308"/>
              <a:gd name="T6" fmla="*/ 2147483646 w 31"/>
              <a:gd name="T7" fmla="*/ 2147483646 h 308"/>
              <a:gd name="T8" fmla="*/ 2147483646 w 31"/>
              <a:gd name="T9" fmla="*/ 2147483646 h 308"/>
              <a:gd name="T10" fmla="*/ 2147483646 w 31"/>
              <a:gd name="T11" fmla="*/ 2147483646 h 308"/>
              <a:gd name="T12" fmla="*/ 2147483646 w 31"/>
              <a:gd name="T13" fmla="*/ 2147483646 h 308"/>
              <a:gd name="T14" fmla="*/ 2147483646 w 31"/>
              <a:gd name="T15" fmla="*/ 2147483646 h 308"/>
              <a:gd name="T16" fmla="*/ 2147483646 w 31"/>
              <a:gd name="T17" fmla="*/ 2147483646 h 308"/>
              <a:gd name="T18" fmla="*/ 2147483646 w 31"/>
              <a:gd name="T19" fmla="*/ 2147483646 h 308"/>
              <a:gd name="T20" fmla="*/ 2147483646 w 31"/>
              <a:gd name="T21" fmla="*/ 2147483646 h 308"/>
              <a:gd name="T22" fmla="*/ 2147483646 w 31"/>
              <a:gd name="T23" fmla="*/ 2147483646 h 308"/>
              <a:gd name="T24" fmla="*/ 0 w 31"/>
              <a:gd name="T25" fmla="*/ 2147483646 h 308"/>
              <a:gd name="T26" fmla="*/ 0 w 31"/>
              <a:gd name="T27" fmla="*/ 2147483646 h 308"/>
              <a:gd name="T28" fmla="*/ 0 w 31"/>
              <a:gd name="T29" fmla="*/ 2147483646 h 308"/>
              <a:gd name="T30" fmla="*/ 2147483646 w 31"/>
              <a:gd name="T31" fmla="*/ 2147483646 h 308"/>
              <a:gd name="T32" fmla="*/ 2147483646 w 31"/>
              <a:gd name="T33" fmla="*/ 2147483646 h 308"/>
              <a:gd name="T34" fmla="*/ 2147483646 w 31"/>
              <a:gd name="T35" fmla="*/ 0 h 308"/>
              <a:gd name="T36" fmla="*/ 2147483646 w 31"/>
              <a:gd name="T37" fmla="*/ 0 h 308"/>
              <a:gd name="T38" fmla="*/ 2147483646 w 31"/>
              <a:gd name="T39" fmla="*/ 0 h 308"/>
              <a:gd name="T40" fmla="*/ 2147483646 w 31"/>
              <a:gd name="T41" fmla="*/ 2147483646 h 308"/>
              <a:gd name="T42" fmla="*/ 2147483646 w 31"/>
              <a:gd name="T43" fmla="*/ 2147483646 h 308"/>
              <a:gd name="T44" fmla="*/ 2147483646 w 31"/>
              <a:gd name="T45" fmla="*/ 2147483646 h 308"/>
              <a:gd name="T46" fmla="*/ 2147483646 w 31"/>
              <a:gd name="T47" fmla="*/ 2147483646 h 308"/>
              <a:gd name="T48" fmla="*/ 2147483646 w 31"/>
              <a:gd name="T49" fmla="*/ 2147483646 h 30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1" h="308">
                <a:moveTo>
                  <a:pt x="31" y="298"/>
                </a:moveTo>
                <a:lnTo>
                  <a:pt x="31" y="298"/>
                </a:lnTo>
                <a:lnTo>
                  <a:pt x="31" y="301"/>
                </a:lnTo>
                <a:lnTo>
                  <a:pt x="27" y="305"/>
                </a:lnTo>
                <a:lnTo>
                  <a:pt x="25" y="306"/>
                </a:lnTo>
                <a:lnTo>
                  <a:pt x="22" y="308"/>
                </a:lnTo>
                <a:lnTo>
                  <a:pt x="17" y="306"/>
                </a:lnTo>
                <a:lnTo>
                  <a:pt x="13" y="305"/>
                </a:lnTo>
                <a:lnTo>
                  <a:pt x="12" y="301"/>
                </a:lnTo>
                <a:lnTo>
                  <a:pt x="12" y="298"/>
                </a:lnTo>
                <a:lnTo>
                  <a:pt x="0" y="11"/>
                </a:lnTo>
                <a:lnTo>
                  <a:pt x="0" y="7"/>
                </a:lnTo>
                <a:lnTo>
                  <a:pt x="3" y="4"/>
                </a:lnTo>
                <a:lnTo>
                  <a:pt x="5" y="2"/>
                </a:lnTo>
                <a:lnTo>
                  <a:pt x="10" y="0"/>
                </a:lnTo>
                <a:lnTo>
                  <a:pt x="13" y="2"/>
                </a:lnTo>
                <a:lnTo>
                  <a:pt x="17" y="4"/>
                </a:lnTo>
                <a:lnTo>
                  <a:pt x="19" y="5"/>
                </a:lnTo>
                <a:lnTo>
                  <a:pt x="19" y="11"/>
                </a:lnTo>
                <a:lnTo>
                  <a:pt x="31" y="298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9" name="Freeform 47"/>
          <p:cNvSpPr>
            <a:spLocks/>
          </p:cNvSpPr>
          <p:nvPr userDrawn="1"/>
        </p:nvSpPr>
        <p:spPr bwMode="auto">
          <a:xfrm>
            <a:off x="5770563" y="531813"/>
            <a:ext cx="117475" cy="481012"/>
          </a:xfrm>
          <a:custGeom>
            <a:avLst/>
            <a:gdLst>
              <a:gd name="T0" fmla="*/ 2147483646 w 74"/>
              <a:gd name="T1" fmla="*/ 2147483646 h 303"/>
              <a:gd name="T2" fmla="*/ 2147483646 w 74"/>
              <a:gd name="T3" fmla="*/ 2147483646 h 303"/>
              <a:gd name="T4" fmla="*/ 2147483646 w 74"/>
              <a:gd name="T5" fmla="*/ 2147483646 h 303"/>
              <a:gd name="T6" fmla="*/ 2147483646 w 74"/>
              <a:gd name="T7" fmla="*/ 2147483646 h 303"/>
              <a:gd name="T8" fmla="*/ 2147483646 w 74"/>
              <a:gd name="T9" fmla="*/ 2147483646 h 303"/>
              <a:gd name="T10" fmla="*/ 2147483646 w 74"/>
              <a:gd name="T11" fmla="*/ 2147483646 h 303"/>
              <a:gd name="T12" fmla="*/ 2147483646 w 74"/>
              <a:gd name="T13" fmla="*/ 2147483646 h 303"/>
              <a:gd name="T14" fmla="*/ 2147483646 w 74"/>
              <a:gd name="T15" fmla="*/ 2147483646 h 303"/>
              <a:gd name="T16" fmla="*/ 2147483646 w 74"/>
              <a:gd name="T17" fmla="*/ 2147483646 h 303"/>
              <a:gd name="T18" fmla="*/ 2147483646 w 74"/>
              <a:gd name="T19" fmla="*/ 2147483646 h 303"/>
              <a:gd name="T20" fmla="*/ 0 w 74"/>
              <a:gd name="T21" fmla="*/ 2147483646 h 303"/>
              <a:gd name="T22" fmla="*/ 0 w 74"/>
              <a:gd name="T23" fmla="*/ 2147483646 h 303"/>
              <a:gd name="T24" fmla="*/ 2147483646 w 74"/>
              <a:gd name="T25" fmla="*/ 2147483646 h 303"/>
              <a:gd name="T26" fmla="*/ 2147483646 w 74"/>
              <a:gd name="T27" fmla="*/ 2147483646 h 303"/>
              <a:gd name="T28" fmla="*/ 2147483646 w 74"/>
              <a:gd name="T29" fmla="*/ 2147483646 h 303"/>
              <a:gd name="T30" fmla="*/ 2147483646 w 74"/>
              <a:gd name="T31" fmla="*/ 2147483646 h 303"/>
              <a:gd name="T32" fmla="*/ 2147483646 w 74"/>
              <a:gd name="T33" fmla="*/ 0 h 303"/>
              <a:gd name="T34" fmla="*/ 2147483646 w 74"/>
              <a:gd name="T35" fmla="*/ 0 h 303"/>
              <a:gd name="T36" fmla="*/ 2147483646 w 74"/>
              <a:gd name="T37" fmla="*/ 0 h 303"/>
              <a:gd name="T38" fmla="*/ 2147483646 w 74"/>
              <a:gd name="T39" fmla="*/ 0 h 303"/>
              <a:gd name="T40" fmla="*/ 2147483646 w 74"/>
              <a:gd name="T41" fmla="*/ 2147483646 h 303"/>
              <a:gd name="T42" fmla="*/ 2147483646 w 74"/>
              <a:gd name="T43" fmla="*/ 2147483646 h 303"/>
              <a:gd name="T44" fmla="*/ 2147483646 w 74"/>
              <a:gd name="T45" fmla="*/ 2147483646 h 303"/>
              <a:gd name="T46" fmla="*/ 2147483646 w 74"/>
              <a:gd name="T47" fmla="*/ 2147483646 h 303"/>
              <a:gd name="T48" fmla="*/ 2147483646 w 74"/>
              <a:gd name="T49" fmla="*/ 2147483646 h 30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4" h="303">
                <a:moveTo>
                  <a:pt x="19" y="294"/>
                </a:moveTo>
                <a:lnTo>
                  <a:pt x="19" y="294"/>
                </a:lnTo>
                <a:lnTo>
                  <a:pt x="17" y="298"/>
                </a:lnTo>
                <a:lnTo>
                  <a:pt x="13" y="301"/>
                </a:lnTo>
                <a:lnTo>
                  <a:pt x="10" y="303"/>
                </a:lnTo>
                <a:lnTo>
                  <a:pt x="7" y="303"/>
                </a:lnTo>
                <a:lnTo>
                  <a:pt x="3" y="301"/>
                </a:lnTo>
                <a:lnTo>
                  <a:pt x="1" y="298"/>
                </a:lnTo>
                <a:lnTo>
                  <a:pt x="0" y="294"/>
                </a:lnTo>
                <a:lnTo>
                  <a:pt x="0" y="291"/>
                </a:lnTo>
                <a:lnTo>
                  <a:pt x="55" y="9"/>
                </a:lnTo>
                <a:lnTo>
                  <a:pt x="56" y="5"/>
                </a:lnTo>
                <a:lnTo>
                  <a:pt x="60" y="2"/>
                </a:lnTo>
                <a:lnTo>
                  <a:pt x="63" y="0"/>
                </a:lnTo>
                <a:lnTo>
                  <a:pt x="67" y="0"/>
                </a:lnTo>
                <a:lnTo>
                  <a:pt x="70" y="2"/>
                </a:lnTo>
                <a:lnTo>
                  <a:pt x="74" y="5"/>
                </a:lnTo>
                <a:lnTo>
                  <a:pt x="74" y="9"/>
                </a:lnTo>
                <a:lnTo>
                  <a:pt x="74" y="12"/>
                </a:lnTo>
                <a:lnTo>
                  <a:pt x="19" y="294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" name="Freeform 48"/>
          <p:cNvSpPr>
            <a:spLocks/>
          </p:cNvSpPr>
          <p:nvPr userDrawn="1"/>
        </p:nvSpPr>
        <p:spPr bwMode="auto">
          <a:xfrm>
            <a:off x="5802313" y="608013"/>
            <a:ext cx="212725" cy="450850"/>
          </a:xfrm>
          <a:custGeom>
            <a:avLst/>
            <a:gdLst>
              <a:gd name="T0" fmla="*/ 2147483646 w 134"/>
              <a:gd name="T1" fmla="*/ 2147483646 h 284"/>
              <a:gd name="T2" fmla="*/ 2147483646 w 134"/>
              <a:gd name="T3" fmla="*/ 2147483646 h 284"/>
              <a:gd name="T4" fmla="*/ 2147483646 w 134"/>
              <a:gd name="T5" fmla="*/ 2147483646 h 284"/>
              <a:gd name="T6" fmla="*/ 2147483646 w 134"/>
              <a:gd name="T7" fmla="*/ 2147483646 h 284"/>
              <a:gd name="T8" fmla="*/ 2147483646 w 134"/>
              <a:gd name="T9" fmla="*/ 2147483646 h 284"/>
              <a:gd name="T10" fmla="*/ 2147483646 w 134"/>
              <a:gd name="T11" fmla="*/ 2147483646 h 284"/>
              <a:gd name="T12" fmla="*/ 2147483646 w 134"/>
              <a:gd name="T13" fmla="*/ 2147483646 h 284"/>
              <a:gd name="T14" fmla="*/ 2147483646 w 134"/>
              <a:gd name="T15" fmla="*/ 2147483646 h 284"/>
              <a:gd name="T16" fmla="*/ 2147483646 w 134"/>
              <a:gd name="T17" fmla="*/ 2147483646 h 284"/>
              <a:gd name="T18" fmla="*/ 0 w 134"/>
              <a:gd name="T19" fmla="*/ 2147483646 h 284"/>
              <a:gd name="T20" fmla="*/ 0 w 134"/>
              <a:gd name="T21" fmla="*/ 2147483646 h 284"/>
              <a:gd name="T22" fmla="*/ 0 w 134"/>
              <a:gd name="T23" fmla="*/ 2147483646 h 284"/>
              <a:gd name="T24" fmla="*/ 2147483646 w 134"/>
              <a:gd name="T25" fmla="*/ 2147483646 h 284"/>
              <a:gd name="T26" fmla="*/ 2147483646 w 134"/>
              <a:gd name="T27" fmla="*/ 2147483646 h 284"/>
              <a:gd name="T28" fmla="*/ 2147483646 w 134"/>
              <a:gd name="T29" fmla="*/ 2147483646 h 284"/>
              <a:gd name="T30" fmla="*/ 2147483646 w 134"/>
              <a:gd name="T31" fmla="*/ 2147483646 h 284"/>
              <a:gd name="T32" fmla="*/ 2147483646 w 134"/>
              <a:gd name="T33" fmla="*/ 0 h 284"/>
              <a:gd name="T34" fmla="*/ 2147483646 w 134"/>
              <a:gd name="T35" fmla="*/ 2147483646 h 284"/>
              <a:gd name="T36" fmla="*/ 2147483646 w 134"/>
              <a:gd name="T37" fmla="*/ 2147483646 h 284"/>
              <a:gd name="T38" fmla="*/ 2147483646 w 134"/>
              <a:gd name="T39" fmla="*/ 2147483646 h 284"/>
              <a:gd name="T40" fmla="*/ 2147483646 w 134"/>
              <a:gd name="T41" fmla="*/ 2147483646 h 284"/>
              <a:gd name="T42" fmla="*/ 2147483646 w 134"/>
              <a:gd name="T43" fmla="*/ 2147483646 h 284"/>
              <a:gd name="T44" fmla="*/ 2147483646 w 134"/>
              <a:gd name="T45" fmla="*/ 2147483646 h 284"/>
              <a:gd name="T46" fmla="*/ 2147483646 w 134"/>
              <a:gd name="T47" fmla="*/ 2147483646 h 284"/>
              <a:gd name="T48" fmla="*/ 2147483646 w 134"/>
              <a:gd name="T49" fmla="*/ 2147483646 h 28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34" h="284">
                <a:moveTo>
                  <a:pt x="17" y="277"/>
                </a:moveTo>
                <a:lnTo>
                  <a:pt x="17" y="277"/>
                </a:lnTo>
                <a:lnTo>
                  <a:pt x="16" y="281"/>
                </a:lnTo>
                <a:lnTo>
                  <a:pt x="12" y="282"/>
                </a:lnTo>
                <a:lnTo>
                  <a:pt x="9" y="284"/>
                </a:lnTo>
                <a:lnTo>
                  <a:pt x="5" y="282"/>
                </a:lnTo>
                <a:lnTo>
                  <a:pt x="2" y="281"/>
                </a:lnTo>
                <a:lnTo>
                  <a:pt x="0" y="277"/>
                </a:lnTo>
                <a:lnTo>
                  <a:pt x="0" y="274"/>
                </a:lnTo>
                <a:lnTo>
                  <a:pt x="0" y="270"/>
                </a:lnTo>
                <a:lnTo>
                  <a:pt x="115" y="7"/>
                </a:lnTo>
                <a:lnTo>
                  <a:pt x="117" y="4"/>
                </a:lnTo>
                <a:lnTo>
                  <a:pt x="121" y="2"/>
                </a:lnTo>
                <a:lnTo>
                  <a:pt x="124" y="0"/>
                </a:lnTo>
                <a:lnTo>
                  <a:pt x="127" y="2"/>
                </a:lnTo>
                <a:lnTo>
                  <a:pt x="131" y="4"/>
                </a:lnTo>
                <a:lnTo>
                  <a:pt x="133" y="7"/>
                </a:lnTo>
                <a:lnTo>
                  <a:pt x="134" y="11"/>
                </a:lnTo>
                <a:lnTo>
                  <a:pt x="133" y="14"/>
                </a:lnTo>
                <a:lnTo>
                  <a:pt x="17" y="27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" name="Freeform 49"/>
          <p:cNvSpPr>
            <a:spLocks/>
          </p:cNvSpPr>
          <p:nvPr userDrawn="1"/>
        </p:nvSpPr>
        <p:spPr bwMode="auto">
          <a:xfrm>
            <a:off x="5172075" y="1549400"/>
            <a:ext cx="352425" cy="352425"/>
          </a:xfrm>
          <a:custGeom>
            <a:avLst/>
            <a:gdLst>
              <a:gd name="T0" fmla="*/ 2147483646 w 222"/>
              <a:gd name="T1" fmla="*/ 2147483646 h 222"/>
              <a:gd name="T2" fmla="*/ 2147483646 w 222"/>
              <a:gd name="T3" fmla="*/ 2147483646 h 222"/>
              <a:gd name="T4" fmla="*/ 2147483646 w 222"/>
              <a:gd name="T5" fmla="*/ 2147483646 h 222"/>
              <a:gd name="T6" fmla="*/ 2147483646 w 222"/>
              <a:gd name="T7" fmla="*/ 2147483646 h 222"/>
              <a:gd name="T8" fmla="*/ 2147483646 w 222"/>
              <a:gd name="T9" fmla="*/ 2147483646 h 222"/>
              <a:gd name="T10" fmla="*/ 2147483646 w 222"/>
              <a:gd name="T11" fmla="*/ 2147483646 h 222"/>
              <a:gd name="T12" fmla="*/ 2147483646 w 222"/>
              <a:gd name="T13" fmla="*/ 2147483646 h 222"/>
              <a:gd name="T14" fmla="*/ 2147483646 w 222"/>
              <a:gd name="T15" fmla="*/ 2147483646 h 222"/>
              <a:gd name="T16" fmla="*/ 2147483646 w 222"/>
              <a:gd name="T17" fmla="*/ 2147483646 h 222"/>
              <a:gd name="T18" fmla="*/ 2147483646 w 222"/>
              <a:gd name="T19" fmla="*/ 2147483646 h 222"/>
              <a:gd name="T20" fmla="*/ 2147483646 w 222"/>
              <a:gd name="T21" fmla="*/ 2147483646 h 222"/>
              <a:gd name="T22" fmla="*/ 2147483646 w 222"/>
              <a:gd name="T23" fmla="*/ 2147483646 h 222"/>
              <a:gd name="T24" fmla="*/ 2147483646 w 222"/>
              <a:gd name="T25" fmla="*/ 2147483646 h 222"/>
              <a:gd name="T26" fmla="*/ 2147483646 w 222"/>
              <a:gd name="T27" fmla="*/ 2147483646 h 222"/>
              <a:gd name="T28" fmla="*/ 2147483646 w 222"/>
              <a:gd name="T29" fmla="*/ 2147483646 h 222"/>
              <a:gd name="T30" fmla="*/ 2147483646 w 222"/>
              <a:gd name="T31" fmla="*/ 2147483646 h 222"/>
              <a:gd name="T32" fmla="*/ 2147483646 w 222"/>
              <a:gd name="T33" fmla="*/ 2147483646 h 222"/>
              <a:gd name="T34" fmla="*/ 2147483646 w 222"/>
              <a:gd name="T35" fmla="*/ 2147483646 h 222"/>
              <a:gd name="T36" fmla="*/ 2147483646 w 222"/>
              <a:gd name="T37" fmla="*/ 2147483646 h 222"/>
              <a:gd name="T38" fmla="*/ 2147483646 w 222"/>
              <a:gd name="T39" fmla="*/ 2147483646 h 222"/>
              <a:gd name="T40" fmla="*/ 2147483646 w 222"/>
              <a:gd name="T41" fmla="*/ 2147483646 h 222"/>
              <a:gd name="T42" fmla="*/ 2147483646 w 222"/>
              <a:gd name="T43" fmla="*/ 2147483646 h 222"/>
              <a:gd name="T44" fmla="*/ 2147483646 w 222"/>
              <a:gd name="T45" fmla="*/ 2147483646 h 222"/>
              <a:gd name="T46" fmla="*/ 2147483646 w 222"/>
              <a:gd name="T47" fmla="*/ 2147483646 h 222"/>
              <a:gd name="T48" fmla="*/ 2147483646 w 222"/>
              <a:gd name="T49" fmla="*/ 2147483646 h 222"/>
              <a:gd name="T50" fmla="*/ 2147483646 w 222"/>
              <a:gd name="T51" fmla="*/ 2147483646 h 222"/>
              <a:gd name="T52" fmla="*/ 2147483646 w 222"/>
              <a:gd name="T53" fmla="*/ 2147483646 h 222"/>
              <a:gd name="T54" fmla="*/ 2147483646 w 222"/>
              <a:gd name="T55" fmla="*/ 2147483646 h 222"/>
              <a:gd name="T56" fmla="*/ 2147483646 w 222"/>
              <a:gd name="T57" fmla="*/ 2147483646 h 222"/>
              <a:gd name="T58" fmla="*/ 2147483646 w 222"/>
              <a:gd name="T59" fmla="*/ 2147483646 h 222"/>
              <a:gd name="T60" fmla="*/ 2147483646 w 222"/>
              <a:gd name="T61" fmla="*/ 2147483646 h 222"/>
              <a:gd name="T62" fmla="*/ 2147483646 w 222"/>
              <a:gd name="T63" fmla="*/ 2147483646 h 222"/>
              <a:gd name="T64" fmla="*/ 2147483646 w 222"/>
              <a:gd name="T65" fmla="*/ 2147483646 h 222"/>
              <a:gd name="T66" fmla="*/ 2147483646 w 222"/>
              <a:gd name="T67" fmla="*/ 2147483646 h 222"/>
              <a:gd name="T68" fmla="*/ 2147483646 w 222"/>
              <a:gd name="T69" fmla="*/ 2147483646 h 222"/>
              <a:gd name="T70" fmla="*/ 2147483646 w 222"/>
              <a:gd name="T71" fmla="*/ 2147483646 h 222"/>
              <a:gd name="T72" fmla="*/ 2147483646 w 222"/>
              <a:gd name="T73" fmla="*/ 2147483646 h 222"/>
              <a:gd name="T74" fmla="*/ 2147483646 w 222"/>
              <a:gd name="T75" fmla="*/ 2147483646 h 222"/>
              <a:gd name="T76" fmla="*/ 2147483646 w 222"/>
              <a:gd name="T77" fmla="*/ 2147483646 h 222"/>
              <a:gd name="T78" fmla="*/ 2147483646 w 222"/>
              <a:gd name="T79" fmla="*/ 2147483646 h 222"/>
              <a:gd name="T80" fmla="*/ 0 w 222"/>
              <a:gd name="T81" fmla="*/ 2147483646 h 222"/>
              <a:gd name="T82" fmla="*/ 0 w 222"/>
              <a:gd name="T83" fmla="*/ 2147483646 h 222"/>
              <a:gd name="T84" fmla="*/ 0 w 222"/>
              <a:gd name="T85" fmla="*/ 2147483646 h 222"/>
              <a:gd name="T86" fmla="*/ 2147483646 w 222"/>
              <a:gd name="T87" fmla="*/ 2147483646 h 222"/>
              <a:gd name="T88" fmla="*/ 2147483646 w 222"/>
              <a:gd name="T89" fmla="*/ 2147483646 h 222"/>
              <a:gd name="T90" fmla="*/ 2147483646 w 222"/>
              <a:gd name="T91" fmla="*/ 2147483646 h 222"/>
              <a:gd name="T92" fmla="*/ 2147483646 w 222"/>
              <a:gd name="T93" fmla="*/ 2147483646 h 222"/>
              <a:gd name="T94" fmla="*/ 2147483646 w 222"/>
              <a:gd name="T95" fmla="*/ 2147483646 h 222"/>
              <a:gd name="T96" fmla="*/ 2147483646 w 222"/>
              <a:gd name="T97" fmla="*/ 2147483646 h 222"/>
              <a:gd name="T98" fmla="*/ 2147483646 w 222"/>
              <a:gd name="T99" fmla="*/ 2147483646 h 222"/>
              <a:gd name="T100" fmla="*/ 2147483646 w 222"/>
              <a:gd name="T101" fmla="*/ 2147483646 h 222"/>
              <a:gd name="T102" fmla="*/ 2147483646 w 222"/>
              <a:gd name="T103" fmla="*/ 2147483646 h 222"/>
              <a:gd name="T104" fmla="*/ 2147483646 w 222"/>
              <a:gd name="T105" fmla="*/ 2147483646 h 222"/>
              <a:gd name="T106" fmla="*/ 2147483646 w 222"/>
              <a:gd name="T107" fmla="*/ 2147483646 h 222"/>
              <a:gd name="T108" fmla="*/ 2147483646 w 222"/>
              <a:gd name="T109" fmla="*/ 2147483646 h 222"/>
              <a:gd name="T110" fmla="*/ 2147483646 w 222"/>
              <a:gd name="T111" fmla="*/ 2147483646 h 222"/>
              <a:gd name="T112" fmla="*/ 2147483646 w 222"/>
              <a:gd name="T113" fmla="*/ 0 h 222"/>
              <a:gd name="T114" fmla="*/ 2147483646 w 222"/>
              <a:gd name="T115" fmla="*/ 0 h 222"/>
              <a:gd name="T116" fmla="*/ 2147483646 w 222"/>
              <a:gd name="T117" fmla="*/ 2147483646 h 222"/>
              <a:gd name="T118" fmla="*/ 2147483646 w 222"/>
              <a:gd name="T119" fmla="*/ 2147483646 h 222"/>
              <a:gd name="T120" fmla="*/ 2147483646 w 222"/>
              <a:gd name="T121" fmla="*/ 2147483646 h 222"/>
              <a:gd name="T122" fmla="*/ 2147483646 w 222"/>
              <a:gd name="T123" fmla="*/ 2147483646 h 22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22" h="222">
                <a:moveTo>
                  <a:pt x="151" y="7"/>
                </a:moveTo>
                <a:lnTo>
                  <a:pt x="151" y="7"/>
                </a:lnTo>
                <a:lnTo>
                  <a:pt x="162" y="12"/>
                </a:lnTo>
                <a:lnTo>
                  <a:pt x="170" y="18"/>
                </a:lnTo>
                <a:lnTo>
                  <a:pt x="181" y="24"/>
                </a:lnTo>
                <a:lnTo>
                  <a:pt x="188" y="31"/>
                </a:lnTo>
                <a:lnTo>
                  <a:pt x="196" y="40"/>
                </a:lnTo>
                <a:lnTo>
                  <a:pt x="201" y="49"/>
                </a:lnTo>
                <a:lnTo>
                  <a:pt x="212" y="67"/>
                </a:lnTo>
                <a:lnTo>
                  <a:pt x="218" y="86"/>
                </a:lnTo>
                <a:lnTo>
                  <a:pt x="220" y="97"/>
                </a:lnTo>
                <a:lnTo>
                  <a:pt x="222" y="109"/>
                </a:lnTo>
                <a:lnTo>
                  <a:pt x="222" y="119"/>
                </a:lnTo>
                <a:lnTo>
                  <a:pt x="220" y="129"/>
                </a:lnTo>
                <a:lnTo>
                  <a:pt x="218" y="141"/>
                </a:lnTo>
                <a:lnTo>
                  <a:pt x="215" y="152"/>
                </a:lnTo>
                <a:lnTo>
                  <a:pt x="210" y="162"/>
                </a:lnTo>
                <a:lnTo>
                  <a:pt x="205" y="172"/>
                </a:lnTo>
                <a:lnTo>
                  <a:pt x="198" y="181"/>
                </a:lnTo>
                <a:lnTo>
                  <a:pt x="191" y="190"/>
                </a:lnTo>
                <a:lnTo>
                  <a:pt x="182" y="196"/>
                </a:lnTo>
                <a:lnTo>
                  <a:pt x="174" y="203"/>
                </a:lnTo>
                <a:lnTo>
                  <a:pt x="157" y="214"/>
                </a:lnTo>
                <a:lnTo>
                  <a:pt x="136" y="220"/>
                </a:lnTo>
                <a:lnTo>
                  <a:pt x="126" y="222"/>
                </a:lnTo>
                <a:lnTo>
                  <a:pt x="114" y="222"/>
                </a:lnTo>
                <a:lnTo>
                  <a:pt x="103" y="222"/>
                </a:lnTo>
                <a:lnTo>
                  <a:pt x="93" y="220"/>
                </a:lnTo>
                <a:lnTo>
                  <a:pt x="81" y="219"/>
                </a:lnTo>
                <a:lnTo>
                  <a:pt x="71" y="215"/>
                </a:lnTo>
                <a:lnTo>
                  <a:pt x="60" y="210"/>
                </a:lnTo>
                <a:lnTo>
                  <a:pt x="50" y="205"/>
                </a:lnTo>
                <a:lnTo>
                  <a:pt x="41" y="198"/>
                </a:lnTo>
                <a:lnTo>
                  <a:pt x="35" y="191"/>
                </a:lnTo>
                <a:lnTo>
                  <a:pt x="26" y="184"/>
                </a:lnTo>
                <a:lnTo>
                  <a:pt x="19" y="176"/>
                </a:lnTo>
                <a:lnTo>
                  <a:pt x="9" y="157"/>
                </a:lnTo>
                <a:lnTo>
                  <a:pt x="2" y="136"/>
                </a:lnTo>
                <a:lnTo>
                  <a:pt x="0" y="126"/>
                </a:lnTo>
                <a:lnTo>
                  <a:pt x="0" y="116"/>
                </a:lnTo>
                <a:lnTo>
                  <a:pt x="0" y="104"/>
                </a:lnTo>
                <a:lnTo>
                  <a:pt x="2" y="93"/>
                </a:lnTo>
                <a:lnTo>
                  <a:pt x="4" y="83"/>
                </a:lnTo>
                <a:lnTo>
                  <a:pt x="7" y="71"/>
                </a:lnTo>
                <a:lnTo>
                  <a:pt x="12" y="61"/>
                </a:lnTo>
                <a:lnTo>
                  <a:pt x="17" y="52"/>
                </a:lnTo>
                <a:lnTo>
                  <a:pt x="24" y="43"/>
                </a:lnTo>
                <a:lnTo>
                  <a:pt x="31" y="35"/>
                </a:lnTo>
                <a:lnTo>
                  <a:pt x="40" y="28"/>
                </a:lnTo>
                <a:lnTo>
                  <a:pt x="47" y="21"/>
                </a:lnTo>
                <a:lnTo>
                  <a:pt x="65" y="11"/>
                </a:lnTo>
                <a:lnTo>
                  <a:pt x="86" y="4"/>
                </a:lnTo>
                <a:lnTo>
                  <a:pt x="96" y="2"/>
                </a:lnTo>
                <a:lnTo>
                  <a:pt x="107" y="0"/>
                </a:lnTo>
                <a:lnTo>
                  <a:pt x="119" y="0"/>
                </a:lnTo>
                <a:lnTo>
                  <a:pt x="129" y="2"/>
                </a:lnTo>
                <a:lnTo>
                  <a:pt x="139" y="4"/>
                </a:lnTo>
                <a:lnTo>
                  <a:pt x="151" y="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2" name="Freeform 50"/>
          <p:cNvSpPr>
            <a:spLocks/>
          </p:cNvSpPr>
          <p:nvPr userDrawn="1"/>
        </p:nvSpPr>
        <p:spPr bwMode="auto">
          <a:xfrm>
            <a:off x="5926138" y="1885950"/>
            <a:ext cx="223837" cy="223838"/>
          </a:xfrm>
          <a:custGeom>
            <a:avLst/>
            <a:gdLst>
              <a:gd name="T0" fmla="*/ 2147483646 w 141"/>
              <a:gd name="T1" fmla="*/ 2147483646 h 141"/>
              <a:gd name="T2" fmla="*/ 2147483646 w 141"/>
              <a:gd name="T3" fmla="*/ 2147483646 h 141"/>
              <a:gd name="T4" fmla="*/ 2147483646 w 141"/>
              <a:gd name="T5" fmla="*/ 2147483646 h 141"/>
              <a:gd name="T6" fmla="*/ 2147483646 w 141"/>
              <a:gd name="T7" fmla="*/ 2147483646 h 141"/>
              <a:gd name="T8" fmla="*/ 2147483646 w 141"/>
              <a:gd name="T9" fmla="*/ 2147483646 h 141"/>
              <a:gd name="T10" fmla="*/ 2147483646 w 141"/>
              <a:gd name="T11" fmla="*/ 2147483646 h 141"/>
              <a:gd name="T12" fmla="*/ 2147483646 w 141"/>
              <a:gd name="T13" fmla="*/ 2147483646 h 141"/>
              <a:gd name="T14" fmla="*/ 2147483646 w 141"/>
              <a:gd name="T15" fmla="*/ 2147483646 h 141"/>
              <a:gd name="T16" fmla="*/ 2147483646 w 141"/>
              <a:gd name="T17" fmla="*/ 2147483646 h 141"/>
              <a:gd name="T18" fmla="*/ 2147483646 w 141"/>
              <a:gd name="T19" fmla="*/ 2147483646 h 141"/>
              <a:gd name="T20" fmla="*/ 2147483646 w 141"/>
              <a:gd name="T21" fmla="*/ 2147483646 h 141"/>
              <a:gd name="T22" fmla="*/ 2147483646 w 141"/>
              <a:gd name="T23" fmla="*/ 2147483646 h 141"/>
              <a:gd name="T24" fmla="*/ 2147483646 w 141"/>
              <a:gd name="T25" fmla="*/ 2147483646 h 141"/>
              <a:gd name="T26" fmla="*/ 2147483646 w 141"/>
              <a:gd name="T27" fmla="*/ 2147483646 h 141"/>
              <a:gd name="T28" fmla="*/ 2147483646 w 141"/>
              <a:gd name="T29" fmla="*/ 2147483646 h 141"/>
              <a:gd name="T30" fmla="*/ 2147483646 w 141"/>
              <a:gd name="T31" fmla="*/ 2147483646 h 141"/>
              <a:gd name="T32" fmla="*/ 2147483646 w 141"/>
              <a:gd name="T33" fmla="*/ 2147483646 h 141"/>
              <a:gd name="T34" fmla="*/ 2147483646 w 141"/>
              <a:gd name="T35" fmla="*/ 2147483646 h 141"/>
              <a:gd name="T36" fmla="*/ 2147483646 w 141"/>
              <a:gd name="T37" fmla="*/ 2147483646 h 141"/>
              <a:gd name="T38" fmla="*/ 2147483646 w 141"/>
              <a:gd name="T39" fmla="*/ 2147483646 h 141"/>
              <a:gd name="T40" fmla="*/ 2147483646 w 141"/>
              <a:gd name="T41" fmla="*/ 2147483646 h 141"/>
              <a:gd name="T42" fmla="*/ 2147483646 w 141"/>
              <a:gd name="T43" fmla="*/ 2147483646 h 141"/>
              <a:gd name="T44" fmla="*/ 2147483646 w 141"/>
              <a:gd name="T45" fmla="*/ 2147483646 h 141"/>
              <a:gd name="T46" fmla="*/ 2147483646 w 141"/>
              <a:gd name="T47" fmla="*/ 2147483646 h 141"/>
              <a:gd name="T48" fmla="*/ 2147483646 w 141"/>
              <a:gd name="T49" fmla="*/ 2147483646 h 141"/>
              <a:gd name="T50" fmla="*/ 0 w 141"/>
              <a:gd name="T51" fmla="*/ 2147483646 h 141"/>
              <a:gd name="T52" fmla="*/ 0 w 141"/>
              <a:gd name="T53" fmla="*/ 2147483646 h 141"/>
              <a:gd name="T54" fmla="*/ 2147483646 w 141"/>
              <a:gd name="T55" fmla="*/ 2147483646 h 141"/>
              <a:gd name="T56" fmla="*/ 2147483646 w 141"/>
              <a:gd name="T57" fmla="*/ 2147483646 h 141"/>
              <a:gd name="T58" fmla="*/ 2147483646 w 141"/>
              <a:gd name="T59" fmla="*/ 2147483646 h 141"/>
              <a:gd name="T60" fmla="*/ 2147483646 w 141"/>
              <a:gd name="T61" fmla="*/ 2147483646 h 141"/>
              <a:gd name="T62" fmla="*/ 2147483646 w 141"/>
              <a:gd name="T63" fmla="*/ 2147483646 h 141"/>
              <a:gd name="T64" fmla="*/ 2147483646 w 141"/>
              <a:gd name="T65" fmla="*/ 2147483646 h 141"/>
              <a:gd name="T66" fmla="*/ 2147483646 w 141"/>
              <a:gd name="T67" fmla="*/ 2147483646 h 141"/>
              <a:gd name="T68" fmla="*/ 2147483646 w 141"/>
              <a:gd name="T69" fmla="*/ 0 h 141"/>
              <a:gd name="T70" fmla="*/ 2147483646 w 141"/>
              <a:gd name="T71" fmla="*/ 2147483646 h 141"/>
              <a:gd name="T72" fmla="*/ 2147483646 w 141"/>
              <a:gd name="T73" fmla="*/ 2147483646 h 141"/>
              <a:gd name="T74" fmla="*/ 2147483646 w 141"/>
              <a:gd name="T75" fmla="*/ 2147483646 h 14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41" h="141">
                <a:moveTo>
                  <a:pt x="96" y="5"/>
                </a:moveTo>
                <a:lnTo>
                  <a:pt x="96" y="5"/>
                </a:lnTo>
                <a:lnTo>
                  <a:pt x="108" y="12"/>
                </a:lnTo>
                <a:lnTo>
                  <a:pt x="118" y="20"/>
                </a:lnTo>
                <a:lnTo>
                  <a:pt x="127" y="31"/>
                </a:lnTo>
                <a:lnTo>
                  <a:pt x="134" y="43"/>
                </a:lnTo>
                <a:lnTo>
                  <a:pt x="139" y="55"/>
                </a:lnTo>
                <a:lnTo>
                  <a:pt x="141" y="69"/>
                </a:lnTo>
                <a:lnTo>
                  <a:pt x="139" y="82"/>
                </a:lnTo>
                <a:lnTo>
                  <a:pt x="135" y="96"/>
                </a:lnTo>
                <a:lnTo>
                  <a:pt x="129" y="108"/>
                </a:lnTo>
                <a:lnTo>
                  <a:pt x="120" y="120"/>
                </a:lnTo>
                <a:lnTo>
                  <a:pt x="110" y="129"/>
                </a:lnTo>
                <a:lnTo>
                  <a:pt x="98" y="136"/>
                </a:lnTo>
                <a:lnTo>
                  <a:pt x="86" y="139"/>
                </a:lnTo>
                <a:lnTo>
                  <a:pt x="72" y="141"/>
                </a:lnTo>
                <a:lnTo>
                  <a:pt x="58" y="141"/>
                </a:lnTo>
                <a:lnTo>
                  <a:pt x="44" y="136"/>
                </a:lnTo>
                <a:lnTo>
                  <a:pt x="32" y="131"/>
                </a:lnTo>
                <a:lnTo>
                  <a:pt x="20" y="122"/>
                </a:lnTo>
                <a:lnTo>
                  <a:pt x="12" y="112"/>
                </a:lnTo>
                <a:lnTo>
                  <a:pt x="5" y="100"/>
                </a:lnTo>
                <a:lnTo>
                  <a:pt x="1" y="86"/>
                </a:lnTo>
                <a:lnTo>
                  <a:pt x="0" y="74"/>
                </a:lnTo>
                <a:lnTo>
                  <a:pt x="0" y="60"/>
                </a:lnTo>
                <a:lnTo>
                  <a:pt x="5" y="46"/>
                </a:lnTo>
                <a:lnTo>
                  <a:pt x="10" y="33"/>
                </a:lnTo>
                <a:lnTo>
                  <a:pt x="19" y="22"/>
                </a:lnTo>
                <a:lnTo>
                  <a:pt x="29" y="14"/>
                </a:lnTo>
                <a:lnTo>
                  <a:pt x="41" y="7"/>
                </a:lnTo>
                <a:lnTo>
                  <a:pt x="55" y="2"/>
                </a:lnTo>
                <a:lnTo>
                  <a:pt x="68" y="0"/>
                </a:lnTo>
                <a:lnTo>
                  <a:pt x="82" y="2"/>
                </a:lnTo>
                <a:lnTo>
                  <a:pt x="96" y="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" name="Freeform 51"/>
          <p:cNvSpPr>
            <a:spLocks/>
          </p:cNvSpPr>
          <p:nvPr userDrawn="1"/>
        </p:nvSpPr>
        <p:spPr bwMode="auto">
          <a:xfrm>
            <a:off x="5459413" y="1760538"/>
            <a:ext cx="498475" cy="220662"/>
          </a:xfrm>
          <a:custGeom>
            <a:avLst/>
            <a:gdLst>
              <a:gd name="T0" fmla="*/ 2147483646 w 314"/>
              <a:gd name="T1" fmla="*/ 2147483646 h 139"/>
              <a:gd name="T2" fmla="*/ 2147483646 w 314"/>
              <a:gd name="T3" fmla="*/ 2147483646 h 139"/>
              <a:gd name="T4" fmla="*/ 2147483646 w 314"/>
              <a:gd name="T5" fmla="*/ 2147483646 h 139"/>
              <a:gd name="T6" fmla="*/ 2147483646 w 314"/>
              <a:gd name="T7" fmla="*/ 2147483646 h 139"/>
              <a:gd name="T8" fmla="*/ 2147483646 w 314"/>
              <a:gd name="T9" fmla="*/ 2147483646 h 139"/>
              <a:gd name="T10" fmla="*/ 2147483646 w 314"/>
              <a:gd name="T11" fmla="*/ 2147483646 h 139"/>
              <a:gd name="T12" fmla="*/ 2147483646 w 314"/>
              <a:gd name="T13" fmla="*/ 2147483646 h 139"/>
              <a:gd name="T14" fmla="*/ 2147483646 w 314"/>
              <a:gd name="T15" fmla="*/ 2147483646 h 139"/>
              <a:gd name="T16" fmla="*/ 2147483646 w 314"/>
              <a:gd name="T17" fmla="*/ 2147483646 h 139"/>
              <a:gd name="T18" fmla="*/ 2147483646 w 314"/>
              <a:gd name="T19" fmla="*/ 2147483646 h 139"/>
              <a:gd name="T20" fmla="*/ 2147483646 w 314"/>
              <a:gd name="T21" fmla="*/ 2147483646 h 139"/>
              <a:gd name="T22" fmla="*/ 2147483646 w 314"/>
              <a:gd name="T23" fmla="*/ 2147483646 h 139"/>
              <a:gd name="T24" fmla="*/ 2147483646 w 314"/>
              <a:gd name="T25" fmla="*/ 2147483646 h 139"/>
              <a:gd name="T26" fmla="*/ 2147483646 w 314"/>
              <a:gd name="T27" fmla="*/ 2147483646 h 139"/>
              <a:gd name="T28" fmla="*/ 2147483646 w 314"/>
              <a:gd name="T29" fmla="*/ 2147483646 h 139"/>
              <a:gd name="T30" fmla="*/ 2147483646 w 314"/>
              <a:gd name="T31" fmla="*/ 2147483646 h 139"/>
              <a:gd name="T32" fmla="*/ 0 w 314"/>
              <a:gd name="T33" fmla="*/ 2147483646 h 139"/>
              <a:gd name="T34" fmla="*/ 2147483646 w 314"/>
              <a:gd name="T35" fmla="*/ 2147483646 h 139"/>
              <a:gd name="T36" fmla="*/ 2147483646 w 314"/>
              <a:gd name="T37" fmla="*/ 2147483646 h 139"/>
              <a:gd name="T38" fmla="*/ 2147483646 w 314"/>
              <a:gd name="T39" fmla="*/ 2147483646 h 139"/>
              <a:gd name="T40" fmla="*/ 2147483646 w 314"/>
              <a:gd name="T41" fmla="*/ 2147483646 h 139"/>
              <a:gd name="T42" fmla="*/ 2147483646 w 314"/>
              <a:gd name="T43" fmla="*/ 0 h 139"/>
              <a:gd name="T44" fmla="*/ 2147483646 w 314"/>
              <a:gd name="T45" fmla="*/ 0 h 139"/>
              <a:gd name="T46" fmla="*/ 2147483646 w 314"/>
              <a:gd name="T47" fmla="*/ 0 h 139"/>
              <a:gd name="T48" fmla="*/ 2147483646 w 314"/>
              <a:gd name="T49" fmla="*/ 2147483646 h 13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14" h="139">
                <a:moveTo>
                  <a:pt x="304" y="110"/>
                </a:moveTo>
                <a:lnTo>
                  <a:pt x="304" y="110"/>
                </a:lnTo>
                <a:lnTo>
                  <a:pt x="309" y="113"/>
                </a:lnTo>
                <a:lnTo>
                  <a:pt x="313" y="118"/>
                </a:lnTo>
                <a:lnTo>
                  <a:pt x="314" y="124"/>
                </a:lnTo>
                <a:lnTo>
                  <a:pt x="313" y="130"/>
                </a:lnTo>
                <a:lnTo>
                  <a:pt x="311" y="136"/>
                </a:lnTo>
                <a:lnTo>
                  <a:pt x="306" y="139"/>
                </a:lnTo>
                <a:lnTo>
                  <a:pt x="299" y="139"/>
                </a:lnTo>
                <a:lnTo>
                  <a:pt x="294" y="139"/>
                </a:lnTo>
                <a:lnTo>
                  <a:pt x="10" y="29"/>
                </a:lnTo>
                <a:lnTo>
                  <a:pt x="5" y="26"/>
                </a:lnTo>
                <a:lnTo>
                  <a:pt x="1" y="20"/>
                </a:lnTo>
                <a:lnTo>
                  <a:pt x="0" y="15"/>
                </a:lnTo>
                <a:lnTo>
                  <a:pt x="1" y="8"/>
                </a:lnTo>
                <a:lnTo>
                  <a:pt x="5" y="3"/>
                </a:lnTo>
                <a:lnTo>
                  <a:pt x="10" y="0"/>
                </a:lnTo>
                <a:lnTo>
                  <a:pt x="15" y="0"/>
                </a:lnTo>
                <a:lnTo>
                  <a:pt x="22" y="0"/>
                </a:lnTo>
                <a:lnTo>
                  <a:pt x="304" y="11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4" name="Freeform 52"/>
          <p:cNvSpPr>
            <a:spLocks/>
          </p:cNvSpPr>
          <p:nvPr userDrawn="1"/>
        </p:nvSpPr>
        <p:spPr bwMode="auto">
          <a:xfrm>
            <a:off x="4724400" y="1651000"/>
            <a:ext cx="484188" cy="87313"/>
          </a:xfrm>
          <a:custGeom>
            <a:avLst/>
            <a:gdLst>
              <a:gd name="T0" fmla="*/ 2147483646 w 305"/>
              <a:gd name="T1" fmla="*/ 2147483646 h 55"/>
              <a:gd name="T2" fmla="*/ 2147483646 w 305"/>
              <a:gd name="T3" fmla="*/ 2147483646 h 55"/>
              <a:gd name="T4" fmla="*/ 2147483646 w 305"/>
              <a:gd name="T5" fmla="*/ 2147483646 h 55"/>
              <a:gd name="T6" fmla="*/ 2147483646 w 305"/>
              <a:gd name="T7" fmla="*/ 2147483646 h 55"/>
              <a:gd name="T8" fmla="*/ 2147483646 w 305"/>
              <a:gd name="T9" fmla="*/ 2147483646 h 55"/>
              <a:gd name="T10" fmla="*/ 2147483646 w 305"/>
              <a:gd name="T11" fmla="*/ 2147483646 h 55"/>
              <a:gd name="T12" fmla="*/ 2147483646 w 305"/>
              <a:gd name="T13" fmla="*/ 2147483646 h 55"/>
              <a:gd name="T14" fmla="*/ 2147483646 w 305"/>
              <a:gd name="T15" fmla="*/ 2147483646 h 55"/>
              <a:gd name="T16" fmla="*/ 2147483646 w 305"/>
              <a:gd name="T17" fmla="*/ 2147483646 h 55"/>
              <a:gd name="T18" fmla="*/ 2147483646 w 305"/>
              <a:gd name="T19" fmla="*/ 2147483646 h 55"/>
              <a:gd name="T20" fmla="*/ 2147483646 w 305"/>
              <a:gd name="T21" fmla="*/ 2147483646 h 55"/>
              <a:gd name="T22" fmla="*/ 2147483646 w 305"/>
              <a:gd name="T23" fmla="*/ 2147483646 h 55"/>
              <a:gd name="T24" fmla="*/ 2147483646 w 305"/>
              <a:gd name="T25" fmla="*/ 2147483646 h 55"/>
              <a:gd name="T26" fmla="*/ 2147483646 w 305"/>
              <a:gd name="T27" fmla="*/ 2147483646 h 55"/>
              <a:gd name="T28" fmla="*/ 2147483646 w 305"/>
              <a:gd name="T29" fmla="*/ 2147483646 h 55"/>
              <a:gd name="T30" fmla="*/ 2147483646 w 305"/>
              <a:gd name="T31" fmla="*/ 2147483646 h 55"/>
              <a:gd name="T32" fmla="*/ 0 w 305"/>
              <a:gd name="T33" fmla="*/ 2147483646 h 55"/>
              <a:gd name="T34" fmla="*/ 0 w 305"/>
              <a:gd name="T35" fmla="*/ 2147483646 h 55"/>
              <a:gd name="T36" fmla="*/ 0 w 305"/>
              <a:gd name="T37" fmla="*/ 2147483646 h 55"/>
              <a:gd name="T38" fmla="*/ 0 w 305"/>
              <a:gd name="T39" fmla="*/ 2147483646 h 55"/>
              <a:gd name="T40" fmla="*/ 2147483646 w 305"/>
              <a:gd name="T41" fmla="*/ 2147483646 h 55"/>
              <a:gd name="T42" fmla="*/ 2147483646 w 305"/>
              <a:gd name="T43" fmla="*/ 2147483646 h 55"/>
              <a:gd name="T44" fmla="*/ 2147483646 w 305"/>
              <a:gd name="T45" fmla="*/ 0 h 55"/>
              <a:gd name="T46" fmla="*/ 2147483646 w 305"/>
              <a:gd name="T47" fmla="*/ 0 h 55"/>
              <a:gd name="T48" fmla="*/ 2147483646 w 305"/>
              <a:gd name="T49" fmla="*/ 2147483646 h 5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05" h="55">
                <a:moveTo>
                  <a:pt x="296" y="36"/>
                </a:moveTo>
                <a:lnTo>
                  <a:pt x="296" y="36"/>
                </a:lnTo>
                <a:lnTo>
                  <a:pt x="299" y="38"/>
                </a:lnTo>
                <a:lnTo>
                  <a:pt x="303" y="40"/>
                </a:lnTo>
                <a:lnTo>
                  <a:pt x="305" y="43"/>
                </a:lnTo>
                <a:lnTo>
                  <a:pt x="305" y="46"/>
                </a:lnTo>
                <a:lnTo>
                  <a:pt x="305" y="50"/>
                </a:lnTo>
                <a:lnTo>
                  <a:pt x="301" y="53"/>
                </a:lnTo>
                <a:lnTo>
                  <a:pt x="298" y="55"/>
                </a:lnTo>
                <a:lnTo>
                  <a:pt x="294" y="55"/>
                </a:lnTo>
                <a:lnTo>
                  <a:pt x="9" y="19"/>
                </a:lnTo>
                <a:lnTo>
                  <a:pt x="5" y="19"/>
                </a:lnTo>
                <a:lnTo>
                  <a:pt x="2" y="16"/>
                </a:lnTo>
                <a:lnTo>
                  <a:pt x="0" y="12"/>
                </a:lnTo>
                <a:lnTo>
                  <a:pt x="0" y="9"/>
                </a:lnTo>
                <a:lnTo>
                  <a:pt x="2" y="5"/>
                </a:lnTo>
                <a:lnTo>
                  <a:pt x="4" y="2"/>
                </a:lnTo>
                <a:lnTo>
                  <a:pt x="7" y="0"/>
                </a:lnTo>
                <a:lnTo>
                  <a:pt x="11" y="0"/>
                </a:lnTo>
                <a:lnTo>
                  <a:pt x="296" y="36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" name="Freeform 53"/>
          <p:cNvSpPr>
            <a:spLocks/>
          </p:cNvSpPr>
          <p:nvPr userDrawn="1"/>
        </p:nvSpPr>
        <p:spPr bwMode="auto">
          <a:xfrm>
            <a:off x="4751388" y="1476375"/>
            <a:ext cx="454025" cy="207963"/>
          </a:xfrm>
          <a:custGeom>
            <a:avLst/>
            <a:gdLst>
              <a:gd name="T0" fmla="*/ 2147483646 w 286"/>
              <a:gd name="T1" fmla="*/ 2147483646 h 131"/>
              <a:gd name="T2" fmla="*/ 2147483646 w 286"/>
              <a:gd name="T3" fmla="*/ 2147483646 h 131"/>
              <a:gd name="T4" fmla="*/ 2147483646 w 286"/>
              <a:gd name="T5" fmla="*/ 2147483646 h 131"/>
              <a:gd name="T6" fmla="*/ 2147483646 w 286"/>
              <a:gd name="T7" fmla="*/ 2147483646 h 131"/>
              <a:gd name="T8" fmla="*/ 2147483646 w 286"/>
              <a:gd name="T9" fmla="*/ 2147483646 h 131"/>
              <a:gd name="T10" fmla="*/ 2147483646 w 286"/>
              <a:gd name="T11" fmla="*/ 2147483646 h 131"/>
              <a:gd name="T12" fmla="*/ 2147483646 w 286"/>
              <a:gd name="T13" fmla="*/ 2147483646 h 131"/>
              <a:gd name="T14" fmla="*/ 2147483646 w 286"/>
              <a:gd name="T15" fmla="*/ 2147483646 h 131"/>
              <a:gd name="T16" fmla="*/ 2147483646 w 286"/>
              <a:gd name="T17" fmla="*/ 2147483646 h 131"/>
              <a:gd name="T18" fmla="*/ 2147483646 w 286"/>
              <a:gd name="T19" fmla="*/ 2147483646 h 131"/>
              <a:gd name="T20" fmla="*/ 2147483646 w 286"/>
              <a:gd name="T21" fmla="*/ 2147483646 h 131"/>
              <a:gd name="T22" fmla="*/ 2147483646 w 286"/>
              <a:gd name="T23" fmla="*/ 2147483646 h 131"/>
              <a:gd name="T24" fmla="*/ 2147483646 w 286"/>
              <a:gd name="T25" fmla="*/ 2147483646 h 131"/>
              <a:gd name="T26" fmla="*/ 2147483646 w 286"/>
              <a:gd name="T27" fmla="*/ 2147483646 h 131"/>
              <a:gd name="T28" fmla="*/ 2147483646 w 286"/>
              <a:gd name="T29" fmla="*/ 2147483646 h 131"/>
              <a:gd name="T30" fmla="*/ 0 w 286"/>
              <a:gd name="T31" fmla="*/ 2147483646 h 131"/>
              <a:gd name="T32" fmla="*/ 0 w 286"/>
              <a:gd name="T33" fmla="*/ 2147483646 h 131"/>
              <a:gd name="T34" fmla="*/ 0 w 286"/>
              <a:gd name="T35" fmla="*/ 2147483646 h 131"/>
              <a:gd name="T36" fmla="*/ 0 w 286"/>
              <a:gd name="T37" fmla="*/ 2147483646 h 131"/>
              <a:gd name="T38" fmla="*/ 0 w 286"/>
              <a:gd name="T39" fmla="*/ 2147483646 h 131"/>
              <a:gd name="T40" fmla="*/ 2147483646 w 286"/>
              <a:gd name="T41" fmla="*/ 2147483646 h 131"/>
              <a:gd name="T42" fmla="*/ 2147483646 w 286"/>
              <a:gd name="T43" fmla="*/ 2147483646 h 131"/>
              <a:gd name="T44" fmla="*/ 2147483646 w 286"/>
              <a:gd name="T45" fmla="*/ 0 h 131"/>
              <a:gd name="T46" fmla="*/ 2147483646 w 286"/>
              <a:gd name="T47" fmla="*/ 2147483646 h 131"/>
              <a:gd name="T48" fmla="*/ 2147483646 w 286"/>
              <a:gd name="T49" fmla="*/ 2147483646 h 13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86" h="131">
                <a:moveTo>
                  <a:pt x="279" y="112"/>
                </a:moveTo>
                <a:lnTo>
                  <a:pt x="279" y="112"/>
                </a:lnTo>
                <a:lnTo>
                  <a:pt x="282" y="113"/>
                </a:lnTo>
                <a:lnTo>
                  <a:pt x="284" y="117"/>
                </a:lnTo>
                <a:lnTo>
                  <a:pt x="286" y="120"/>
                </a:lnTo>
                <a:lnTo>
                  <a:pt x="284" y="124"/>
                </a:lnTo>
                <a:lnTo>
                  <a:pt x="282" y="127"/>
                </a:lnTo>
                <a:lnTo>
                  <a:pt x="279" y="129"/>
                </a:lnTo>
                <a:lnTo>
                  <a:pt x="275" y="131"/>
                </a:lnTo>
                <a:lnTo>
                  <a:pt x="272" y="129"/>
                </a:lnTo>
                <a:lnTo>
                  <a:pt x="6" y="19"/>
                </a:lnTo>
                <a:lnTo>
                  <a:pt x="2" y="17"/>
                </a:lnTo>
                <a:lnTo>
                  <a:pt x="0" y="14"/>
                </a:lnTo>
                <a:lnTo>
                  <a:pt x="0" y="10"/>
                </a:lnTo>
                <a:lnTo>
                  <a:pt x="0" y="7"/>
                </a:lnTo>
                <a:lnTo>
                  <a:pt x="4" y="3"/>
                </a:lnTo>
                <a:lnTo>
                  <a:pt x="6" y="2"/>
                </a:lnTo>
                <a:lnTo>
                  <a:pt x="9" y="0"/>
                </a:lnTo>
                <a:lnTo>
                  <a:pt x="14" y="2"/>
                </a:lnTo>
                <a:lnTo>
                  <a:pt x="279" y="11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" name="Freeform 54"/>
          <p:cNvSpPr>
            <a:spLocks/>
          </p:cNvSpPr>
          <p:nvPr userDrawn="1"/>
        </p:nvSpPr>
        <p:spPr bwMode="auto">
          <a:xfrm>
            <a:off x="4716463" y="1763713"/>
            <a:ext cx="482600" cy="80962"/>
          </a:xfrm>
          <a:custGeom>
            <a:avLst/>
            <a:gdLst>
              <a:gd name="T0" fmla="*/ 2147483646 w 304"/>
              <a:gd name="T1" fmla="*/ 0 h 51"/>
              <a:gd name="T2" fmla="*/ 2147483646 w 304"/>
              <a:gd name="T3" fmla="*/ 0 h 51"/>
              <a:gd name="T4" fmla="*/ 2147483646 w 304"/>
              <a:gd name="T5" fmla="*/ 0 h 51"/>
              <a:gd name="T6" fmla="*/ 2147483646 w 304"/>
              <a:gd name="T7" fmla="*/ 2147483646 h 51"/>
              <a:gd name="T8" fmla="*/ 2147483646 w 304"/>
              <a:gd name="T9" fmla="*/ 2147483646 h 51"/>
              <a:gd name="T10" fmla="*/ 2147483646 w 304"/>
              <a:gd name="T11" fmla="*/ 2147483646 h 51"/>
              <a:gd name="T12" fmla="*/ 2147483646 w 304"/>
              <a:gd name="T13" fmla="*/ 2147483646 h 51"/>
              <a:gd name="T14" fmla="*/ 2147483646 w 304"/>
              <a:gd name="T15" fmla="*/ 2147483646 h 51"/>
              <a:gd name="T16" fmla="*/ 2147483646 w 304"/>
              <a:gd name="T17" fmla="*/ 2147483646 h 51"/>
              <a:gd name="T18" fmla="*/ 2147483646 w 304"/>
              <a:gd name="T19" fmla="*/ 2147483646 h 51"/>
              <a:gd name="T20" fmla="*/ 2147483646 w 304"/>
              <a:gd name="T21" fmla="*/ 2147483646 h 51"/>
              <a:gd name="T22" fmla="*/ 2147483646 w 304"/>
              <a:gd name="T23" fmla="*/ 2147483646 h 51"/>
              <a:gd name="T24" fmla="*/ 2147483646 w 304"/>
              <a:gd name="T25" fmla="*/ 2147483646 h 51"/>
              <a:gd name="T26" fmla="*/ 2147483646 w 304"/>
              <a:gd name="T27" fmla="*/ 2147483646 h 51"/>
              <a:gd name="T28" fmla="*/ 2147483646 w 304"/>
              <a:gd name="T29" fmla="*/ 2147483646 h 51"/>
              <a:gd name="T30" fmla="*/ 2147483646 w 304"/>
              <a:gd name="T31" fmla="*/ 2147483646 h 51"/>
              <a:gd name="T32" fmla="*/ 0 w 304"/>
              <a:gd name="T33" fmla="*/ 2147483646 h 51"/>
              <a:gd name="T34" fmla="*/ 0 w 304"/>
              <a:gd name="T35" fmla="*/ 2147483646 h 51"/>
              <a:gd name="T36" fmla="*/ 0 w 304"/>
              <a:gd name="T37" fmla="*/ 2147483646 h 51"/>
              <a:gd name="T38" fmla="*/ 0 w 304"/>
              <a:gd name="T39" fmla="*/ 2147483646 h 51"/>
              <a:gd name="T40" fmla="*/ 0 w 304"/>
              <a:gd name="T41" fmla="*/ 2147483646 h 51"/>
              <a:gd name="T42" fmla="*/ 2147483646 w 304"/>
              <a:gd name="T43" fmla="*/ 2147483646 h 51"/>
              <a:gd name="T44" fmla="*/ 2147483646 w 304"/>
              <a:gd name="T45" fmla="*/ 2147483646 h 51"/>
              <a:gd name="T46" fmla="*/ 2147483646 w 304"/>
              <a:gd name="T47" fmla="*/ 2147483646 h 51"/>
              <a:gd name="T48" fmla="*/ 2147483646 w 304"/>
              <a:gd name="T49" fmla="*/ 0 h 5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04" h="51">
                <a:moveTo>
                  <a:pt x="294" y="0"/>
                </a:moveTo>
                <a:lnTo>
                  <a:pt x="294" y="0"/>
                </a:lnTo>
                <a:lnTo>
                  <a:pt x="297" y="0"/>
                </a:lnTo>
                <a:lnTo>
                  <a:pt x="301" y="1"/>
                </a:lnTo>
                <a:lnTo>
                  <a:pt x="303" y="5"/>
                </a:lnTo>
                <a:lnTo>
                  <a:pt x="304" y="8"/>
                </a:lnTo>
                <a:lnTo>
                  <a:pt x="304" y="12"/>
                </a:lnTo>
                <a:lnTo>
                  <a:pt x="303" y="15"/>
                </a:lnTo>
                <a:lnTo>
                  <a:pt x="299" y="17"/>
                </a:lnTo>
                <a:lnTo>
                  <a:pt x="296" y="18"/>
                </a:lnTo>
                <a:lnTo>
                  <a:pt x="10" y="51"/>
                </a:lnTo>
                <a:lnTo>
                  <a:pt x="7" y="51"/>
                </a:lnTo>
                <a:lnTo>
                  <a:pt x="4" y="49"/>
                </a:lnTo>
                <a:lnTo>
                  <a:pt x="0" y="46"/>
                </a:lnTo>
                <a:lnTo>
                  <a:pt x="0" y="42"/>
                </a:lnTo>
                <a:lnTo>
                  <a:pt x="0" y="39"/>
                </a:lnTo>
                <a:lnTo>
                  <a:pt x="2" y="36"/>
                </a:lnTo>
                <a:lnTo>
                  <a:pt x="4" y="34"/>
                </a:lnTo>
                <a:lnTo>
                  <a:pt x="9" y="32"/>
                </a:lnTo>
                <a:lnTo>
                  <a:pt x="294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7" name="Freeform 55"/>
          <p:cNvSpPr>
            <a:spLocks/>
          </p:cNvSpPr>
          <p:nvPr userDrawn="1"/>
        </p:nvSpPr>
        <p:spPr bwMode="auto">
          <a:xfrm>
            <a:off x="4830763" y="1339850"/>
            <a:ext cx="406400" cy="287338"/>
          </a:xfrm>
          <a:custGeom>
            <a:avLst/>
            <a:gdLst>
              <a:gd name="T0" fmla="*/ 2147483646 w 256"/>
              <a:gd name="T1" fmla="*/ 2147483646 h 181"/>
              <a:gd name="T2" fmla="*/ 2147483646 w 256"/>
              <a:gd name="T3" fmla="*/ 2147483646 h 181"/>
              <a:gd name="T4" fmla="*/ 2147483646 w 256"/>
              <a:gd name="T5" fmla="*/ 2147483646 h 181"/>
              <a:gd name="T6" fmla="*/ 2147483646 w 256"/>
              <a:gd name="T7" fmla="*/ 2147483646 h 181"/>
              <a:gd name="T8" fmla="*/ 2147483646 w 256"/>
              <a:gd name="T9" fmla="*/ 2147483646 h 181"/>
              <a:gd name="T10" fmla="*/ 2147483646 w 256"/>
              <a:gd name="T11" fmla="*/ 2147483646 h 181"/>
              <a:gd name="T12" fmla="*/ 2147483646 w 256"/>
              <a:gd name="T13" fmla="*/ 2147483646 h 181"/>
              <a:gd name="T14" fmla="*/ 2147483646 w 256"/>
              <a:gd name="T15" fmla="*/ 2147483646 h 181"/>
              <a:gd name="T16" fmla="*/ 2147483646 w 256"/>
              <a:gd name="T17" fmla="*/ 2147483646 h 181"/>
              <a:gd name="T18" fmla="*/ 2147483646 w 256"/>
              <a:gd name="T19" fmla="*/ 2147483646 h 181"/>
              <a:gd name="T20" fmla="*/ 2147483646 w 256"/>
              <a:gd name="T21" fmla="*/ 2147483646 h 181"/>
              <a:gd name="T22" fmla="*/ 2147483646 w 256"/>
              <a:gd name="T23" fmla="*/ 2147483646 h 181"/>
              <a:gd name="T24" fmla="*/ 2147483646 w 256"/>
              <a:gd name="T25" fmla="*/ 2147483646 h 181"/>
              <a:gd name="T26" fmla="*/ 2147483646 w 256"/>
              <a:gd name="T27" fmla="*/ 2147483646 h 181"/>
              <a:gd name="T28" fmla="*/ 2147483646 w 256"/>
              <a:gd name="T29" fmla="*/ 2147483646 h 181"/>
              <a:gd name="T30" fmla="*/ 0 w 256"/>
              <a:gd name="T31" fmla="*/ 2147483646 h 181"/>
              <a:gd name="T32" fmla="*/ 0 w 256"/>
              <a:gd name="T33" fmla="*/ 2147483646 h 181"/>
              <a:gd name="T34" fmla="*/ 2147483646 w 256"/>
              <a:gd name="T35" fmla="*/ 2147483646 h 181"/>
              <a:gd name="T36" fmla="*/ 2147483646 w 256"/>
              <a:gd name="T37" fmla="*/ 2147483646 h 181"/>
              <a:gd name="T38" fmla="*/ 2147483646 w 256"/>
              <a:gd name="T39" fmla="*/ 2147483646 h 181"/>
              <a:gd name="T40" fmla="*/ 2147483646 w 256"/>
              <a:gd name="T41" fmla="*/ 0 h 181"/>
              <a:gd name="T42" fmla="*/ 2147483646 w 256"/>
              <a:gd name="T43" fmla="*/ 0 h 181"/>
              <a:gd name="T44" fmla="*/ 2147483646 w 256"/>
              <a:gd name="T45" fmla="*/ 0 h 181"/>
              <a:gd name="T46" fmla="*/ 2147483646 w 256"/>
              <a:gd name="T47" fmla="*/ 2147483646 h 181"/>
              <a:gd name="T48" fmla="*/ 2147483646 w 256"/>
              <a:gd name="T49" fmla="*/ 2147483646 h 18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56" h="181">
                <a:moveTo>
                  <a:pt x="253" y="163"/>
                </a:moveTo>
                <a:lnTo>
                  <a:pt x="253" y="163"/>
                </a:lnTo>
                <a:lnTo>
                  <a:pt x="256" y="167"/>
                </a:lnTo>
                <a:lnTo>
                  <a:pt x="256" y="170"/>
                </a:lnTo>
                <a:lnTo>
                  <a:pt x="256" y="174"/>
                </a:lnTo>
                <a:lnTo>
                  <a:pt x="255" y="177"/>
                </a:lnTo>
                <a:lnTo>
                  <a:pt x="253" y="181"/>
                </a:lnTo>
                <a:lnTo>
                  <a:pt x="250" y="181"/>
                </a:lnTo>
                <a:lnTo>
                  <a:pt x="246" y="181"/>
                </a:lnTo>
                <a:lnTo>
                  <a:pt x="243" y="179"/>
                </a:lnTo>
                <a:lnTo>
                  <a:pt x="5" y="17"/>
                </a:lnTo>
                <a:lnTo>
                  <a:pt x="2" y="14"/>
                </a:lnTo>
                <a:lnTo>
                  <a:pt x="0" y="10"/>
                </a:lnTo>
                <a:lnTo>
                  <a:pt x="0" y="7"/>
                </a:lnTo>
                <a:lnTo>
                  <a:pt x="2" y="3"/>
                </a:lnTo>
                <a:lnTo>
                  <a:pt x="5" y="0"/>
                </a:lnTo>
                <a:lnTo>
                  <a:pt x="9" y="0"/>
                </a:lnTo>
                <a:lnTo>
                  <a:pt x="12" y="0"/>
                </a:lnTo>
                <a:lnTo>
                  <a:pt x="16" y="2"/>
                </a:lnTo>
                <a:lnTo>
                  <a:pt x="253" y="163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8" name="Freeform 56"/>
          <p:cNvSpPr>
            <a:spLocks/>
          </p:cNvSpPr>
          <p:nvPr userDrawn="1"/>
        </p:nvSpPr>
        <p:spPr bwMode="auto">
          <a:xfrm>
            <a:off x="4768850" y="1828800"/>
            <a:ext cx="474663" cy="147638"/>
          </a:xfrm>
          <a:custGeom>
            <a:avLst/>
            <a:gdLst>
              <a:gd name="T0" fmla="*/ 2147483646 w 299"/>
              <a:gd name="T1" fmla="*/ 0 h 93"/>
              <a:gd name="T2" fmla="*/ 2147483646 w 299"/>
              <a:gd name="T3" fmla="*/ 0 h 93"/>
              <a:gd name="T4" fmla="*/ 2147483646 w 299"/>
              <a:gd name="T5" fmla="*/ 0 h 93"/>
              <a:gd name="T6" fmla="*/ 2147483646 w 299"/>
              <a:gd name="T7" fmla="*/ 2147483646 h 93"/>
              <a:gd name="T8" fmla="*/ 2147483646 w 299"/>
              <a:gd name="T9" fmla="*/ 2147483646 h 93"/>
              <a:gd name="T10" fmla="*/ 2147483646 w 299"/>
              <a:gd name="T11" fmla="*/ 2147483646 h 93"/>
              <a:gd name="T12" fmla="*/ 2147483646 w 299"/>
              <a:gd name="T13" fmla="*/ 2147483646 h 93"/>
              <a:gd name="T14" fmla="*/ 2147483646 w 299"/>
              <a:gd name="T15" fmla="*/ 2147483646 h 93"/>
              <a:gd name="T16" fmla="*/ 2147483646 w 299"/>
              <a:gd name="T17" fmla="*/ 2147483646 h 93"/>
              <a:gd name="T18" fmla="*/ 2147483646 w 299"/>
              <a:gd name="T19" fmla="*/ 2147483646 h 93"/>
              <a:gd name="T20" fmla="*/ 2147483646 w 299"/>
              <a:gd name="T21" fmla="*/ 2147483646 h 93"/>
              <a:gd name="T22" fmla="*/ 2147483646 w 299"/>
              <a:gd name="T23" fmla="*/ 2147483646 h 93"/>
              <a:gd name="T24" fmla="*/ 2147483646 w 299"/>
              <a:gd name="T25" fmla="*/ 2147483646 h 93"/>
              <a:gd name="T26" fmla="*/ 2147483646 w 299"/>
              <a:gd name="T27" fmla="*/ 2147483646 h 93"/>
              <a:gd name="T28" fmla="*/ 2147483646 w 299"/>
              <a:gd name="T29" fmla="*/ 2147483646 h 93"/>
              <a:gd name="T30" fmla="*/ 2147483646 w 299"/>
              <a:gd name="T31" fmla="*/ 2147483646 h 93"/>
              <a:gd name="T32" fmla="*/ 2147483646 w 299"/>
              <a:gd name="T33" fmla="*/ 2147483646 h 93"/>
              <a:gd name="T34" fmla="*/ 0 w 299"/>
              <a:gd name="T35" fmla="*/ 2147483646 h 93"/>
              <a:gd name="T36" fmla="*/ 0 w 299"/>
              <a:gd name="T37" fmla="*/ 2147483646 h 93"/>
              <a:gd name="T38" fmla="*/ 0 w 299"/>
              <a:gd name="T39" fmla="*/ 2147483646 h 93"/>
              <a:gd name="T40" fmla="*/ 0 w 299"/>
              <a:gd name="T41" fmla="*/ 2147483646 h 93"/>
              <a:gd name="T42" fmla="*/ 2147483646 w 299"/>
              <a:gd name="T43" fmla="*/ 2147483646 h 93"/>
              <a:gd name="T44" fmla="*/ 2147483646 w 299"/>
              <a:gd name="T45" fmla="*/ 2147483646 h 93"/>
              <a:gd name="T46" fmla="*/ 2147483646 w 299"/>
              <a:gd name="T47" fmla="*/ 2147483646 h 93"/>
              <a:gd name="T48" fmla="*/ 2147483646 w 299"/>
              <a:gd name="T49" fmla="*/ 0 h 9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99" h="93">
                <a:moveTo>
                  <a:pt x="285" y="0"/>
                </a:moveTo>
                <a:lnTo>
                  <a:pt x="285" y="0"/>
                </a:lnTo>
                <a:lnTo>
                  <a:pt x="290" y="0"/>
                </a:lnTo>
                <a:lnTo>
                  <a:pt x="294" y="1"/>
                </a:lnTo>
                <a:lnTo>
                  <a:pt x="295" y="3"/>
                </a:lnTo>
                <a:lnTo>
                  <a:pt x="297" y="7"/>
                </a:lnTo>
                <a:lnTo>
                  <a:pt x="299" y="12"/>
                </a:lnTo>
                <a:lnTo>
                  <a:pt x="297" y="15"/>
                </a:lnTo>
                <a:lnTo>
                  <a:pt x="294" y="17"/>
                </a:lnTo>
                <a:lnTo>
                  <a:pt x="290" y="19"/>
                </a:lnTo>
                <a:lnTo>
                  <a:pt x="12" y="93"/>
                </a:lnTo>
                <a:lnTo>
                  <a:pt x="8" y="93"/>
                </a:lnTo>
                <a:lnTo>
                  <a:pt x="5" y="91"/>
                </a:lnTo>
                <a:lnTo>
                  <a:pt x="1" y="89"/>
                </a:lnTo>
                <a:lnTo>
                  <a:pt x="0" y="86"/>
                </a:lnTo>
                <a:lnTo>
                  <a:pt x="0" y="81"/>
                </a:lnTo>
                <a:lnTo>
                  <a:pt x="1" y="77"/>
                </a:lnTo>
                <a:lnTo>
                  <a:pt x="5" y="75"/>
                </a:lnTo>
                <a:lnTo>
                  <a:pt x="8" y="74"/>
                </a:lnTo>
                <a:lnTo>
                  <a:pt x="285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9" name="Freeform 57"/>
          <p:cNvSpPr>
            <a:spLocks/>
          </p:cNvSpPr>
          <p:nvPr userDrawn="1"/>
        </p:nvSpPr>
        <p:spPr bwMode="auto">
          <a:xfrm>
            <a:off x="4856163" y="1863725"/>
            <a:ext cx="436562" cy="234950"/>
          </a:xfrm>
          <a:custGeom>
            <a:avLst/>
            <a:gdLst>
              <a:gd name="T0" fmla="*/ 2147483646 w 275"/>
              <a:gd name="T1" fmla="*/ 0 h 148"/>
              <a:gd name="T2" fmla="*/ 2147483646 w 275"/>
              <a:gd name="T3" fmla="*/ 0 h 148"/>
              <a:gd name="T4" fmla="*/ 2147483646 w 275"/>
              <a:gd name="T5" fmla="*/ 0 h 148"/>
              <a:gd name="T6" fmla="*/ 2147483646 w 275"/>
              <a:gd name="T7" fmla="*/ 0 h 148"/>
              <a:gd name="T8" fmla="*/ 2147483646 w 275"/>
              <a:gd name="T9" fmla="*/ 2147483646 h 148"/>
              <a:gd name="T10" fmla="*/ 2147483646 w 275"/>
              <a:gd name="T11" fmla="*/ 2147483646 h 148"/>
              <a:gd name="T12" fmla="*/ 2147483646 w 275"/>
              <a:gd name="T13" fmla="*/ 2147483646 h 148"/>
              <a:gd name="T14" fmla="*/ 2147483646 w 275"/>
              <a:gd name="T15" fmla="*/ 2147483646 h 148"/>
              <a:gd name="T16" fmla="*/ 2147483646 w 275"/>
              <a:gd name="T17" fmla="*/ 2147483646 h 148"/>
              <a:gd name="T18" fmla="*/ 2147483646 w 275"/>
              <a:gd name="T19" fmla="*/ 2147483646 h 148"/>
              <a:gd name="T20" fmla="*/ 2147483646 w 275"/>
              <a:gd name="T21" fmla="*/ 2147483646 h 148"/>
              <a:gd name="T22" fmla="*/ 2147483646 w 275"/>
              <a:gd name="T23" fmla="*/ 2147483646 h 148"/>
              <a:gd name="T24" fmla="*/ 2147483646 w 275"/>
              <a:gd name="T25" fmla="*/ 2147483646 h 148"/>
              <a:gd name="T26" fmla="*/ 2147483646 w 275"/>
              <a:gd name="T27" fmla="*/ 2147483646 h 148"/>
              <a:gd name="T28" fmla="*/ 2147483646 w 275"/>
              <a:gd name="T29" fmla="*/ 2147483646 h 148"/>
              <a:gd name="T30" fmla="*/ 2147483646 w 275"/>
              <a:gd name="T31" fmla="*/ 2147483646 h 148"/>
              <a:gd name="T32" fmla="*/ 2147483646 w 275"/>
              <a:gd name="T33" fmla="*/ 2147483646 h 148"/>
              <a:gd name="T34" fmla="*/ 0 w 275"/>
              <a:gd name="T35" fmla="*/ 2147483646 h 148"/>
              <a:gd name="T36" fmla="*/ 0 w 275"/>
              <a:gd name="T37" fmla="*/ 2147483646 h 148"/>
              <a:gd name="T38" fmla="*/ 0 w 275"/>
              <a:gd name="T39" fmla="*/ 2147483646 h 148"/>
              <a:gd name="T40" fmla="*/ 0 w 275"/>
              <a:gd name="T41" fmla="*/ 2147483646 h 148"/>
              <a:gd name="T42" fmla="*/ 0 w 275"/>
              <a:gd name="T43" fmla="*/ 2147483646 h 148"/>
              <a:gd name="T44" fmla="*/ 2147483646 w 275"/>
              <a:gd name="T45" fmla="*/ 2147483646 h 148"/>
              <a:gd name="T46" fmla="*/ 2147483646 w 275"/>
              <a:gd name="T47" fmla="*/ 2147483646 h 148"/>
              <a:gd name="T48" fmla="*/ 2147483646 w 275"/>
              <a:gd name="T49" fmla="*/ 0 h 14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75" h="148">
                <a:moveTo>
                  <a:pt x="261" y="0"/>
                </a:moveTo>
                <a:lnTo>
                  <a:pt x="261" y="0"/>
                </a:lnTo>
                <a:lnTo>
                  <a:pt x="264" y="0"/>
                </a:lnTo>
                <a:lnTo>
                  <a:pt x="270" y="0"/>
                </a:lnTo>
                <a:lnTo>
                  <a:pt x="271" y="2"/>
                </a:lnTo>
                <a:lnTo>
                  <a:pt x="275" y="5"/>
                </a:lnTo>
                <a:lnTo>
                  <a:pt x="275" y="9"/>
                </a:lnTo>
                <a:lnTo>
                  <a:pt x="275" y="12"/>
                </a:lnTo>
                <a:lnTo>
                  <a:pt x="273" y="16"/>
                </a:lnTo>
                <a:lnTo>
                  <a:pt x="270" y="17"/>
                </a:lnTo>
                <a:lnTo>
                  <a:pt x="14" y="148"/>
                </a:lnTo>
                <a:lnTo>
                  <a:pt x="10" y="148"/>
                </a:lnTo>
                <a:lnTo>
                  <a:pt x="7" y="148"/>
                </a:lnTo>
                <a:lnTo>
                  <a:pt x="3" y="146"/>
                </a:lnTo>
                <a:lnTo>
                  <a:pt x="0" y="143"/>
                </a:lnTo>
                <a:lnTo>
                  <a:pt x="0" y="139"/>
                </a:lnTo>
                <a:lnTo>
                  <a:pt x="0" y="136"/>
                </a:lnTo>
                <a:lnTo>
                  <a:pt x="1" y="132"/>
                </a:lnTo>
                <a:lnTo>
                  <a:pt x="5" y="131"/>
                </a:lnTo>
                <a:lnTo>
                  <a:pt x="261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0" name="Freeform 58"/>
          <p:cNvSpPr>
            <a:spLocks/>
          </p:cNvSpPr>
          <p:nvPr userDrawn="1"/>
        </p:nvSpPr>
        <p:spPr bwMode="auto">
          <a:xfrm>
            <a:off x="4984750" y="1889125"/>
            <a:ext cx="368300" cy="331788"/>
          </a:xfrm>
          <a:custGeom>
            <a:avLst/>
            <a:gdLst>
              <a:gd name="T0" fmla="*/ 2147483646 w 232"/>
              <a:gd name="T1" fmla="*/ 2147483646 h 209"/>
              <a:gd name="T2" fmla="*/ 2147483646 w 232"/>
              <a:gd name="T3" fmla="*/ 2147483646 h 209"/>
              <a:gd name="T4" fmla="*/ 2147483646 w 232"/>
              <a:gd name="T5" fmla="*/ 0 h 209"/>
              <a:gd name="T6" fmla="*/ 2147483646 w 232"/>
              <a:gd name="T7" fmla="*/ 0 h 209"/>
              <a:gd name="T8" fmla="*/ 2147483646 w 232"/>
              <a:gd name="T9" fmla="*/ 0 h 209"/>
              <a:gd name="T10" fmla="*/ 2147483646 w 232"/>
              <a:gd name="T11" fmla="*/ 2147483646 h 209"/>
              <a:gd name="T12" fmla="*/ 2147483646 w 232"/>
              <a:gd name="T13" fmla="*/ 2147483646 h 209"/>
              <a:gd name="T14" fmla="*/ 2147483646 w 232"/>
              <a:gd name="T15" fmla="*/ 2147483646 h 209"/>
              <a:gd name="T16" fmla="*/ 2147483646 w 232"/>
              <a:gd name="T17" fmla="*/ 2147483646 h 209"/>
              <a:gd name="T18" fmla="*/ 2147483646 w 232"/>
              <a:gd name="T19" fmla="*/ 2147483646 h 209"/>
              <a:gd name="T20" fmla="*/ 2147483646 w 232"/>
              <a:gd name="T21" fmla="*/ 2147483646 h 209"/>
              <a:gd name="T22" fmla="*/ 2147483646 w 232"/>
              <a:gd name="T23" fmla="*/ 2147483646 h 209"/>
              <a:gd name="T24" fmla="*/ 2147483646 w 232"/>
              <a:gd name="T25" fmla="*/ 2147483646 h 209"/>
              <a:gd name="T26" fmla="*/ 2147483646 w 232"/>
              <a:gd name="T27" fmla="*/ 2147483646 h 209"/>
              <a:gd name="T28" fmla="*/ 2147483646 w 232"/>
              <a:gd name="T29" fmla="*/ 2147483646 h 209"/>
              <a:gd name="T30" fmla="*/ 2147483646 w 232"/>
              <a:gd name="T31" fmla="*/ 2147483646 h 209"/>
              <a:gd name="T32" fmla="*/ 2147483646 w 232"/>
              <a:gd name="T33" fmla="*/ 2147483646 h 209"/>
              <a:gd name="T34" fmla="*/ 2147483646 w 232"/>
              <a:gd name="T35" fmla="*/ 2147483646 h 209"/>
              <a:gd name="T36" fmla="*/ 2147483646 w 232"/>
              <a:gd name="T37" fmla="*/ 2147483646 h 209"/>
              <a:gd name="T38" fmla="*/ 2147483646 w 232"/>
              <a:gd name="T39" fmla="*/ 2147483646 h 209"/>
              <a:gd name="T40" fmla="*/ 2147483646 w 232"/>
              <a:gd name="T41" fmla="*/ 2147483646 h 209"/>
              <a:gd name="T42" fmla="*/ 0 w 232"/>
              <a:gd name="T43" fmla="*/ 2147483646 h 209"/>
              <a:gd name="T44" fmla="*/ 2147483646 w 232"/>
              <a:gd name="T45" fmla="*/ 2147483646 h 209"/>
              <a:gd name="T46" fmla="*/ 2147483646 w 232"/>
              <a:gd name="T47" fmla="*/ 2147483646 h 209"/>
              <a:gd name="T48" fmla="*/ 2147483646 w 232"/>
              <a:gd name="T49" fmla="*/ 2147483646 h 20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32" h="209">
                <a:moveTo>
                  <a:pt x="214" y="1"/>
                </a:moveTo>
                <a:lnTo>
                  <a:pt x="214" y="1"/>
                </a:lnTo>
                <a:lnTo>
                  <a:pt x="218" y="0"/>
                </a:lnTo>
                <a:lnTo>
                  <a:pt x="221" y="0"/>
                </a:lnTo>
                <a:lnTo>
                  <a:pt x="225" y="0"/>
                </a:lnTo>
                <a:lnTo>
                  <a:pt x="228" y="3"/>
                </a:lnTo>
                <a:lnTo>
                  <a:pt x="230" y="6"/>
                </a:lnTo>
                <a:lnTo>
                  <a:pt x="232" y="10"/>
                </a:lnTo>
                <a:lnTo>
                  <a:pt x="230" y="13"/>
                </a:lnTo>
                <a:lnTo>
                  <a:pt x="228" y="17"/>
                </a:lnTo>
                <a:lnTo>
                  <a:pt x="17" y="206"/>
                </a:lnTo>
                <a:lnTo>
                  <a:pt x="13" y="208"/>
                </a:lnTo>
                <a:lnTo>
                  <a:pt x="10" y="209"/>
                </a:lnTo>
                <a:lnTo>
                  <a:pt x="6" y="208"/>
                </a:lnTo>
                <a:lnTo>
                  <a:pt x="3" y="206"/>
                </a:lnTo>
                <a:lnTo>
                  <a:pt x="1" y="202"/>
                </a:lnTo>
                <a:lnTo>
                  <a:pt x="0" y="199"/>
                </a:lnTo>
                <a:lnTo>
                  <a:pt x="1" y="196"/>
                </a:lnTo>
                <a:lnTo>
                  <a:pt x="3" y="192"/>
                </a:lnTo>
                <a:lnTo>
                  <a:pt x="214" y="1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" name="Freeform 59"/>
          <p:cNvSpPr>
            <a:spLocks/>
          </p:cNvSpPr>
          <p:nvPr userDrawn="1"/>
        </p:nvSpPr>
        <p:spPr bwMode="auto">
          <a:xfrm>
            <a:off x="4965700" y="1209675"/>
            <a:ext cx="320675" cy="381000"/>
          </a:xfrm>
          <a:custGeom>
            <a:avLst/>
            <a:gdLst>
              <a:gd name="T0" fmla="*/ 2147483646 w 202"/>
              <a:gd name="T1" fmla="*/ 2147483646 h 240"/>
              <a:gd name="T2" fmla="*/ 2147483646 w 202"/>
              <a:gd name="T3" fmla="*/ 2147483646 h 240"/>
              <a:gd name="T4" fmla="*/ 2147483646 w 202"/>
              <a:gd name="T5" fmla="*/ 2147483646 h 240"/>
              <a:gd name="T6" fmla="*/ 2147483646 w 202"/>
              <a:gd name="T7" fmla="*/ 2147483646 h 240"/>
              <a:gd name="T8" fmla="*/ 2147483646 w 202"/>
              <a:gd name="T9" fmla="*/ 2147483646 h 240"/>
              <a:gd name="T10" fmla="*/ 2147483646 w 202"/>
              <a:gd name="T11" fmla="*/ 2147483646 h 240"/>
              <a:gd name="T12" fmla="*/ 2147483646 w 202"/>
              <a:gd name="T13" fmla="*/ 2147483646 h 240"/>
              <a:gd name="T14" fmla="*/ 2147483646 w 202"/>
              <a:gd name="T15" fmla="*/ 2147483646 h 240"/>
              <a:gd name="T16" fmla="*/ 2147483646 w 202"/>
              <a:gd name="T17" fmla="*/ 2147483646 h 240"/>
              <a:gd name="T18" fmla="*/ 2147483646 w 202"/>
              <a:gd name="T19" fmla="*/ 2147483646 h 240"/>
              <a:gd name="T20" fmla="*/ 2147483646 w 202"/>
              <a:gd name="T21" fmla="*/ 2147483646 h 240"/>
              <a:gd name="T22" fmla="*/ 2147483646 w 202"/>
              <a:gd name="T23" fmla="*/ 2147483646 h 240"/>
              <a:gd name="T24" fmla="*/ 2147483646 w 202"/>
              <a:gd name="T25" fmla="*/ 2147483646 h 240"/>
              <a:gd name="T26" fmla="*/ 2147483646 w 202"/>
              <a:gd name="T27" fmla="*/ 2147483646 h 240"/>
              <a:gd name="T28" fmla="*/ 2147483646 w 202"/>
              <a:gd name="T29" fmla="*/ 2147483646 h 240"/>
              <a:gd name="T30" fmla="*/ 0 w 202"/>
              <a:gd name="T31" fmla="*/ 2147483646 h 240"/>
              <a:gd name="T32" fmla="*/ 2147483646 w 202"/>
              <a:gd name="T33" fmla="*/ 2147483646 h 240"/>
              <a:gd name="T34" fmla="*/ 2147483646 w 202"/>
              <a:gd name="T35" fmla="*/ 2147483646 h 240"/>
              <a:gd name="T36" fmla="*/ 2147483646 w 202"/>
              <a:gd name="T37" fmla="*/ 2147483646 h 240"/>
              <a:gd name="T38" fmla="*/ 2147483646 w 202"/>
              <a:gd name="T39" fmla="*/ 2147483646 h 240"/>
              <a:gd name="T40" fmla="*/ 2147483646 w 202"/>
              <a:gd name="T41" fmla="*/ 0 h 240"/>
              <a:gd name="T42" fmla="*/ 2147483646 w 202"/>
              <a:gd name="T43" fmla="*/ 0 h 240"/>
              <a:gd name="T44" fmla="*/ 2147483646 w 202"/>
              <a:gd name="T45" fmla="*/ 0 h 240"/>
              <a:gd name="T46" fmla="*/ 2147483646 w 202"/>
              <a:gd name="T47" fmla="*/ 2147483646 h 240"/>
              <a:gd name="T48" fmla="*/ 2147483646 w 202"/>
              <a:gd name="T49" fmla="*/ 2147483646 h 24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02" h="240">
                <a:moveTo>
                  <a:pt x="201" y="225"/>
                </a:moveTo>
                <a:lnTo>
                  <a:pt x="201" y="225"/>
                </a:lnTo>
                <a:lnTo>
                  <a:pt x="202" y="228"/>
                </a:lnTo>
                <a:lnTo>
                  <a:pt x="202" y="232"/>
                </a:lnTo>
                <a:lnTo>
                  <a:pt x="202" y="235"/>
                </a:lnTo>
                <a:lnTo>
                  <a:pt x="199" y="238"/>
                </a:lnTo>
                <a:lnTo>
                  <a:pt x="195" y="240"/>
                </a:lnTo>
                <a:lnTo>
                  <a:pt x="192" y="240"/>
                </a:lnTo>
                <a:lnTo>
                  <a:pt x="189" y="238"/>
                </a:lnTo>
                <a:lnTo>
                  <a:pt x="185" y="237"/>
                </a:lnTo>
                <a:lnTo>
                  <a:pt x="3" y="15"/>
                </a:lnTo>
                <a:lnTo>
                  <a:pt x="1" y="12"/>
                </a:lnTo>
                <a:lnTo>
                  <a:pt x="0" y="8"/>
                </a:lnTo>
                <a:lnTo>
                  <a:pt x="1" y="5"/>
                </a:lnTo>
                <a:lnTo>
                  <a:pt x="3" y="1"/>
                </a:lnTo>
                <a:lnTo>
                  <a:pt x="6" y="0"/>
                </a:lnTo>
                <a:lnTo>
                  <a:pt x="12" y="0"/>
                </a:lnTo>
                <a:lnTo>
                  <a:pt x="15" y="0"/>
                </a:lnTo>
                <a:lnTo>
                  <a:pt x="17" y="3"/>
                </a:lnTo>
                <a:lnTo>
                  <a:pt x="201" y="22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2" name="Freeform 60"/>
          <p:cNvSpPr>
            <a:spLocks/>
          </p:cNvSpPr>
          <p:nvPr userDrawn="1"/>
        </p:nvSpPr>
        <p:spPr bwMode="auto">
          <a:xfrm>
            <a:off x="5106988" y="1131888"/>
            <a:ext cx="254000" cy="431800"/>
          </a:xfrm>
          <a:custGeom>
            <a:avLst/>
            <a:gdLst>
              <a:gd name="T0" fmla="*/ 2147483646 w 160"/>
              <a:gd name="T1" fmla="*/ 2147483646 h 272"/>
              <a:gd name="T2" fmla="*/ 2147483646 w 160"/>
              <a:gd name="T3" fmla="*/ 2147483646 h 272"/>
              <a:gd name="T4" fmla="*/ 2147483646 w 160"/>
              <a:gd name="T5" fmla="*/ 2147483646 h 272"/>
              <a:gd name="T6" fmla="*/ 2147483646 w 160"/>
              <a:gd name="T7" fmla="*/ 2147483646 h 272"/>
              <a:gd name="T8" fmla="*/ 2147483646 w 160"/>
              <a:gd name="T9" fmla="*/ 2147483646 h 272"/>
              <a:gd name="T10" fmla="*/ 2147483646 w 160"/>
              <a:gd name="T11" fmla="*/ 2147483646 h 272"/>
              <a:gd name="T12" fmla="*/ 2147483646 w 160"/>
              <a:gd name="T13" fmla="*/ 2147483646 h 272"/>
              <a:gd name="T14" fmla="*/ 2147483646 w 160"/>
              <a:gd name="T15" fmla="*/ 2147483646 h 272"/>
              <a:gd name="T16" fmla="*/ 2147483646 w 160"/>
              <a:gd name="T17" fmla="*/ 2147483646 h 272"/>
              <a:gd name="T18" fmla="*/ 2147483646 w 160"/>
              <a:gd name="T19" fmla="*/ 2147483646 h 272"/>
              <a:gd name="T20" fmla="*/ 2147483646 w 160"/>
              <a:gd name="T21" fmla="*/ 2147483646 h 272"/>
              <a:gd name="T22" fmla="*/ 2147483646 w 160"/>
              <a:gd name="T23" fmla="*/ 2147483646 h 272"/>
              <a:gd name="T24" fmla="*/ 0 w 160"/>
              <a:gd name="T25" fmla="*/ 2147483646 h 272"/>
              <a:gd name="T26" fmla="*/ 0 w 160"/>
              <a:gd name="T27" fmla="*/ 2147483646 h 272"/>
              <a:gd name="T28" fmla="*/ 0 w 160"/>
              <a:gd name="T29" fmla="*/ 2147483646 h 272"/>
              <a:gd name="T30" fmla="*/ 0 w 160"/>
              <a:gd name="T31" fmla="*/ 2147483646 h 272"/>
              <a:gd name="T32" fmla="*/ 2147483646 w 160"/>
              <a:gd name="T33" fmla="*/ 2147483646 h 272"/>
              <a:gd name="T34" fmla="*/ 2147483646 w 160"/>
              <a:gd name="T35" fmla="*/ 2147483646 h 272"/>
              <a:gd name="T36" fmla="*/ 2147483646 w 160"/>
              <a:gd name="T37" fmla="*/ 2147483646 h 272"/>
              <a:gd name="T38" fmla="*/ 2147483646 w 160"/>
              <a:gd name="T39" fmla="*/ 2147483646 h 272"/>
              <a:gd name="T40" fmla="*/ 2147483646 w 160"/>
              <a:gd name="T41" fmla="*/ 0 h 272"/>
              <a:gd name="T42" fmla="*/ 2147483646 w 160"/>
              <a:gd name="T43" fmla="*/ 2147483646 h 272"/>
              <a:gd name="T44" fmla="*/ 2147483646 w 160"/>
              <a:gd name="T45" fmla="*/ 2147483646 h 272"/>
              <a:gd name="T46" fmla="*/ 2147483646 w 160"/>
              <a:gd name="T47" fmla="*/ 2147483646 h 272"/>
              <a:gd name="T48" fmla="*/ 2147483646 w 160"/>
              <a:gd name="T49" fmla="*/ 2147483646 h 27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60" h="272">
                <a:moveTo>
                  <a:pt x="158" y="257"/>
                </a:moveTo>
                <a:lnTo>
                  <a:pt x="158" y="257"/>
                </a:lnTo>
                <a:lnTo>
                  <a:pt x="160" y="260"/>
                </a:lnTo>
                <a:lnTo>
                  <a:pt x="160" y="263"/>
                </a:lnTo>
                <a:lnTo>
                  <a:pt x="158" y="267"/>
                </a:lnTo>
                <a:lnTo>
                  <a:pt x="155" y="270"/>
                </a:lnTo>
                <a:lnTo>
                  <a:pt x="151" y="272"/>
                </a:lnTo>
                <a:lnTo>
                  <a:pt x="148" y="270"/>
                </a:lnTo>
                <a:lnTo>
                  <a:pt x="144" y="269"/>
                </a:lnTo>
                <a:lnTo>
                  <a:pt x="141" y="267"/>
                </a:lnTo>
                <a:lnTo>
                  <a:pt x="0" y="16"/>
                </a:lnTo>
                <a:lnTo>
                  <a:pt x="0" y="12"/>
                </a:lnTo>
                <a:lnTo>
                  <a:pt x="0" y="9"/>
                </a:lnTo>
                <a:lnTo>
                  <a:pt x="2" y="6"/>
                </a:lnTo>
                <a:lnTo>
                  <a:pt x="3" y="2"/>
                </a:lnTo>
                <a:lnTo>
                  <a:pt x="9" y="0"/>
                </a:lnTo>
                <a:lnTo>
                  <a:pt x="12" y="2"/>
                </a:lnTo>
                <a:lnTo>
                  <a:pt x="15" y="4"/>
                </a:lnTo>
                <a:lnTo>
                  <a:pt x="17" y="6"/>
                </a:lnTo>
                <a:lnTo>
                  <a:pt x="158" y="25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3" name="Freeform 61"/>
          <p:cNvSpPr>
            <a:spLocks/>
          </p:cNvSpPr>
          <p:nvPr userDrawn="1"/>
        </p:nvSpPr>
        <p:spPr bwMode="auto">
          <a:xfrm>
            <a:off x="5267325" y="1104900"/>
            <a:ext cx="155575" cy="473075"/>
          </a:xfrm>
          <a:custGeom>
            <a:avLst/>
            <a:gdLst>
              <a:gd name="T0" fmla="*/ 2147483646 w 98"/>
              <a:gd name="T1" fmla="*/ 2147483646 h 298"/>
              <a:gd name="T2" fmla="*/ 2147483646 w 98"/>
              <a:gd name="T3" fmla="*/ 2147483646 h 298"/>
              <a:gd name="T4" fmla="*/ 2147483646 w 98"/>
              <a:gd name="T5" fmla="*/ 2147483646 h 298"/>
              <a:gd name="T6" fmla="*/ 2147483646 w 98"/>
              <a:gd name="T7" fmla="*/ 2147483646 h 298"/>
              <a:gd name="T8" fmla="*/ 2147483646 w 98"/>
              <a:gd name="T9" fmla="*/ 2147483646 h 298"/>
              <a:gd name="T10" fmla="*/ 2147483646 w 98"/>
              <a:gd name="T11" fmla="*/ 2147483646 h 298"/>
              <a:gd name="T12" fmla="*/ 2147483646 w 98"/>
              <a:gd name="T13" fmla="*/ 2147483646 h 298"/>
              <a:gd name="T14" fmla="*/ 2147483646 w 98"/>
              <a:gd name="T15" fmla="*/ 2147483646 h 298"/>
              <a:gd name="T16" fmla="*/ 2147483646 w 98"/>
              <a:gd name="T17" fmla="*/ 2147483646 h 298"/>
              <a:gd name="T18" fmla="*/ 2147483646 w 98"/>
              <a:gd name="T19" fmla="*/ 2147483646 h 298"/>
              <a:gd name="T20" fmla="*/ 2147483646 w 98"/>
              <a:gd name="T21" fmla="*/ 2147483646 h 298"/>
              <a:gd name="T22" fmla="*/ 2147483646 w 98"/>
              <a:gd name="T23" fmla="*/ 2147483646 h 298"/>
              <a:gd name="T24" fmla="*/ 0 w 98"/>
              <a:gd name="T25" fmla="*/ 2147483646 h 298"/>
              <a:gd name="T26" fmla="*/ 0 w 98"/>
              <a:gd name="T27" fmla="*/ 2147483646 h 298"/>
              <a:gd name="T28" fmla="*/ 0 w 98"/>
              <a:gd name="T29" fmla="*/ 2147483646 h 298"/>
              <a:gd name="T30" fmla="*/ 0 w 98"/>
              <a:gd name="T31" fmla="*/ 2147483646 h 298"/>
              <a:gd name="T32" fmla="*/ 2147483646 w 98"/>
              <a:gd name="T33" fmla="*/ 2147483646 h 298"/>
              <a:gd name="T34" fmla="*/ 2147483646 w 98"/>
              <a:gd name="T35" fmla="*/ 2147483646 h 298"/>
              <a:gd name="T36" fmla="*/ 2147483646 w 98"/>
              <a:gd name="T37" fmla="*/ 2147483646 h 298"/>
              <a:gd name="T38" fmla="*/ 2147483646 w 98"/>
              <a:gd name="T39" fmla="*/ 2147483646 h 298"/>
              <a:gd name="T40" fmla="*/ 2147483646 w 98"/>
              <a:gd name="T41" fmla="*/ 0 h 298"/>
              <a:gd name="T42" fmla="*/ 2147483646 w 98"/>
              <a:gd name="T43" fmla="*/ 2147483646 h 298"/>
              <a:gd name="T44" fmla="*/ 2147483646 w 98"/>
              <a:gd name="T45" fmla="*/ 2147483646 h 298"/>
              <a:gd name="T46" fmla="*/ 2147483646 w 98"/>
              <a:gd name="T47" fmla="*/ 2147483646 h 298"/>
              <a:gd name="T48" fmla="*/ 2147483646 w 98"/>
              <a:gd name="T49" fmla="*/ 2147483646 h 29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98" h="298">
                <a:moveTo>
                  <a:pt x="98" y="284"/>
                </a:moveTo>
                <a:lnTo>
                  <a:pt x="98" y="284"/>
                </a:lnTo>
                <a:lnTo>
                  <a:pt x="98" y="289"/>
                </a:lnTo>
                <a:lnTo>
                  <a:pt x="97" y="292"/>
                </a:lnTo>
                <a:lnTo>
                  <a:pt x="95" y="294"/>
                </a:lnTo>
                <a:lnTo>
                  <a:pt x="91" y="298"/>
                </a:lnTo>
                <a:lnTo>
                  <a:pt x="86" y="298"/>
                </a:lnTo>
                <a:lnTo>
                  <a:pt x="83" y="296"/>
                </a:lnTo>
                <a:lnTo>
                  <a:pt x="81" y="294"/>
                </a:lnTo>
                <a:lnTo>
                  <a:pt x="79" y="291"/>
                </a:lnTo>
                <a:lnTo>
                  <a:pt x="0" y="14"/>
                </a:lnTo>
                <a:lnTo>
                  <a:pt x="0" y="9"/>
                </a:lnTo>
                <a:lnTo>
                  <a:pt x="0" y="5"/>
                </a:lnTo>
                <a:lnTo>
                  <a:pt x="4" y="4"/>
                </a:lnTo>
                <a:lnTo>
                  <a:pt x="7" y="2"/>
                </a:lnTo>
                <a:lnTo>
                  <a:pt x="11" y="0"/>
                </a:lnTo>
                <a:lnTo>
                  <a:pt x="14" y="2"/>
                </a:lnTo>
                <a:lnTo>
                  <a:pt x="18" y="5"/>
                </a:lnTo>
                <a:lnTo>
                  <a:pt x="19" y="9"/>
                </a:lnTo>
                <a:lnTo>
                  <a:pt x="98" y="284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4" name="Freeform 62"/>
          <p:cNvSpPr>
            <a:spLocks/>
          </p:cNvSpPr>
          <p:nvPr userDrawn="1"/>
        </p:nvSpPr>
        <p:spPr bwMode="auto">
          <a:xfrm>
            <a:off x="5414963" y="1116013"/>
            <a:ext cx="57150" cy="485775"/>
          </a:xfrm>
          <a:custGeom>
            <a:avLst/>
            <a:gdLst>
              <a:gd name="T0" fmla="*/ 2147483646 w 36"/>
              <a:gd name="T1" fmla="*/ 2147483646 h 306"/>
              <a:gd name="T2" fmla="*/ 2147483646 w 36"/>
              <a:gd name="T3" fmla="*/ 2147483646 h 306"/>
              <a:gd name="T4" fmla="*/ 2147483646 w 36"/>
              <a:gd name="T5" fmla="*/ 2147483646 h 306"/>
              <a:gd name="T6" fmla="*/ 2147483646 w 36"/>
              <a:gd name="T7" fmla="*/ 2147483646 h 306"/>
              <a:gd name="T8" fmla="*/ 2147483646 w 36"/>
              <a:gd name="T9" fmla="*/ 2147483646 h 306"/>
              <a:gd name="T10" fmla="*/ 2147483646 w 36"/>
              <a:gd name="T11" fmla="*/ 2147483646 h 306"/>
              <a:gd name="T12" fmla="*/ 2147483646 w 36"/>
              <a:gd name="T13" fmla="*/ 2147483646 h 306"/>
              <a:gd name="T14" fmla="*/ 2147483646 w 36"/>
              <a:gd name="T15" fmla="*/ 2147483646 h 306"/>
              <a:gd name="T16" fmla="*/ 2147483646 w 36"/>
              <a:gd name="T17" fmla="*/ 2147483646 h 306"/>
              <a:gd name="T18" fmla="*/ 2147483646 w 36"/>
              <a:gd name="T19" fmla="*/ 2147483646 h 306"/>
              <a:gd name="T20" fmla="*/ 2147483646 w 36"/>
              <a:gd name="T21" fmla="*/ 2147483646 h 306"/>
              <a:gd name="T22" fmla="*/ 2147483646 w 36"/>
              <a:gd name="T23" fmla="*/ 2147483646 h 306"/>
              <a:gd name="T24" fmla="*/ 0 w 36"/>
              <a:gd name="T25" fmla="*/ 2147483646 h 306"/>
              <a:gd name="T26" fmla="*/ 0 w 36"/>
              <a:gd name="T27" fmla="*/ 2147483646 h 306"/>
              <a:gd name="T28" fmla="*/ 0 w 36"/>
              <a:gd name="T29" fmla="*/ 2147483646 h 306"/>
              <a:gd name="T30" fmla="*/ 2147483646 w 36"/>
              <a:gd name="T31" fmla="*/ 2147483646 h 306"/>
              <a:gd name="T32" fmla="*/ 2147483646 w 36"/>
              <a:gd name="T33" fmla="*/ 2147483646 h 306"/>
              <a:gd name="T34" fmla="*/ 2147483646 w 36"/>
              <a:gd name="T35" fmla="*/ 0 h 306"/>
              <a:gd name="T36" fmla="*/ 2147483646 w 36"/>
              <a:gd name="T37" fmla="*/ 0 h 306"/>
              <a:gd name="T38" fmla="*/ 2147483646 w 36"/>
              <a:gd name="T39" fmla="*/ 0 h 306"/>
              <a:gd name="T40" fmla="*/ 2147483646 w 36"/>
              <a:gd name="T41" fmla="*/ 0 h 306"/>
              <a:gd name="T42" fmla="*/ 2147483646 w 36"/>
              <a:gd name="T43" fmla="*/ 2147483646 h 306"/>
              <a:gd name="T44" fmla="*/ 2147483646 w 36"/>
              <a:gd name="T45" fmla="*/ 2147483646 h 306"/>
              <a:gd name="T46" fmla="*/ 2147483646 w 36"/>
              <a:gd name="T47" fmla="*/ 2147483646 h 306"/>
              <a:gd name="T48" fmla="*/ 2147483646 w 36"/>
              <a:gd name="T49" fmla="*/ 2147483646 h 30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6" h="306">
                <a:moveTo>
                  <a:pt x="36" y="296"/>
                </a:moveTo>
                <a:lnTo>
                  <a:pt x="36" y="296"/>
                </a:lnTo>
                <a:lnTo>
                  <a:pt x="36" y="301"/>
                </a:lnTo>
                <a:lnTo>
                  <a:pt x="35" y="304"/>
                </a:lnTo>
                <a:lnTo>
                  <a:pt x="31" y="306"/>
                </a:lnTo>
                <a:lnTo>
                  <a:pt x="28" y="306"/>
                </a:lnTo>
                <a:lnTo>
                  <a:pt x="24" y="306"/>
                </a:lnTo>
                <a:lnTo>
                  <a:pt x="21" y="304"/>
                </a:lnTo>
                <a:lnTo>
                  <a:pt x="17" y="301"/>
                </a:lnTo>
                <a:lnTo>
                  <a:pt x="17" y="297"/>
                </a:lnTo>
                <a:lnTo>
                  <a:pt x="0" y="10"/>
                </a:lnTo>
                <a:lnTo>
                  <a:pt x="0" y="7"/>
                </a:lnTo>
                <a:lnTo>
                  <a:pt x="2" y="4"/>
                </a:lnTo>
                <a:lnTo>
                  <a:pt x="5" y="2"/>
                </a:lnTo>
                <a:lnTo>
                  <a:pt x="9" y="0"/>
                </a:lnTo>
                <a:lnTo>
                  <a:pt x="12" y="0"/>
                </a:lnTo>
                <a:lnTo>
                  <a:pt x="16" y="4"/>
                </a:lnTo>
                <a:lnTo>
                  <a:pt x="17" y="5"/>
                </a:lnTo>
                <a:lnTo>
                  <a:pt x="19" y="9"/>
                </a:lnTo>
                <a:lnTo>
                  <a:pt x="36" y="296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5" name="Freeform 63"/>
          <p:cNvSpPr>
            <a:spLocks/>
          </p:cNvSpPr>
          <p:nvPr userDrawn="1"/>
        </p:nvSpPr>
        <p:spPr bwMode="auto">
          <a:xfrm>
            <a:off x="5194300" y="2330450"/>
            <a:ext cx="352425" cy="352425"/>
          </a:xfrm>
          <a:custGeom>
            <a:avLst/>
            <a:gdLst>
              <a:gd name="T0" fmla="*/ 2147483646 w 222"/>
              <a:gd name="T1" fmla="*/ 2147483646 h 222"/>
              <a:gd name="T2" fmla="*/ 2147483646 w 222"/>
              <a:gd name="T3" fmla="*/ 2147483646 h 222"/>
              <a:gd name="T4" fmla="*/ 2147483646 w 222"/>
              <a:gd name="T5" fmla="*/ 0 h 222"/>
              <a:gd name="T6" fmla="*/ 2147483646 w 222"/>
              <a:gd name="T7" fmla="*/ 0 h 222"/>
              <a:gd name="T8" fmla="*/ 2147483646 w 222"/>
              <a:gd name="T9" fmla="*/ 0 h 222"/>
              <a:gd name="T10" fmla="*/ 2147483646 w 222"/>
              <a:gd name="T11" fmla="*/ 2147483646 h 222"/>
              <a:gd name="T12" fmla="*/ 2147483646 w 222"/>
              <a:gd name="T13" fmla="*/ 2147483646 h 222"/>
              <a:gd name="T14" fmla="*/ 2147483646 w 222"/>
              <a:gd name="T15" fmla="*/ 2147483646 h 222"/>
              <a:gd name="T16" fmla="*/ 2147483646 w 222"/>
              <a:gd name="T17" fmla="*/ 2147483646 h 222"/>
              <a:gd name="T18" fmla="*/ 2147483646 w 222"/>
              <a:gd name="T19" fmla="*/ 2147483646 h 222"/>
              <a:gd name="T20" fmla="*/ 2147483646 w 222"/>
              <a:gd name="T21" fmla="*/ 2147483646 h 222"/>
              <a:gd name="T22" fmla="*/ 2147483646 w 222"/>
              <a:gd name="T23" fmla="*/ 2147483646 h 222"/>
              <a:gd name="T24" fmla="*/ 2147483646 w 222"/>
              <a:gd name="T25" fmla="*/ 2147483646 h 222"/>
              <a:gd name="T26" fmla="*/ 2147483646 w 222"/>
              <a:gd name="T27" fmla="*/ 2147483646 h 222"/>
              <a:gd name="T28" fmla="*/ 2147483646 w 222"/>
              <a:gd name="T29" fmla="*/ 2147483646 h 222"/>
              <a:gd name="T30" fmla="*/ 2147483646 w 222"/>
              <a:gd name="T31" fmla="*/ 2147483646 h 222"/>
              <a:gd name="T32" fmla="*/ 2147483646 w 222"/>
              <a:gd name="T33" fmla="*/ 2147483646 h 222"/>
              <a:gd name="T34" fmla="*/ 2147483646 w 222"/>
              <a:gd name="T35" fmla="*/ 2147483646 h 222"/>
              <a:gd name="T36" fmla="*/ 2147483646 w 222"/>
              <a:gd name="T37" fmla="*/ 2147483646 h 222"/>
              <a:gd name="T38" fmla="*/ 2147483646 w 222"/>
              <a:gd name="T39" fmla="*/ 2147483646 h 222"/>
              <a:gd name="T40" fmla="*/ 2147483646 w 222"/>
              <a:gd name="T41" fmla="*/ 2147483646 h 222"/>
              <a:gd name="T42" fmla="*/ 2147483646 w 222"/>
              <a:gd name="T43" fmla="*/ 2147483646 h 222"/>
              <a:gd name="T44" fmla="*/ 2147483646 w 222"/>
              <a:gd name="T45" fmla="*/ 2147483646 h 222"/>
              <a:gd name="T46" fmla="*/ 2147483646 w 222"/>
              <a:gd name="T47" fmla="*/ 2147483646 h 222"/>
              <a:gd name="T48" fmla="*/ 2147483646 w 222"/>
              <a:gd name="T49" fmla="*/ 2147483646 h 222"/>
              <a:gd name="T50" fmla="*/ 2147483646 w 222"/>
              <a:gd name="T51" fmla="*/ 2147483646 h 222"/>
              <a:gd name="T52" fmla="*/ 2147483646 w 222"/>
              <a:gd name="T53" fmla="*/ 2147483646 h 222"/>
              <a:gd name="T54" fmla="*/ 2147483646 w 222"/>
              <a:gd name="T55" fmla="*/ 2147483646 h 222"/>
              <a:gd name="T56" fmla="*/ 2147483646 w 222"/>
              <a:gd name="T57" fmla="*/ 2147483646 h 222"/>
              <a:gd name="T58" fmla="*/ 2147483646 w 222"/>
              <a:gd name="T59" fmla="*/ 2147483646 h 222"/>
              <a:gd name="T60" fmla="*/ 2147483646 w 222"/>
              <a:gd name="T61" fmla="*/ 2147483646 h 222"/>
              <a:gd name="T62" fmla="*/ 2147483646 w 222"/>
              <a:gd name="T63" fmla="*/ 2147483646 h 222"/>
              <a:gd name="T64" fmla="*/ 2147483646 w 222"/>
              <a:gd name="T65" fmla="*/ 2147483646 h 222"/>
              <a:gd name="T66" fmla="*/ 2147483646 w 222"/>
              <a:gd name="T67" fmla="*/ 2147483646 h 222"/>
              <a:gd name="T68" fmla="*/ 2147483646 w 222"/>
              <a:gd name="T69" fmla="*/ 2147483646 h 222"/>
              <a:gd name="T70" fmla="*/ 2147483646 w 222"/>
              <a:gd name="T71" fmla="*/ 2147483646 h 222"/>
              <a:gd name="T72" fmla="*/ 2147483646 w 222"/>
              <a:gd name="T73" fmla="*/ 2147483646 h 222"/>
              <a:gd name="T74" fmla="*/ 2147483646 w 222"/>
              <a:gd name="T75" fmla="*/ 2147483646 h 222"/>
              <a:gd name="T76" fmla="*/ 2147483646 w 222"/>
              <a:gd name="T77" fmla="*/ 2147483646 h 222"/>
              <a:gd name="T78" fmla="*/ 2147483646 w 222"/>
              <a:gd name="T79" fmla="*/ 2147483646 h 222"/>
              <a:gd name="T80" fmla="*/ 2147483646 w 222"/>
              <a:gd name="T81" fmla="*/ 2147483646 h 222"/>
              <a:gd name="T82" fmla="*/ 2147483646 w 222"/>
              <a:gd name="T83" fmla="*/ 2147483646 h 222"/>
              <a:gd name="T84" fmla="*/ 2147483646 w 222"/>
              <a:gd name="T85" fmla="*/ 2147483646 h 222"/>
              <a:gd name="T86" fmla="*/ 2147483646 w 222"/>
              <a:gd name="T87" fmla="*/ 2147483646 h 222"/>
              <a:gd name="T88" fmla="*/ 2147483646 w 222"/>
              <a:gd name="T89" fmla="*/ 2147483646 h 222"/>
              <a:gd name="T90" fmla="*/ 2147483646 w 222"/>
              <a:gd name="T91" fmla="*/ 2147483646 h 222"/>
              <a:gd name="T92" fmla="*/ 2147483646 w 222"/>
              <a:gd name="T93" fmla="*/ 2147483646 h 222"/>
              <a:gd name="T94" fmla="*/ 2147483646 w 222"/>
              <a:gd name="T95" fmla="*/ 2147483646 h 222"/>
              <a:gd name="T96" fmla="*/ 0 w 222"/>
              <a:gd name="T97" fmla="*/ 2147483646 h 222"/>
              <a:gd name="T98" fmla="*/ 0 w 222"/>
              <a:gd name="T99" fmla="*/ 2147483646 h 222"/>
              <a:gd name="T100" fmla="*/ 2147483646 w 222"/>
              <a:gd name="T101" fmla="*/ 2147483646 h 222"/>
              <a:gd name="T102" fmla="*/ 2147483646 w 222"/>
              <a:gd name="T103" fmla="*/ 2147483646 h 222"/>
              <a:gd name="T104" fmla="*/ 2147483646 w 222"/>
              <a:gd name="T105" fmla="*/ 2147483646 h 222"/>
              <a:gd name="T106" fmla="*/ 2147483646 w 222"/>
              <a:gd name="T107" fmla="*/ 2147483646 h 222"/>
              <a:gd name="T108" fmla="*/ 2147483646 w 222"/>
              <a:gd name="T109" fmla="*/ 2147483646 h 222"/>
              <a:gd name="T110" fmla="*/ 2147483646 w 222"/>
              <a:gd name="T111" fmla="*/ 2147483646 h 222"/>
              <a:gd name="T112" fmla="*/ 2147483646 w 222"/>
              <a:gd name="T113" fmla="*/ 2147483646 h 222"/>
              <a:gd name="T114" fmla="*/ 2147483646 w 222"/>
              <a:gd name="T115" fmla="*/ 2147483646 h 222"/>
              <a:gd name="T116" fmla="*/ 2147483646 w 222"/>
              <a:gd name="T117" fmla="*/ 2147483646 h 222"/>
              <a:gd name="T118" fmla="*/ 2147483646 w 222"/>
              <a:gd name="T119" fmla="*/ 2147483646 h 222"/>
              <a:gd name="T120" fmla="*/ 2147483646 w 222"/>
              <a:gd name="T121" fmla="*/ 2147483646 h 222"/>
              <a:gd name="T122" fmla="*/ 2147483646 w 222"/>
              <a:gd name="T123" fmla="*/ 2147483646 h 22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22" h="222">
                <a:moveTo>
                  <a:pt x="88" y="4"/>
                </a:moveTo>
                <a:lnTo>
                  <a:pt x="88" y="4"/>
                </a:lnTo>
                <a:lnTo>
                  <a:pt x="100" y="0"/>
                </a:lnTo>
                <a:lnTo>
                  <a:pt x="110" y="0"/>
                </a:lnTo>
                <a:lnTo>
                  <a:pt x="120" y="0"/>
                </a:lnTo>
                <a:lnTo>
                  <a:pt x="132" y="2"/>
                </a:lnTo>
                <a:lnTo>
                  <a:pt x="143" y="5"/>
                </a:lnTo>
                <a:lnTo>
                  <a:pt x="153" y="9"/>
                </a:lnTo>
                <a:lnTo>
                  <a:pt x="172" y="17"/>
                </a:lnTo>
                <a:lnTo>
                  <a:pt x="187" y="31"/>
                </a:lnTo>
                <a:lnTo>
                  <a:pt x="196" y="40"/>
                </a:lnTo>
                <a:lnTo>
                  <a:pt x="203" y="46"/>
                </a:lnTo>
                <a:lnTo>
                  <a:pt x="208" y="57"/>
                </a:lnTo>
                <a:lnTo>
                  <a:pt x="213" y="67"/>
                </a:lnTo>
                <a:lnTo>
                  <a:pt x="217" y="77"/>
                </a:lnTo>
                <a:lnTo>
                  <a:pt x="220" y="88"/>
                </a:lnTo>
                <a:lnTo>
                  <a:pt x="222" y="100"/>
                </a:lnTo>
                <a:lnTo>
                  <a:pt x="222" y="110"/>
                </a:lnTo>
                <a:lnTo>
                  <a:pt x="222" y="120"/>
                </a:lnTo>
                <a:lnTo>
                  <a:pt x="220" y="132"/>
                </a:lnTo>
                <a:lnTo>
                  <a:pt x="218" y="143"/>
                </a:lnTo>
                <a:lnTo>
                  <a:pt x="215" y="153"/>
                </a:lnTo>
                <a:lnTo>
                  <a:pt x="204" y="172"/>
                </a:lnTo>
                <a:lnTo>
                  <a:pt x="191" y="187"/>
                </a:lnTo>
                <a:lnTo>
                  <a:pt x="184" y="196"/>
                </a:lnTo>
                <a:lnTo>
                  <a:pt x="175" y="203"/>
                </a:lnTo>
                <a:lnTo>
                  <a:pt x="167" y="208"/>
                </a:lnTo>
                <a:lnTo>
                  <a:pt x="156" y="213"/>
                </a:lnTo>
                <a:lnTo>
                  <a:pt x="146" y="217"/>
                </a:lnTo>
                <a:lnTo>
                  <a:pt x="134" y="220"/>
                </a:lnTo>
                <a:lnTo>
                  <a:pt x="124" y="222"/>
                </a:lnTo>
                <a:lnTo>
                  <a:pt x="112" y="222"/>
                </a:lnTo>
                <a:lnTo>
                  <a:pt x="101" y="222"/>
                </a:lnTo>
                <a:lnTo>
                  <a:pt x="91" y="220"/>
                </a:lnTo>
                <a:lnTo>
                  <a:pt x="81" y="218"/>
                </a:lnTo>
                <a:lnTo>
                  <a:pt x="70" y="215"/>
                </a:lnTo>
                <a:lnTo>
                  <a:pt x="51" y="205"/>
                </a:lnTo>
                <a:lnTo>
                  <a:pt x="34" y="191"/>
                </a:lnTo>
                <a:lnTo>
                  <a:pt x="27" y="184"/>
                </a:lnTo>
                <a:lnTo>
                  <a:pt x="21" y="175"/>
                </a:lnTo>
                <a:lnTo>
                  <a:pt x="15" y="165"/>
                </a:lnTo>
                <a:lnTo>
                  <a:pt x="10" y="157"/>
                </a:lnTo>
                <a:lnTo>
                  <a:pt x="5" y="146"/>
                </a:lnTo>
                <a:lnTo>
                  <a:pt x="3" y="134"/>
                </a:lnTo>
                <a:lnTo>
                  <a:pt x="2" y="124"/>
                </a:lnTo>
                <a:lnTo>
                  <a:pt x="0" y="112"/>
                </a:lnTo>
                <a:lnTo>
                  <a:pt x="0" y="102"/>
                </a:lnTo>
                <a:lnTo>
                  <a:pt x="2" y="91"/>
                </a:lnTo>
                <a:lnTo>
                  <a:pt x="5" y="81"/>
                </a:lnTo>
                <a:lnTo>
                  <a:pt x="9" y="71"/>
                </a:lnTo>
                <a:lnTo>
                  <a:pt x="17" y="52"/>
                </a:lnTo>
                <a:lnTo>
                  <a:pt x="31" y="34"/>
                </a:lnTo>
                <a:lnTo>
                  <a:pt x="39" y="28"/>
                </a:lnTo>
                <a:lnTo>
                  <a:pt x="48" y="21"/>
                </a:lnTo>
                <a:lnTo>
                  <a:pt x="57" y="14"/>
                </a:lnTo>
                <a:lnTo>
                  <a:pt x="67" y="10"/>
                </a:lnTo>
                <a:lnTo>
                  <a:pt x="77" y="5"/>
                </a:lnTo>
                <a:lnTo>
                  <a:pt x="88" y="4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6" name="Freeform 64"/>
          <p:cNvSpPr>
            <a:spLocks/>
          </p:cNvSpPr>
          <p:nvPr userDrawn="1"/>
        </p:nvSpPr>
        <p:spPr bwMode="auto">
          <a:xfrm>
            <a:off x="5983288" y="2243138"/>
            <a:ext cx="223837" cy="223837"/>
          </a:xfrm>
          <a:custGeom>
            <a:avLst/>
            <a:gdLst>
              <a:gd name="T0" fmla="*/ 2147483646 w 141"/>
              <a:gd name="T1" fmla="*/ 2147483646 h 141"/>
              <a:gd name="T2" fmla="*/ 2147483646 w 141"/>
              <a:gd name="T3" fmla="*/ 2147483646 h 141"/>
              <a:gd name="T4" fmla="*/ 2147483646 w 141"/>
              <a:gd name="T5" fmla="*/ 0 h 141"/>
              <a:gd name="T6" fmla="*/ 2147483646 w 141"/>
              <a:gd name="T7" fmla="*/ 2147483646 h 141"/>
              <a:gd name="T8" fmla="*/ 2147483646 w 141"/>
              <a:gd name="T9" fmla="*/ 2147483646 h 141"/>
              <a:gd name="T10" fmla="*/ 2147483646 w 141"/>
              <a:gd name="T11" fmla="*/ 2147483646 h 141"/>
              <a:gd name="T12" fmla="*/ 2147483646 w 141"/>
              <a:gd name="T13" fmla="*/ 2147483646 h 141"/>
              <a:gd name="T14" fmla="*/ 2147483646 w 141"/>
              <a:gd name="T15" fmla="*/ 2147483646 h 141"/>
              <a:gd name="T16" fmla="*/ 2147483646 w 141"/>
              <a:gd name="T17" fmla="*/ 2147483646 h 141"/>
              <a:gd name="T18" fmla="*/ 2147483646 w 141"/>
              <a:gd name="T19" fmla="*/ 2147483646 h 141"/>
              <a:gd name="T20" fmla="*/ 2147483646 w 141"/>
              <a:gd name="T21" fmla="*/ 2147483646 h 141"/>
              <a:gd name="T22" fmla="*/ 2147483646 w 141"/>
              <a:gd name="T23" fmla="*/ 2147483646 h 141"/>
              <a:gd name="T24" fmla="*/ 2147483646 w 141"/>
              <a:gd name="T25" fmla="*/ 2147483646 h 141"/>
              <a:gd name="T26" fmla="*/ 2147483646 w 141"/>
              <a:gd name="T27" fmla="*/ 2147483646 h 141"/>
              <a:gd name="T28" fmla="*/ 2147483646 w 141"/>
              <a:gd name="T29" fmla="*/ 2147483646 h 141"/>
              <a:gd name="T30" fmla="*/ 2147483646 w 141"/>
              <a:gd name="T31" fmla="*/ 2147483646 h 141"/>
              <a:gd name="T32" fmla="*/ 2147483646 w 141"/>
              <a:gd name="T33" fmla="*/ 2147483646 h 141"/>
              <a:gd name="T34" fmla="*/ 2147483646 w 141"/>
              <a:gd name="T35" fmla="*/ 2147483646 h 141"/>
              <a:gd name="T36" fmla="*/ 2147483646 w 141"/>
              <a:gd name="T37" fmla="*/ 2147483646 h 141"/>
              <a:gd name="T38" fmla="*/ 2147483646 w 141"/>
              <a:gd name="T39" fmla="*/ 2147483646 h 141"/>
              <a:gd name="T40" fmla="*/ 2147483646 w 141"/>
              <a:gd name="T41" fmla="*/ 2147483646 h 141"/>
              <a:gd name="T42" fmla="*/ 2147483646 w 141"/>
              <a:gd name="T43" fmla="*/ 2147483646 h 141"/>
              <a:gd name="T44" fmla="*/ 2147483646 w 141"/>
              <a:gd name="T45" fmla="*/ 2147483646 h 141"/>
              <a:gd name="T46" fmla="*/ 2147483646 w 141"/>
              <a:gd name="T47" fmla="*/ 2147483646 h 141"/>
              <a:gd name="T48" fmla="*/ 2147483646 w 141"/>
              <a:gd name="T49" fmla="*/ 2147483646 h 141"/>
              <a:gd name="T50" fmla="*/ 2147483646 w 141"/>
              <a:gd name="T51" fmla="*/ 2147483646 h 141"/>
              <a:gd name="T52" fmla="*/ 2147483646 w 141"/>
              <a:gd name="T53" fmla="*/ 2147483646 h 141"/>
              <a:gd name="T54" fmla="*/ 2147483646 w 141"/>
              <a:gd name="T55" fmla="*/ 2147483646 h 141"/>
              <a:gd name="T56" fmla="*/ 2147483646 w 141"/>
              <a:gd name="T57" fmla="*/ 2147483646 h 141"/>
              <a:gd name="T58" fmla="*/ 0 w 141"/>
              <a:gd name="T59" fmla="*/ 2147483646 h 141"/>
              <a:gd name="T60" fmla="*/ 2147483646 w 141"/>
              <a:gd name="T61" fmla="*/ 2147483646 h 141"/>
              <a:gd name="T62" fmla="*/ 2147483646 w 141"/>
              <a:gd name="T63" fmla="*/ 2147483646 h 141"/>
              <a:gd name="T64" fmla="*/ 2147483646 w 141"/>
              <a:gd name="T65" fmla="*/ 2147483646 h 141"/>
              <a:gd name="T66" fmla="*/ 2147483646 w 141"/>
              <a:gd name="T67" fmla="*/ 2147483646 h 141"/>
              <a:gd name="T68" fmla="*/ 2147483646 w 141"/>
              <a:gd name="T69" fmla="*/ 2147483646 h 141"/>
              <a:gd name="T70" fmla="*/ 2147483646 w 141"/>
              <a:gd name="T71" fmla="*/ 2147483646 h 141"/>
              <a:gd name="T72" fmla="*/ 2147483646 w 141"/>
              <a:gd name="T73" fmla="*/ 2147483646 h 141"/>
              <a:gd name="T74" fmla="*/ 2147483646 w 141"/>
              <a:gd name="T75" fmla="*/ 2147483646 h 14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41" h="141">
                <a:moveTo>
                  <a:pt x="56" y="2"/>
                </a:moveTo>
                <a:lnTo>
                  <a:pt x="56" y="2"/>
                </a:lnTo>
                <a:lnTo>
                  <a:pt x="70" y="0"/>
                </a:lnTo>
                <a:lnTo>
                  <a:pt x="84" y="2"/>
                </a:lnTo>
                <a:lnTo>
                  <a:pt x="98" y="5"/>
                </a:lnTo>
                <a:lnTo>
                  <a:pt x="110" y="12"/>
                </a:lnTo>
                <a:lnTo>
                  <a:pt x="120" y="19"/>
                </a:lnTo>
                <a:lnTo>
                  <a:pt x="129" y="29"/>
                </a:lnTo>
                <a:lnTo>
                  <a:pt x="136" y="41"/>
                </a:lnTo>
                <a:lnTo>
                  <a:pt x="139" y="55"/>
                </a:lnTo>
                <a:lnTo>
                  <a:pt x="141" y="71"/>
                </a:lnTo>
                <a:lnTo>
                  <a:pt x="141" y="84"/>
                </a:lnTo>
                <a:lnTo>
                  <a:pt x="136" y="96"/>
                </a:lnTo>
                <a:lnTo>
                  <a:pt x="130" y="108"/>
                </a:lnTo>
                <a:lnTo>
                  <a:pt x="122" y="119"/>
                </a:lnTo>
                <a:lnTo>
                  <a:pt x="111" y="129"/>
                </a:lnTo>
                <a:lnTo>
                  <a:pt x="99" y="134"/>
                </a:lnTo>
                <a:lnTo>
                  <a:pt x="86" y="139"/>
                </a:lnTo>
                <a:lnTo>
                  <a:pt x="72" y="141"/>
                </a:lnTo>
                <a:lnTo>
                  <a:pt x="58" y="139"/>
                </a:lnTo>
                <a:lnTo>
                  <a:pt x="44" y="136"/>
                </a:lnTo>
                <a:lnTo>
                  <a:pt x="32" y="129"/>
                </a:lnTo>
                <a:lnTo>
                  <a:pt x="22" y="122"/>
                </a:lnTo>
                <a:lnTo>
                  <a:pt x="13" y="112"/>
                </a:lnTo>
                <a:lnTo>
                  <a:pt x="7" y="100"/>
                </a:lnTo>
                <a:lnTo>
                  <a:pt x="1" y="86"/>
                </a:lnTo>
                <a:lnTo>
                  <a:pt x="0" y="71"/>
                </a:lnTo>
                <a:lnTo>
                  <a:pt x="1" y="57"/>
                </a:lnTo>
                <a:lnTo>
                  <a:pt x="5" y="45"/>
                </a:lnTo>
                <a:lnTo>
                  <a:pt x="12" y="33"/>
                </a:lnTo>
                <a:lnTo>
                  <a:pt x="20" y="22"/>
                </a:lnTo>
                <a:lnTo>
                  <a:pt x="31" y="14"/>
                </a:lnTo>
                <a:lnTo>
                  <a:pt x="43" y="7"/>
                </a:lnTo>
                <a:lnTo>
                  <a:pt x="56" y="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" name="Freeform 65"/>
          <p:cNvSpPr>
            <a:spLocks/>
          </p:cNvSpPr>
          <p:nvPr userDrawn="1"/>
        </p:nvSpPr>
        <p:spPr bwMode="auto">
          <a:xfrm>
            <a:off x="5491163" y="2352675"/>
            <a:ext cx="519112" cy="152400"/>
          </a:xfrm>
          <a:custGeom>
            <a:avLst/>
            <a:gdLst>
              <a:gd name="T0" fmla="*/ 2147483646 w 327"/>
              <a:gd name="T1" fmla="*/ 0 h 96"/>
              <a:gd name="T2" fmla="*/ 2147483646 w 327"/>
              <a:gd name="T3" fmla="*/ 0 h 96"/>
              <a:gd name="T4" fmla="*/ 2147483646 w 327"/>
              <a:gd name="T5" fmla="*/ 0 h 96"/>
              <a:gd name="T6" fmla="*/ 2147483646 w 327"/>
              <a:gd name="T7" fmla="*/ 2147483646 h 96"/>
              <a:gd name="T8" fmla="*/ 2147483646 w 327"/>
              <a:gd name="T9" fmla="*/ 2147483646 h 96"/>
              <a:gd name="T10" fmla="*/ 2147483646 w 327"/>
              <a:gd name="T11" fmla="*/ 2147483646 h 96"/>
              <a:gd name="T12" fmla="*/ 2147483646 w 327"/>
              <a:gd name="T13" fmla="*/ 2147483646 h 96"/>
              <a:gd name="T14" fmla="*/ 2147483646 w 327"/>
              <a:gd name="T15" fmla="*/ 2147483646 h 96"/>
              <a:gd name="T16" fmla="*/ 2147483646 w 327"/>
              <a:gd name="T17" fmla="*/ 2147483646 h 96"/>
              <a:gd name="T18" fmla="*/ 2147483646 w 327"/>
              <a:gd name="T19" fmla="*/ 2147483646 h 96"/>
              <a:gd name="T20" fmla="*/ 2147483646 w 327"/>
              <a:gd name="T21" fmla="*/ 2147483646 h 96"/>
              <a:gd name="T22" fmla="*/ 2147483646 w 327"/>
              <a:gd name="T23" fmla="*/ 2147483646 h 96"/>
              <a:gd name="T24" fmla="*/ 2147483646 w 327"/>
              <a:gd name="T25" fmla="*/ 2147483646 h 96"/>
              <a:gd name="T26" fmla="*/ 2147483646 w 327"/>
              <a:gd name="T27" fmla="*/ 2147483646 h 96"/>
              <a:gd name="T28" fmla="*/ 2147483646 w 327"/>
              <a:gd name="T29" fmla="*/ 2147483646 h 96"/>
              <a:gd name="T30" fmla="*/ 2147483646 w 327"/>
              <a:gd name="T31" fmla="*/ 2147483646 h 96"/>
              <a:gd name="T32" fmla="*/ 2147483646 w 327"/>
              <a:gd name="T33" fmla="*/ 2147483646 h 96"/>
              <a:gd name="T34" fmla="*/ 0 w 327"/>
              <a:gd name="T35" fmla="*/ 2147483646 h 96"/>
              <a:gd name="T36" fmla="*/ 0 w 327"/>
              <a:gd name="T37" fmla="*/ 2147483646 h 96"/>
              <a:gd name="T38" fmla="*/ 0 w 327"/>
              <a:gd name="T39" fmla="*/ 2147483646 h 96"/>
              <a:gd name="T40" fmla="*/ 0 w 327"/>
              <a:gd name="T41" fmla="*/ 2147483646 h 96"/>
              <a:gd name="T42" fmla="*/ 2147483646 w 327"/>
              <a:gd name="T43" fmla="*/ 2147483646 h 96"/>
              <a:gd name="T44" fmla="*/ 2147483646 w 327"/>
              <a:gd name="T45" fmla="*/ 2147483646 h 96"/>
              <a:gd name="T46" fmla="*/ 2147483646 w 327"/>
              <a:gd name="T47" fmla="*/ 2147483646 h 96"/>
              <a:gd name="T48" fmla="*/ 2147483646 w 327"/>
              <a:gd name="T49" fmla="*/ 0 h 9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27" h="96">
                <a:moveTo>
                  <a:pt x="310" y="0"/>
                </a:moveTo>
                <a:lnTo>
                  <a:pt x="310" y="0"/>
                </a:lnTo>
                <a:lnTo>
                  <a:pt x="315" y="0"/>
                </a:lnTo>
                <a:lnTo>
                  <a:pt x="320" y="3"/>
                </a:lnTo>
                <a:lnTo>
                  <a:pt x="325" y="7"/>
                </a:lnTo>
                <a:lnTo>
                  <a:pt x="327" y="12"/>
                </a:lnTo>
                <a:lnTo>
                  <a:pt x="327" y="19"/>
                </a:lnTo>
                <a:lnTo>
                  <a:pt x="325" y="24"/>
                </a:lnTo>
                <a:lnTo>
                  <a:pt x="322" y="29"/>
                </a:lnTo>
                <a:lnTo>
                  <a:pt x="315" y="31"/>
                </a:lnTo>
                <a:lnTo>
                  <a:pt x="19" y="94"/>
                </a:lnTo>
                <a:lnTo>
                  <a:pt x="12" y="96"/>
                </a:lnTo>
                <a:lnTo>
                  <a:pt x="7" y="93"/>
                </a:lnTo>
                <a:lnTo>
                  <a:pt x="4" y="89"/>
                </a:lnTo>
                <a:lnTo>
                  <a:pt x="0" y="84"/>
                </a:lnTo>
                <a:lnTo>
                  <a:pt x="0" y="77"/>
                </a:lnTo>
                <a:lnTo>
                  <a:pt x="2" y="72"/>
                </a:lnTo>
                <a:lnTo>
                  <a:pt x="7" y="67"/>
                </a:lnTo>
                <a:lnTo>
                  <a:pt x="12" y="65"/>
                </a:lnTo>
                <a:lnTo>
                  <a:pt x="310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8" name="Freeform 66"/>
          <p:cNvSpPr>
            <a:spLocks/>
          </p:cNvSpPr>
          <p:nvPr userDrawn="1"/>
        </p:nvSpPr>
        <p:spPr bwMode="auto">
          <a:xfrm>
            <a:off x="4814888" y="2573338"/>
            <a:ext cx="439737" cy="231775"/>
          </a:xfrm>
          <a:custGeom>
            <a:avLst/>
            <a:gdLst>
              <a:gd name="T0" fmla="*/ 2147483646 w 277"/>
              <a:gd name="T1" fmla="*/ 2147483646 h 146"/>
              <a:gd name="T2" fmla="*/ 2147483646 w 277"/>
              <a:gd name="T3" fmla="*/ 2147483646 h 146"/>
              <a:gd name="T4" fmla="*/ 2147483646 w 277"/>
              <a:gd name="T5" fmla="*/ 0 h 146"/>
              <a:gd name="T6" fmla="*/ 2147483646 w 277"/>
              <a:gd name="T7" fmla="*/ 2147483646 h 146"/>
              <a:gd name="T8" fmla="*/ 2147483646 w 277"/>
              <a:gd name="T9" fmla="*/ 2147483646 h 146"/>
              <a:gd name="T10" fmla="*/ 2147483646 w 277"/>
              <a:gd name="T11" fmla="*/ 2147483646 h 146"/>
              <a:gd name="T12" fmla="*/ 2147483646 w 277"/>
              <a:gd name="T13" fmla="*/ 2147483646 h 146"/>
              <a:gd name="T14" fmla="*/ 2147483646 w 277"/>
              <a:gd name="T15" fmla="*/ 2147483646 h 146"/>
              <a:gd name="T16" fmla="*/ 2147483646 w 277"/>
              <a:gd name="T17" fmla="*/ 2147483646 h 146"/>
              <a:gd name="T18" fmla="*/ 2147483646 w 277"/>
              <a:gd name="T19" fmla="*/ 2147483646 h 146"/>
              <a:gd name="T20" fmla="*/ 2147483646 w 277"/>
              <a:gd name="T21" fmla="*/ 2147483646 h 146"/>
              <a:gd name="T22" fmla="*/ 2147483646 w 277"/>
              <a:gd name="T23" fmla="*/ 2147483646 h 146"/>
              <a:gd name="T24" fmla="*/ 2147483646 w 277"/>
              <a:gd name="T25" fmla="*/ 2147483646 h 146"/>
              <a:gd name="T26" fmla="*/ 2147483646 w 277"/>
              <a:gd name="T27" fmla="*/ 2147483646 h 146"/>
              <a:gd name="T28" fmla="*/ 2147483646 w 277"/>
              <a:gd name="T29" fmla="*/ 2147483646 h 146"/>
              <a:gd name="T30" fmla="*/ 2147483646 w 277"/>
              <a:gd name="T31" fmla="*/ 2147483646 h 146"/>
              <a:gd name="T32" fmla="*/ 2147483646 w 277"/>
              <a:gd name="T33" fmla="*/ 2147483646 h 146"/>
              <a:gd name="T34" fmla="*/ 0 w 277"/>
              <a:gd name="T35" fmla="*/ 2147483646 h 146"/>
              <a:gd name="T36" fmla="*/ 0 w 277"/>
              <a:gd name="T37" fmla="*/ 2147483646 h 146"/>
              <a:gd name="T38" fmla="*/ 0 w 277"/>
              <a:gd name="T39" fmla="*/ 2147483646 h 146"/>
              <a:gd name="T40" fmla="*/ 0 w 277"/>
              <a:gd name="T41" fmla="*/ 2147483646 h 146"/>
              <a:gd name="T42" fmla="*/ 0 w 277"/>
              <a:gd name="T43" fmla="*/ 2147483646 h 146"/>
              <a:gd name="T44" fmla="*/ 2147483646 w 277"/>
              <a:gd name="T45" fmla="*/ 2147483646 h 146"/>
              <a:gd name="T46" fmla="*/ 2147483646 w 277"/>
              <a:gd name="T47" fmla="*/ 2147483646 h 146"/>
              <a:gd name="T48" fmla="*/ 2147483646 w 277"/>
              <a:gd name="T49" fmla="*/ 2147483646 h 14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77" h="146">
                <a:moveTo>
                  <a:pt x="263" y="2"/>
                </a:moveTo>
                <a:lnTo>
                  <a:pt x="263" y="2"/>
                </a:lnTo>
                <a:lnTo>
                  <a:pt x="266" y="0"/>
                </a:lnTo>
                <a:lnTo>
                  <a:pt x="270" y="2"/>
                </a:lnTo>
                <a:lnTo>
                  <a:pt x="273" y="4"/>
                </a:lnTo>
                <a:lnTo>
                  <a:pt x="277" y="5"/>
                </a:lnTo>
                <a:lnTo>
                  <a:pt x="277" y="10"/>
                </a:lnTo>
                <a:lnTo>
                  <a:pt x="277" y="14"/>
                </a:lnTo>
                <a:lnTo>
                  <a:pt x="275" y="17"/>
                </a:lnTo>
                <a:lnTo>
                  <a:pt x="272" y="19"/>
                </a:lnTo>
                <a:lnTo>
                  <a:pt x="14" y="146"/>
                </a:lnTo>
                <a:lnTo>
                  <a:pt x="10" y="146"/>
                </a:lnTo>
                <a:lnTo>
                  <a:pt x="7" y="146"/>
                </a:lnTo>
                <a:lnTo>
                  <a:pt x="3" y="144"/>
                </a:lnTo>
                <a:lnTo>
                  <a:pt x="0" y="141"/>
                </a:lnTo>
                <a:lnTo>
                  <a:pt x="0" y="138"/>
                </a:lnTo>
                <a:lnTo>
                  <a:pt x="0" y="134"/>
                </a:lnTo>
                <a:lnTo>
                  <a:pt x="2" y="131"/>
                </a:lnTo>
                <a:lnTo>
                  <a:pt x="5" y="129"/>
                </a:lnTo>
                <a:lnTo>
                  <a:pt x="263" y="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" name="Freeform 67"/>
          <p:cNvSpPr>
            <a:spLocks/>
          </p:cNvSpPr>
          <p:nvPr userDrawn="1"/>
        </p:nvSpPr>
        <p:spPr bwMode="auto">
          <a:xfrm>
            <a:off x="4741863" y="2530475"/>
            <a:ext cx="479425" cy="115888"/>
          </a:xfrm>
          <a:custGeom>
            <a:avLst/>
            <a:gdLst>
              <a:gd name="T0" fmla="*/ 2147483646 w 302"/>
              <a:gd name="T1" fmla="*/ 0 h 73"/>
              <a:gd name="T2" fmla="*/ 2147483646 w 302"/>
              <a:gd name="T3" fmla="*/ 0 h 73"/>
              <a:gd name="T4" fmla="*/ 2147483646 w 302"/>
              <a:gd name="T5" fmla="*/ 0 h 73"/>
              <a:gd name="T6" fmla="*/ 2147483646 w 302"/>
              <a:gd name="T7" fmla="*/ 2147483646 h 73"/>
              <a:gd name="T8" fmla="*/ 2147483646 w 302"/>
              <a:gd name="T9" fmla="*/ 2147483646 h 73"/>
              <a:gd name="T10" fmla="*/ 2147483646 w 302"/>
              <a:gd name="T11" fmla="*/ 2147483646 h 73"/>
              <a:gd name="T12" fmla="*/ 2147483646 w 302"/>
              <a:gd name="T13" fmla="*/ 2147483646 h 73"/>
              <a:gd name="T14" fmla="*/ 2147483646 w 302"/>
              <a:gd name="T15" fmla="*/ 2147483646 h 73"/>
              <a:gd name="T16" fmla="*/ 2147483646 w 302"/>
              <a:gd name="T17" fmla="*/ 2147483646 h 73"/>
              <a:gd name="T18" fmla="*/ 2147483646 w 302"/>
              <a:gd name="T19" fmla="*/ 2147483646 h 73"/>
              <a:gd name="T20" fmla="*/ 2147483646 w 302"/>
              <a:gd name="T21" fmla="*/ 2147483646 h 73"/>
              <a:gd name="T22" fmla="*/ 2147483646 w 302"/>
              <a:gd name="T23" fmla="*/ 2147483646 h 73"/>
              <a:gd name="T24" fmla="*/ 2147483646 w 302"/>
              <a:gd name="T25" fmla="*/ 2147483646 h 73"/>
              <a:gd name="T26" fmla="*/ 2147483646 w 302"/>
              <a:gd name="T27" fmla="*/ 2147483646 h 73"/>
              <a:gd name="T28" fmla="*/ 2147483646 w 302"/>
              <a:gd name="T29" fmla="*/ 2147483646 h 73"/>
              <a:gd name="T30" fmla="*/ 2147483646 w 302"/>
              <a:gd name="T31" fmla="*/ 2147483646 h 73"/>
              <a:gd name="T32" fmla="*/ 2147483646 w 302"/>
              <a:gd name="T33" fmla="*/ 2147483646 h 73"/>
              <a:gd name="T34" fmla="*/ 0 w 302"/>
              <a:gd name="T35" fmla="*/ 2147483646 h 73"/>
              <a:gd name="T36" fmla="*/ 0 w 302"/>
              <a:gd name="T37" fmla="*/ 2147483646 h 73"/>
              <a:gd name="T38" fmla="*/ 0 w 302"/>
              <a:gd name="T39" fmla="*/ 2147483646 h 73"/>
              <a:gd name="T40" fmla="*/ 0 w 302"/>
              <a:gd name="T41" fmla="*/ 2147483646 h 73"/>
              <a:gd name="T42" fmla="*/ 2147483646 w 302"/>
              <a:gd name="T43" fmla="*/ 2147483646 h 73"/>
              <a:gd name="T44" fmla="*/ 2147483646 w 302"/>
              <a:gd name="T45" fmla="*/ 2147483646 h 73"/>
              <a:gd name="T46" fmla="*/ 2147483646 w 302"/>
              <a:gd name="T47" fmla="*/ 2147483646 h 73"/>
              <a:gd name="T48" fmla="*/ 2147483646 w 302"/>
              <a:gd name="T49" fmla="*/ 0 h 7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02" h="73">
                <a:moveTo>
                  <a:pt x="290" y="0"/>
                </a:moveTo>
                <a:lnTo>
                  <a:pt x="290" y="0"/>
                </a:lnTo>
                <a:lnTo>
                  <a:pt x="294" y="0"/>
                </a:lnTo>
                <a:lnTo>
                  <a:pt x="297" y="1"/>
                </a:lnTo>
                <a:lnTo>
                  <a:pt x="300" y="5"/>
                </a:lnTo>
                <a:lnTo>
                  <a:pt x="302" y="8"/>
                </a:lnTo>
                <a:lnTo>
                  <a:pt x="302" y="12"/>
                </a:lnTo>
                <a:lnTo>
                  <a:pt x="300" y="15"/>
                </a:lnTo>
                <a:lnTo>
                  <a:pt x="297" y="18"/>
                </a:lnTo>
                <a:lnTo>
                  <a:pt x="294" y="18"/>
                </a:lnTo>
                <a:lnTo>
                  <a:pt x="12" y="73"/>
                </a:lnTo>
                <a:lnTo>
                  <a:pt x="6" y="73"/>
                </a:lnTo>
                <a:lnTo>
                  <a:pt x="5" y="72"/>
                </a:lnTo>
                <a:lnTo>
                  <a:pt x="1" y="68"/>
                </a:lnTo>
                <a:lnTo>
                  <a:pt x="0" y="65"/>
                </a:lnTo>
                <a:lnTo>
                  <a:pt x="0" y="61"/>
                </a:lnTo>
                <a:lnTo>
                  <a:pt x="1" y="58"/>
                </a:lnTo>
                <a:lnTo>
                  <a:pt x="5" y="55"/>
                </a:lnTo>
                <a:lnTo>
                  <a:pt x="8" y="53"/>
                </a:lnTo>
                <a:lnTo>
                  <a:pt x="290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0" name="Freeform 68"/>
          <p:cNvSpPr>
            <a:spLocks/>
          </p:cNvSpPr>
          <p:nvPr userDrawn="1"/>
        </p:nvSpPr>
        <p:spPr bwMode="auto">
          <a:xfrm>
            <a:off x="4897438" y="2625725"/>
            <a:ext cx="381000" cy="322263"/>
          </a:xfrm>
          <a:custGeom>
            <a:avLst/>
            <a:gdLst>
              <a:gd name="T0" fmla="*/ 2147483646 w 240"/>
              <a:gd name="T1" fmla="*/ 2147483646 h 203"/>
              <a:gd name="T2" fmla="*/ 2147483646 w 240"/>
              <a:gd name="T3" fmla="*/ 2147483646 h 203"/>
              <a:gd name="T4" fmla="*/ 2147483646 w 240"/>
              <a:gd name="T5" fmla="*/ 0 h 203"/>
              <a:gd name="T6" fmla="*/ 2147483646 w 240"/>
              <a:gd name="T7" fmla="*/ 0 h 203"/>
              <a:gd name="T8" fmla="*/ 2147483646 w 240"/>
              <a:gd name="T9" fmla="*/ 0 h 203"/>
              <a:gd name="T10" fmla="*/ 2147483646 w 240"/>
              <a:gd name="T11" fmla="*/ 2147483646 h 203"/>
              <a:gd name="T12" fmla="*/ 2147483646 w 240"/>
              <a:gd name="T13" fmla="*/ 2147483646 h 203"/>
              <a:gd name="T14" fmla="*/ 2147483646 w 240"/>
              <a:gd name="T15" fmla="*/ 2147483646 h 203"/>
              <a:gd name="T16" fmla="*/ 2147483646 w 240"/>
              <a:gd name="T17" fmla="*/ 2147483646 h 203"/>
              <a:gd name="T18" fmla="*/ 2147483646 w 240"/>
              <a:gd name="T19" fmla="*/ 2147483646 h 203"/>
              <a:gd name="T20" fmla="*/ 2147483646 w 240"/>
              <a:gd name="T21" fmla="*/ 2147483646 h 203"/>
              <a:gd name="T22" fmla="*/ 2147483646 w 240"/>
              <a:gd name="T23" fmla="*/ 2147483646 h 203"/>
              <a:gd name="T24" fmla="*/ 2147483646 w 240"/>
              <a:gd name="T25" fmla="*/ 2147483646 h 203"/>
              <a:gd name="T26" fmla="*/ 2147483646 w 240"/>
              <a:gd name="T27" fmla="*/ 2147483646 h 203"/>
              <a:gd name="T28" fmla="*/ 2147483646 w 240"/>
              <a:gd name="T29" fmla="*/ 2147483646 h 203"/>
              <a:gd name="T30" fmla="*/ 2147483646 w 240"/>
              <a:gd name="T31" fmla="*/ 2147483646 h 203"/>
              <a:gd name="T32" fmla="*/ 2147483646 w 240"/>
              <a:gd name="T33" fmla="*/ 2147483646 h 203"/>
              <a:gd name="T34" fmla="*/ 2147483646 w 240"/>
              <a:gd name="T35" fmla="*/ 2147483646 h 203"/>
              <a:gd name="T36" fmla="*/ 2147483646 w 240"/>
              <a:gd name="T37" fmla="*/ 2147483646 h 203"/>
              <a:gd name="T38" fmla="*/ 2147483646 w 240"/>
              <a:gd name="T39" fmla="*/ 2147483646 h 203"/>
              <a:gd name="T40" fmla="*/ 0 w 240"/>
              <a:gd name="T41" fmla="*/ 2147483646 h 203"/>
              <a:gd name="T42" fmla="*/ 0 w 240"/>
              <a:gd name="T43" fmla="*/ 2147483646 h 203"/>
              <a:gd name="T44" fmla="*/ 2147483646 w 240"/>
              <a:gd name="T45" fmla="*/ 2147483646 h 203"/>
              <a:gd name="T46" fmla="*/ 2147483646 w 240"/>
              <a:gd name="T47" fmla="*/ 2147483646 h 203"/>
              <a:gd name="T48" fmla="*/ 2147483646 w 240"/>
              <a:gd name="T49" fmla="*/ 2147483646 h 20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40" h="203">
                <a:moveTo>
                  <a:pt x="223" y="1"/>
                </a:moveTo>
                <a:lnTo>
                  <a:pt x="223" y="1"/>
                </a:lnTo>
                <a:lnTo>
                  <a:pt x="226" y="0"/>
                </a:lnTo>
                <a:lnTo>
                  <a:pt x="230" y="0"/>
                </a:lnTo>
                <a:lnTo>
                  <a:pt x="233" y="0"/>
                </a:lnTo>
                <a:lnTo>
                  <a:pt x="237" y="3"/>
                </a:lnTo>
                <a:lnTo>
                  <a:pt x="238" y="7"/>
                </a:lnTo>
                <a:lnTo>
                  <a:pt x="240" y="10"/>
                </a:lnTo>
                <a:lnTo>
                  <a:pt x="238" y="13"/>
                </a:lnTo>
                <a:lnTo>
                  <a:pt x="237" y="17"/>
                </a:lnTo>
                <a:lnTo>
                  <a:pt x="15" y="201"/>
                </a:lnTo>
                <a:lnTo>
                  <a:pt x="12" y="203"/>
                </a:lnTo>
                <a:lnTo>
                  <a:pt x="8" y="203"/>
                </a:lnTo>
                <a:lnTo>
                  <a:pt x="5" y="203"/>
                </a:lnTo>
                <a:lnTo>
                  <a:pt x="1" y="199"/>
                </a:lnTo>
                <a:lnTo>
                  <a:pt x="0" y="196"/>
                </a:lnTo>
                <a:lnTo>
                  <a:pt x="0" y="192"/>
                </a:lnTo>
                <a:lnTo>
                  <a:pt x="1" y="189"/>
                </a:lnTo>
                <a:lnTo>
                  <a:pt x="3" y="185"/>
                </a:lnTo>
                <a:lnTo>
                  <a:pt x="223" y="1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" name="Freeform 69"/>
          <p:cNvSpPr>
            <a:spLocks/>
          </p:cNvSpPr>
          <p:nvPr userDrawn="1"/>
        </p:nvSpPr>
        <p:spPr bwMode="auto">
          <a:xfrm>
            <a:off x="4732338" y="2455863"/>
            <a:ext cx="485775" cy="38100"/>
          </a:xfrm>
          <a:custGeom>
            <a:avLst/>
            <a:gdLst>
              <a:gd name="T0" fmla="*/ 2147483646 w 306"/>
              <a:gd name="T1" fmla="*/ 2147483646 h 24"/>
              <a:gd name="T2" fmla="*/ 2147483646 w 306"/>
              <a:gd name="T3" fmla="*/ 2147483646 h 24"/>
              <a:gd name="T4" fmla="*/ 2147483646 w 306"/>
              <a:gd name="T5" fmla="*/ 2147483646 h 24"/>
              <a:gd name="T6" fmla="*/ 2147483646 w 306"/>
              <a:gd name="T7" fmla="*/ 2147483646 h 24"/>
              <a:gd name="T8" fmla="*/ 2147483646 w 306"/>
              <a:gd name="T9" fmla="*/ 2147483646 h 24"/>
              <a:gd name="T10" fmla="*/ 2147483646 w 306"/>
              <a:gd name="T11" fmla="*/ 2147483646 h 24"/>
              <a:gd name="T12" fmla="*/ 2147483646 w 306"/>
              <a:gd name="T13" fmla="*/ 2147483646 h 24"/>
              <a:gd name="T14" fmla="*/ 2147483646 w 306"/>
              <a:gd name="T15" fmla="*/ 2147483646 h 24"/>
              <a:gd name="T16" fmla="*/ 2147483646 w 306"/>
              <a:gd name="T17" fmla="*/ 2147483646 h 24"/>
              <a:gd name="T18" fmla="*/ 2147483646 w 306"/>
              <a:gd name="T19" fmla="*/ 2147483646 h 24"/>
              <a:gd name="T20" fmla="*/ 2147483646 w 306"/>
              <a:gd name="T21" fmla="*/ 2147483646 h 24"/>
              <a:gd name="T22" fmla="*/ 2147483646 w 306"/>
              <a:gd name="T23" fmla="*/ 2147483646 h 24"/>
              <a:gd name="T24" fmla="*/ 2147483646 w 306"/>
              <a:gd name="T25" fmla="*/ 2147483646 h 24"/>
              <a:gd name="T26" fmla="*/ 2147483646 w 306"/>
              <a:gd name="T27" fmla="*/ 2147483646 h 24"/>
              <a:gd name="T28" fmla="*/ 2147483646 w 306"/>
              <a:gd name="T29" fmla="*/ 2147483646 h 24"/>
              <a:gd name="T30" fmla="*/ 2147483646 w 306"/>
              <a:gd name="T31" fmla="*/ 2147483646 h 24"/>
              <a:gd name="T32" fmla="*/ 0 w 306"/>
              <a:gd name="T33" fmla="*/ 2147483646 h 24"/>
              <a:gd name="T34" fmla="*/ 0 w 306"/>
              <a:gd name="T35" fmla="*/ 2147483646 h 24"/>
              <a:gd name="T36" fmla="*/ 0 w 306"/>
              <a:gd name="T37" fmla="*/ 2147483646 h 24"/>
              <a:gd name="T38" fmla="*/ 0 w 306"/>
              <a:gd name="T39" fmla="*/ 2147483646 h 24"/>
              <a:gd name="T40" fmla="*/ 0 w 306"/>
              <a:gd name="T41" fmla="*/ 2147483646 h 24"/>
              <a:gd name="T42" fmla="*/ 2147483646 w 306"/>
              <a:gd name="T43" fmla="*/ 2147483646 h 24"/>
              <a:gd name="T44" fmla="*/ 2147483646 w 306"/>
              <a:gd name="T45" fmla="*/ 0 h 24"/>
              <a:gd name="T46" fmla="*/ 2147483646 w 306"/>
              <a:gd name="T47" fmla="*/ 0 h 24"/>
              <a:gd name="T48" fmla="*/ 2147483646 w 306"/>
              <a:gd name="T49" fmla="*/ 2147483646 h 2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06" h="24">
                <a:moveTo>
                  <a:pt x="298" y="5"/>
                </a:moveTo>
                <a:lnTo>
                  <a:pt x="298" y="5"/>
                </a:lnTo>
                <a:lnTo>
                  <a:pt x="301" y="7"/>
                </a:lnTo>
                <a:lnTo>
                  <a:pt x="305" y="9"/>
                </a:lnTo>
                <a:lnTo>
                  <a:pt x="306" y="12"/>
                </a:lnTo>
                <a:lnTo>
                  <a:pt x="306" y="16"/>
                </a:lnTo>
                <a:lnTo>
                  <a:pt x="306" y="19"/>
                </a:lnTo>
                <a:lnTo>
                  <a:pt x="305" y="23"/>
                </a:lnTo>
                <a:lnTo>
                  <a:pt x="301" y="24"/>
                </a:lnTo>
                <a:lnTo>
                  <a:pt x="296" y="24"/>
                </a:lnTo>
                <a:lnTo>
                  <a:pt x="9" y="19"/>
                </a:lnTo>
                <a:lnTo>
                  <a:pt x="6" y="19"/>
                </a:lnTo>
                <a:lnTo>
                  <a:pt x="2" y="17"/>
                </a:lnTo>
                <a:lnTo>
                  <a:pt x="0" y="14"/>
                </a:lnTo>
                <a:lnTo>
                  <a:pt x="0" y="10"/>
                </a:lnTo>
                <a:lnTo>
                  <a:pt x="0" y="5"/>
                </a:lnTo>
                <a:lnTo>
                  <a:pt x="2" y="4"/>
                </a:lnTo>
                <a:lnTo>
                  <a:pt x="6" y="0"/>
                </a:lnTo>
                <a:lnTo>
                  <a:pt x="9" y="0"/>
                </a:lnTo>
                <a:lnTo>
                  <a:pt x="298" y="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" name="Freeform 70"/>
          <p:cNvSpPr>
            <a:spLocks/>
          </p:cNvSpPr>
          <p:nvPr userDrawn="1"/>
        </p:nvSpPr>
        <p:spPr bwMode="auto">
          <a:xfrm>
            <a:off x="5013325" y="2655888"/>
            <a:ext cx="336550" cy="369887"/>
          </a:xfrm>
          <a:custGeom>
            <a:avLst/>
            <a:gdLst>
              <a:gd name="T0" fmla="*/ 2147483646 w 212"/>
              <a:gd name="T1" fmla="*/ 2147483646 h 233"/>
              <a:gd name="T2" fmla="*/ 2147483646 w 212"/>
              <a:gd name="T3" fmla="*/ 2147483646 h 233"/>
              <a:gd name="T4" fmla="*/ 2147483646 w 212"/>
              <a:gd name="T5" fmla="*/ 2147483646 h 233"/>
              <a:gd name="T6" fmla="*/ 2147483646 w 212"/>
              <a:gd name="T7" fmla="*/ 0 h 233"/>
              <a:gd name="T8" fmla="*/ 2147483646 w 212"/>
              <a:gd name="T9" fmla="*/ 2147483646 h 233"/>
              <a:gd name="T10" fmla="*/ 2147483646 w 212"/>
              <a:gd name="T11" fmla="*/ 2147483646 h 233"/>
              <a:gd name="T12" fmla="*/ 2147483646 w 212"/>
              <a:gd name="T13" fmla="*/ 2147483646 h 233"/>
              <a:gd name="T14" fmla="*/ 2147483646 w 212"/>
              <a:gd name="T15" fmla="*/ 2147483646 h 233"/>
              <a:gd name="T16" fmla="*/ 2147483646 w 212"/>
              <a:gd name="T17" fmla="*/ 2147483646 h 233"/>
              <a:gd name="T18" fmla="*/ 2147483646 w 212"/>
              <a:gd name="T19" fmla="*/ 2147483646 h 233"/>
              <a:gd name="T20" fmla="*/ 2147483646 w 212"/>
              <a:gd name="T21" fmla="*/ 2147483646 h 233"/>
              <a:gd name="T22" fmla="*/ 2147483646 w 212"/>
              <a:gd name="T23" fmla="*/ 2147483646 h 233"/>
              <a:gd name="T24" fmla="*/ 2147483646 w 212"/>
              <a:gd name="T25" fmla="*/ 2147483646 h 233"/>
              <a:gd name="T26" fmla="*/ 2147483646 w 212"/>
              <a:gd name="T27" fmla="*/ 2147483646 h 233"/>
              <a:gd name="T28" fmla="*/ 2147483646 w 212"/>
              <a:gd name="T29" fmla="*/ 2147483646 h 233"/>
              <a:gd name="T30" fmla="*/ 2147483646 w 212"/>
              <a:gd name="T31" fmla="*/ 2147483646 h 233"/>
              <a:gd name="T32" fmla="*/ 2147483646 w 212"/>
              <a:gd name="T33" fmla="*/ 2147483646 h 233"/>
              <a:gd name="T34" fmla="*/ 2147483646 w 212"/>
              <a:gd name="T35" fmla="*/ 2147483646 h 233"/>
              <a:gd name="T36" fmla="*/ 2147483646 w 212"/>
              <a:gd name="T37" fmla="*/ 2147483646 h 233"/>
              <a:gd name="T38" fmla="*/ 2147483646 w 212"/>
              <a:gd name="T39" fmla="*/ 2147483646 h 233"/>
              <a:gd name="T40" fmla="*/ 0 w 212"/>
              <a:gd name="T41" fmla="*/ 2147483646 h 233"/>
              <a:gd name="T42" fmla="*/ 0 w 212"/>
              <a:gd name="T43" fmla="*/ 2147483646 h 233"/>
              <a:gd name="T44" fmla="*/ 0 w 212"/>
              <a:gd name="T45" fmla="*/ 2147483646 h 233"/>
              <a:gd name="T46" fmla="*/ 2147483646 w 212"/>
              <a:gd name="T47" fmla="*/ 2147483646 h 233"/>
              <a:gd name="T48" fmla="*/ 2147483646 w 212"/>
              <a:gd name="T49" fmla="*/ 2147483646 h 23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12" h="233">
                <a:moveTo>
                  <a:pt x="195" y="3"/>
                </a:moveTo>
                <a:lnTo>
                  <a:pt x="195" y="3"/>
                </a:lnTo>
                <a:lnTo>
                  <a:pt x="198" y="1"/>
                </a:lnTo>
                <a:lnTo>
                  <a:pt x="202" y="0"/>
                </a:lnTo>
                <a:lnTo>
                  <a:pt x="205" y="1"/>
                </a:lnTo>
                <a:lnTo>
                  <a:pt x="208" y="3"/>
                </a:lnTo>
                <a:lnTo>
                  <a:pt x="210" y="7"/>
                </a:lnTo>
                <a:lnTo>
                  <a:pt x="212" y="10"/>
                </a:lnTo>
                <a:lnTo>
                  <a:pt x="212" y="13"/>
                </a:lnTo>
                <a:lnTo>
                  <a:pt x="208" y="17"/>
                </a:lnTo>
                <a:lnTo>
                  <a:pt x="16" y="230"/>
                </a:lnTo>
                <a:lnTo>
                  <a:pt x="14" y="233"/>
                </a:lnTo>
                <a:lnTo>
                  <a:pt x="11" y="233"/>
                </a:lnTo>
                <a:lnTo>
                  <a:pt x="6" y="233"/>
                </a:lnTo>
                <a:lnTo>
                  <a:pt x="2" y="232"/>
                </a:lnTo>
                <a:lnTo>
                  <a:pt x="0" y="228"/>
                </a:lnTo>
                <a:lnTo>
                  <a:pt x="0" y="225"/>
                </a:lnTo>
                <a:lnTo>
                  <a:pt x="0" y="221"/>
                </a:lnTo>
                <a:lnTo>
                  <a:pt x="2" y="218"/>
                </a:lnTo>
                <a:lnTo>
                  <a:pt x="195" y="3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3" name="Freeform 71"/>
          <p:cNvSpPr>
            <a:spLocks/>
          </p:cNvSpPr>
          <p:nvPr userDrawn="1"/>
        </p:nvSpPr>
        <p:spPr bwMode="auto">
          <a:xfrm>
            <a:off x="5153025" y="2657475"/>
            <a:ext cx="257175" cy="427038"/>
          </a:xfrm>
          <a:custGeom>
            <a:avLst/>
            <a:gdLst>
              <a:gd name="T0" fmla="*/ 2147483646 w 162"/>
              <a:gd name="T1" fmla="*/ 2147483646 h 269"/>
              <a:gd name="T2" fmla="*/ 2147483646 w 162"/>
              <a:gd name="T3" fmla="*/ 2147483646 h 269"/>
              <a:gd name="T4" fmla="*/ 2147483646 w 162"/>
              <a:gd name="T5" fmla="*/ 2147483646 h 269"/>
              <a:gd name="T6" fmla="*/ 2147483646 w 162"/>
              <a:gd name="T7" fmla="*/ 0 h 269"/>
              <a:gd name="T8" fmla="*/ 2147483646 w 162"/>
              <a:gd name="T9" fmla="*/ 0 h 269"/>
              <a:gd name="T10" fmla="*/ 2147483646 w 162"/>
              <a:gd name="T11" fmla="*/ 0 h 269"/>
              <a:gd name="T12" fmla="*/ 2147483646 w 162"/>
              <a:gd name="T13" fmla="*/ 0 h 269"/>
              <a:gd name="T14" fmla="*/ 2147483646 w 162"/>
              <a:gd name="T15" fmla="*/ 0 h 269"/>
              <a:gd name="T16" fmla="*/ 2147483646 w 162"/>
              <a:gd name="T17" fmla="*/ 2147483646 h 269"/>
              <a:gd name="T18" fmla="*/ 2147483646 w 162"/>
              <a:gd name="T19" fmla="*/ 2147483646 h 269"/>
              <a:gd name="T20" fmla="*/ 2147483646 w 162"/>
              <a:gd name="T21" fmla="*/ 2147483646 h 269"/>
              <a:gd name="T22" fmla="*/ 2147483646 w 162"/>
              <a:gd name="T23" fmla="*/ 2147483646 h 269"/>
              <a:gd name="T24" fmla="*/ 2147483646 w 162"/>
              <a:gd name="T25" fmla="*/ 2147483646 h 269"/>
              <a:gd name="T26" fmla="*/ 2147483646 w 162"/>
              <a:gd name="T27" fmla="*/ 2147483646 h 269"/>
              <a:gd name="T28" fmla="*/ 2147483646 w 162"/>
              <a:gd name="T29" fmla="*/ 2147483646 h 269"/>
              <a:gd name="T30" fmla="*/ 2147483646 w 162"/>
              <a:gd name="T31" fmla="*/ 2147483646 h 269"/>
              <a:gd name="T32" fmla="*/ 2147483646 w 162"/>
              <a:gd name="T33" fmla="*/ 2147483646 h 269"/>
              <a:gd name="T34" fmla="*/ 2147483646 w 162"/>
              <a:gd name="T35" fmla="*/ 2147483646 h 269"/>
              <a:gd name="T36" fmla="*/ 2147483646 w 162"/>
              <a:gd name="T37" fmla="*/ 2147483646 h 269"/>
              <a:gd name="T38" fmla="*/ 2147483646 w 162"/>
              <a:gd name="T39" fmla="*/ 2147483646 h 269"/>
              <a:gd name="T40" fmla="*/ 2147483646 w 162"/>
              <a:gd name="T41" fmla="*/ 2147483646 h 269"/>
              <a:gd name="T42" fmla="*/ 0 w 162"/>
              <a:gd name="T43" fmla="*/ 2147483646 h 269"/>
              <a:gd name="T44" fmla="*/ 0 w 162"/>
              <a:gd name="T45" fmla="*/ 2147483646 h 269"/>
              <a:gd name="T46" fmla="*/ 2147483646 w 162"/>
              <a:gd name="T47" fmla="*/ 2147483646 h 269"/>
              <a:gd name="T48" fmla="*/ 2147483646 w 162"/>
              <a:gd name="T49" fmla="*/ 2147483646 h 26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62" h="269">
                <a:moveTo>
                  <a:pt x="145" y="4"/>
                </a:moveTo>
                <a:lnTo>
                  <a:pt x="145" y="4"/>
                </a:lnTo>
                <a:lnTo>
                  <a:pt x="146" y="2"/>
                </a:lnTo>
                <a:lnTo>
                  <a:pt x="150" y="0"/>
                </a:lnTo>
                <a:lnTo>
                  <a:pt x="155" y="0"/>
                </a:lnTo>
                <a:lnTo>
                  <a:pt x="158" y="0"/>
                </a:lnTo>
                <a:lnTo>
                  <a:pt x="160" y="4"/>
                </a:lnTo>
                <a:lnTo>
                  <a:pt x="162" y="7"/>
                </a:lnTo>
                <a:lnTo>
                  <a:pt x="162" y="11"/>
                </a:lnTo>
                <a:lnTo>
                  <a:pt x="162" y="14"/>
                </a:lnTo>
                <a:lnTo>
                  <a:pt x="19" y="263"/>
                </a:lnTo>
                <a:lnTo>
                  <a:pt x="16" y="267"/>
                </a:lnTo>
                <a:lnTo>
                  <a:pt x="12" y="269"/>
                </a:lnTo>
                <a:lnTo>
                  <a:pt x="9" y="269"/>
                </a:lnTo>
                <a:lnTo>
                  <a:pt x="5" y="267"/>
                </a:lnTo>
                <a:lnTo>
                  <a:pt x="2" y="265"/>
                </a:lnTo>
                <a:lnTo>
                  <a:pt x="0" y="262"/>
                </a:lnTo>
                <a:lnTo>
                  <a:pt x="0" y="258"/>
                </a:lnTo>
                <a:lnTo>
                  <a:pt x="2" y="255"/>
                </a:lnTo>
                <a:lnTo>
                  <a:pt x="145" y="4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4" name="Freeform 72"/>
          <p:cNvSpPr>
            <a:spLocks/>
          </p:cNvSpPr>
          <p:nvPr userDrawn="1"/>
        </p:nvSpPr>
        <p:spPr bwMode="auto">
          <a:xfrm>
            <a:off x="5327650" y="2646363"/>
            <a:ext cx="144463" cy="466725"/>
          </a:xfrm>
          <a:custGeom>
            <a:avLst/>
            <a:gdLst>
              <a:gd name="T0" fmla="*/ 2147483646 w 91"/>
              <a:gd name="T1" fmla="*/ 2147483646 h 294"/>
              <a:gd name="T2" fmla="*/ 2147483646 w 91"/>
              <a:gd name="T3" fmla="*/ 2147483646 h 294"/>
              <a:gd name="T4" fmla="*/ 2147483646 w 91"/>
              <a:gd name="T5" fmla="*/ 2147483646 h 294"/>
              <a:gd name="T6" fmla="*/ 2147483646 w 91"/>
              <a:gd name="T7" fmla="*/ 0 h 294"/>
              <a:gd name="T8" fmla="*/ 2147483646 w 91"/>
              <a:gd name="T9" fmla="*/ 0 h 294"/>
              <a:gd name="T10" fmla="*/ 2147483646 w 91"/>
              <a:gd name="T11" fmla="*/ 0 h 294"/>
              <a:gd name="T12" fmla="*/ 2147483646 w 91"/>
              <a:gd name="T13" fmla="*/ 0 h 294"/>
              <a:gd name="T14" fmla="*/ 2147483646 w 91"/>
              <a:gd name="T15" fmla="*/ 0 h 294"/>
              <a:gd name="T16" fmla="*/ 2147483646 w 91"/>
              <a:gd name="T17" fmla="*/ 2147483646 h 294"/>
              <a:gd name="T18" fmla="*/ 2147483646 w 91"/>
              <a:gd name="T19" fmla="*/ 2147483646 h 294"/>
              <a:gd name="T20" fmla="*/ 2147483646 w 91"/>
              <a:gd name="T21" fmla="*/ 2147483646 h 294"/>
              <a:gd name="T22" fmla="*/ 2147483646 w 91"/>
              <a:gd name="T23" fmla="*/ 2147483646 h 294"/>
              <a:gd name="T24" fmla="*/ 2147483646 w 91"/>
              <a:gd name="T25" fmla="*/ 2147483646 h 294"/>
              <a:gd name="T26" fmla="*/ 2147483646 w 91"/>
              <a:gd name="T27" fmla="*/ 2147483646 h 294"/>
              <a:gd name="T28" fmla="*/ 2147483646 w 91"/>
              <a:gd name="T29" fmla="*/ 2147483646 h 294"/>
              <a:gd name="T30" fmla="*/ 2147483646 w 91"/>
              <a:gd name="T31" fmla="*/ 2147483646 h 294"/>
              <a:gd name="T32" fmla="*/ 2147483646 w 91"/>
              <a:gd name="T33" fmla="*/ 2147483646 h 294"/>
              <a:gd name="T34" fmla="*/ 2147483646 w 91"/>
              <a:gd name="T35" fmla="*/ 2147483646 h 294"/>
              <a:gd name="T36" fmla="*/ 2147483646 w 91"/>
              <a:gd name="T37" fmla="*/ 2147483646 h 294"/>
              <a:gd name="T38" fmla="*/ 2147483646 w 91"/>
              <a:gd name="T39" fmla="*/ 2147483646 h 294"/>
              <a:gd name="T40" fmla="*/ 2147483646 w 91"/>
              <a:gd name="T41" fmla="*/ 2147483646 h 294"/>
              <a:gd name="T42" fmla="*/ 2147483646 w 91"/>
              <a:gd name="T43" fmla="*/ 2147483646 h 294"/>
              <a:gd name="T44" fmla="*/ 0 w 91"/>
              <a:gd name="T45" fmla="*/ 2147483646 h 294"/>
              <a:gd name="T46" fmla="*/ 0 w 91"/>
              <a:gd name="T47" fmla="*/ 2147483646 h 294"/>
              <a:gd name="T48" fmla="*/ 2147483646 w 91"/>
              <a:gd name="T49" fmla="*/ 2147483646 h 29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91" h="294">
                <a:moveTo>
                  <a:pt x="72" y="7"/>
                </a:moveTo>
                <a:lnTo>
                  <a:pt x="72" y="7"/>
                </a:lnTo>
                <a:lnTo>
                  <a:pt x="74" y="4"/>
                </a:lnTo>
                <a:lnTo>
                  <a:pt x="78" y="0"/>
                </a:lnTo>
                <a:lnTo>
                  <a:pt x="81" y="0"/>
                </a:lnTo>
                <a:lnTo>
                  <a:pt x="84" y="0"/>
                </a:lnTo>
                <a:lnTo>
                  <a:pt x="88" y="2"/>
                </a:lnTo>
                <a:lnTo>
                  <a:pt x="91" y="4"/>
                </a:lnTo>
                <a:lnTo>
                  <a:pt x="91" y="7"/>
                </a:lnTo>
                <a:lnTo>
                  <a:pt x="91" y="13"/>
                </a:lnTo>
                <a:lnTo>
                  <a:pt x="19" y="288"/>
                </a:lnTo>
                <a:lnTo>
                  <a:pt x="17" y="291"/>
                </a:lnTo>
                <a:lnTo>
                  <a:pt x="16" y="293"/>
                </a:lnTo>
                <a:lnTo>
                  <a:pt x="12" y="294"/>
                </a:lnTo>
                <a:lnTo>
                  <a:pt x="7" y="294"/>
                </a:lnTo>
                <a:lnTo>
                  <a:pt x="4" y="293"/>
                </a:lnTo>
                <a:lnTo>
                  <a:pt x="2" y="289"/>
                </a:lnTo>
                <a:lnTo>
                  <a:pt x="0" y="286"/>
                </a:lnTo>
                <a:lnTo>
                  <a:pt x="0" y="282"/>
                </a:lnTo>
                <a:lnTo>
                  <a:pt x="72" y="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5" name="Freeform 73"/>
          <p:cNvSpPr>
            <a:spLocks/>
          </p:cNvSpPr>
          <p:nvPr userDrawn="1"/>
        </p:nvSpPr>
        <p:spPr bwMode="auto">
          <a:xfrm>
            <a:off x="4773613" y="2273300"/>
            <a:ext cx="466725" cy="163513"/>
          </a:xfrm>
          <a:custGeom>
            <a:avLst/>
            <a:gdLst>
              <a:gd name="T0" fmla="*/ 2147483646 w 294"/>
              <a:gd name="T1" fmla="*/ 2147483646 h 103"/>
              <a:gd name="T2" fmla="*/ 2147483646 w 294"/>
              <a:gd name="T3" fmla="*/ 2147483646 h 103"/>
              <a:gd name="T4" fmla="*/ 2147483646 w 294"/>
              <a:gd name="T5" fmla="*/ 2147483646 h 103"/>
              <a:gd name="T6" fmla="*/ 2147483646 w 294"/>
              <a:gd name="T7" fmla="*/ 2147483646 h 103"/>
              <a:gd name="T8" fmla="*/ 2147483646 w 294"/>
              <a:gd name="T9" fmla="*/ 2147483646 h 103"/>
              <a:gd name="T10" fmla="*/ 2147483646 w 294"/>
              <a:gd name="T11" fmla="*/ 2147483646 h 103"/>
              <a:gd name="T12" fmla="*/ 2147483646 w 294"/>
              <a:gd name="T13" fmla="*/ 2147483646 h 103"/>
              <a:gd name="T14" fmla="*/ 2147483646 w 294"/>
              <a:gd name="T15" fmla="*/ 2147483646 h 103"/>
              <a:gd name="T16" fmla="*/ 2147483646 w 294"/>
              <a:gd name="T17" fmla="*/ 2147483646 h 103"/>
              <a:gd name="T18" fmla="*/ 2147483646 w 294"/>
              <a:gd name="T19" fmla="*/ 2147483646 h 103"/>
              <a:gd name="T20" fmla="*/ 2147483646 w 294"/>
              <a:gd name="T21" fmla="*/ 2147483646 h 103"/>
              <a:gd name="T22" fmla="*/ 2147483646 w 294"/>
              <a:gd name="T23" fmla="*/ 2147483646 h 103"/>
              <a:gd name="T24" fmla="*/ 2147483646 w 294"/>
              <a:gd name="T25" fmla="*/ 2147483646 h 103"/>
              <a:gd name="T26" fmla="*/ 2147483646 w 294"/>
              <a:gd name="T27" fmla="*/ 2147483646 h 103"/>
              <a:gd name="T28" fmla="*/ 2147483646 w 294"/>
              <a:gd name="T29" fmla="*/ 2147483646 h 103"/>
              <a:gd name="T30" fmla="*/ 0 w 294"/>
              <a:gd name="T31" fmla="*/ 2147483646 h 103"/>
              <a:gd name="T32" fmla="*/ 0 w 294"/>
              <a:gd name="T33" fmla="*/ 2147483646 h 103"/>
              <a:gd name="T34" fmla="*/ 0 w 294"/>
              <a:gd name="T35" fmla="*/ 2147483646 h 103"/>
              <a:gd name="T36" fmla="*/ 0 w 294"/>
              <a:gd name="T37" fmla="*/ 2147483646 h 103"/>
              <a:gd name="T38" fmla="*/ 0 w 294"/>
              <a:gd name="T39" fmla="*/ 2147483646 h 103"/>
              <a:gd name="T40" fmla="*/ 2147483646 w 294"/>
              <a:gd name="T41" fmla="*/ 2147483646 h 103"/>
              <a:gd name="T42" fmla="*/ 2147483646 w 294"/>
              <a:gd name="T43" fmla="*/ 2147483646 h 103"/>
              <a:gd name="T44" fmla="*/ 2147483646 w 294"/>
              <a:gd name="T45" fmla="*/ 0 h 103"/>
              <a:gd name="T46" fmla="*/ 2147483646 w 294"/>
              <a:gd name="T47" fmla="*/ 0 h 103"/>
              <a:gd name="T48" fmla="*/ 2147483646 w 294"/>
              <a:gd name="T49" fmla="*/ 2147483646 h 10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94" h="103">
                <a:moveTo>
                  <a:pt x="287" y="84"/>
                </a:moveTo>
                <a:lnTo>
                  <a:pt x="287" y="84"/>
                </a:lnTo>
                <a:lnTo>
                  <a:pt x="291" y="86"/>
                </a:lnTo>
                <a:lnTo>
                  <a:pt x="292" y="89"/>
                </a:lnTo>
                <a:lnTo>
                  <a:pt x="294" y="93"/>
                </a:lnTo>
                <a:lnTo>
                  <a:pt x="294" y="96"/>
                </a:lnTo>
                <a:lnTo>
                  <a:pt x="292" y="100"/>
                </a:lnTo>
                <a:lnTo>
                  <a:pt x="289" y="103"/>
                </a:lnTo>
                <a:lnTo>
                  <a:pt x="286" y="103"/>
                </a:lnTo>
                <a:lnTo>
                  <a:pt x="282" y="103"/>
                </a:lnTo>
                <a:lnTo>
                  <a:pt x="7" y="19"/>
                </a:lnTo>
                <a:lnTo>
                  <a:pt x="4" y="17"/>
                </a:lnTo>
                <a:lnTo>
                  <a:pt x="0" y="14"/>
                </a:lnTo>
                <a:lnTo>
                  <a:pt x="0" y="10"/>
                </a:lnTo>
                <a:lnTo>
                  <a:pt x="0" y="7"/>
                </a:lnTo>
                <a:lnTo>
                  <a:pt x="2" y="3"/>
                </a:lnTo>
                <a:lnTo>
                  <a:pt x="5" y="2"/>
                </a:lnTo>
                <a:lnTo>
                  <a:pt x="9" y="0"/>
                </a:lnTo>
                <a:lnTo>
                  <a:pt x="12" y="0"/>
                </a:lnTo>
                <a:lnTo>
                  <a:pt x="287" y="84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6" name="Freeform 74"/>
          <p:cNvSpPr>
            <a:spLocks/>
          </p:cNvSpPr>
          <p:nvPr userDrawn="1"/>
        </p:nvSpPr>
        <p:spPr bwMode="auto">
          <a:xfrm>
            <a:off x="4848225" y="2133600"/>
            <a:ext cx="436563" cy="241300"/>
          </a:xfrm>
          <a:custGeom>
            <a:avLst/>
            <a:gdLst>
              <a:gd name="T0" fmla="*/ 2147483646 w 275"/>
              <a:gd name="T1" fmla="*/ 2147483646 h 152"/>
              <a:gd name="T2" fmla="*/ 2147483646 w 275"/>
              <a:gd name="T3" fmla="*/ 2147483646 h 152"/>
              <a:gd name="T4" fmla="*/ 2147483646 w 275"/>
              <a:gd name="T5" fmla="*/ 2147483646 h 152"/>
              <a:gd name="T6" fmla="*/ 2147483646 w 275"/>
              <a:gd name="T7" fmla="*/ 2147483646 h 152"/>
              <a:gd name="T8" fmla="*/ 2147483646 w 275"/>
              <a:gd name="T9" fmla="*/ 2147483646 h 152"/>
              <a:gd name="T10" fmla="*/ 2147483646 w 275"/>
              <a:gd name="T11" fmla="*/ 2147483646 h 152"/>
              <a:gd name="T12" fmla="*/ 2147483646 w 275"/>
              <a:gd name="T13" fmla="*/ 2147483646 h 152"/>
              <a:gd name="T14" fmla="*/ 2147483646 w 275"/>
              <a:gd name="T15" fmla="*/ 2147483646 h 152"/>
              <a:gd name="T16" fmla="*/ 2147483646 w 275"/>
              <a:gd name="T17" fmla="*/ 2147483646 h 152"/>
              <a:gd name="T18" fmla="*/ 2147483646 w 275"/>
              <a:gd name="T19" fmla="*/ 2147483646 h 152"/>
              <a:gd name="T20" fmla="*/ 2147483646 w 275"/>
              <a:gd name="T21" fmla="*/ 2147483646 h 152"/>
              <a:gd name="T22" fmla="*/ 2147483646 w 275"/>
              <a:gd name="T23" fmla="*/ 2147483646 h 152"/>
              <a:gd name="T24" fmla="*/ 2147483646 w 275"/>
              <a:gd name="T25" fmla="*/ 2147483646 h 152"/>
              <a:gd name="T26" fmla="*/ 2147483646 w 275"/>
              <a:gd name="T27" fmla="*/ 2147483646 h 152"/>
              <a:gd name="T28" fmla="*/ 2147483646 w 275"/>
              <a:gd name="T29" fmla="*/ 2147483646 h 152"/>
              <a:gd name="T30" fmla="*/ 0 w 275"/>
              <a:gd name="T31" fmla="*/ 2147483646 h 152"/>
              <a:gd name="T32" fmla="*/ 0 w 275"/>
              <a:gd name="T33" fmla="*/ 2147483646 h 152"/>
              <a:gd name="T34" fmla="*/ 2147483646 w 275"/>
              <a:gd name="T35" fmla="*/ 2147483646 h 152"/>
              <a:gd name="T36" fmla="*/ 2147483646 w 275"/>
              <a:gd name="T37" fmla="*/ 2147483646 h 152"/>
              <a:gd name="T38" fmla="*/ 2147483646 w 275"/>
              <a:gd name="T39" fmla="*/ 2147483646 h 152"/>
              <a:gd name="T40" fmla="*/ 2147483646 w 275"/>
              <a:gd name="T41" fmla="*/ 2147483646 h 152"/>
              <a:gd name="T42" fmla="*/ 2147483646 w 275"/>
              <a:gd name="T43" fmla="*/ 0 h 152"/>
              <a:gd name="T44" fmla="*/ 2147483646 w 275"/>
              <a:gd name="T45" fmla="*/ 0 h 152"/>
              <a:gd name="T46" fmla="*/ 2147483646 w 275"/>
              <a:gd name="T47" fmla="*/ 2147483646 h 152"/>
              <a:gd name="T48" fmla="*/ 2147483646 w 275"/>
              <a:gd name="T49" fmla="*/ 2147483646 h 1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75" h="152">
                <a:moveTo>
                  <a:pt x="269" y="133"/>
                </a:moveTo>
                <a:lnTo>
                  <a:pt x="269" y="133"/>
                </a:lnTo>
                <a:lnTo>
                  <a:pt x="273" y="136"/>
                </a:lnTo>
                <a:lnTo>
                  <a:pt x="275" y="140"/>
                </a:lnTo>
                <a:lnTo>
                  <a:pt x="275" y="143"/>
                </a:lnTo>
                <a:lnTo>
                  <a:pt x="275" y="146"/>
                </a:lnTo>
                <a:lnTo>
                  <a:pt x="271" y="150"/>
                </a:lnTo>
                <a:lnTo>
                  <a:pt x="268" y="152"/>
                </a:lnTo>
                <a:lnTo>
                  <a:pt x="264" y="152"/>
                </a:lnTo>
                <a:lnTo>
                  <a:pt x="261" y="150"/>
                </a:lnTo>
                <a:lnTo>
                  <a:pt x="5" y="19"/>
                </a:lnTo>
                <a:lnTo>
                  <a:pt x="1" y="16"/>
                </a:lnTo>
                <a:lnTo>
                  <a:pt x="0" y="12"/>
                </a:lnTo>
                <a:lnTo>
                  <a:pt x="0" y="9"/>
                </a:lnTo>
                <a:lnTo>
                  <a:pt x="1" y="5"/>
                </a:lnTo>
                <a:lnTo>
                  <a:pt x="3" y="2"/>
                </a:lnTo>
                <a:lnTo>
                  <a:pt x="6" y="0"/>
                </a:lnTo>
                <a:lnTo>
                  <a:pt x="10" y="0"/>
                </a:lnTo>
                <a:lnTo>
                  <a:pt x="13" y="2"/>
                </a:lnTo>
                <a:lnTo>
                  <a:pt x="269" y="133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7" name="Freeform 75"/>
          <p:cNvSpPr>
            <a:spLocks/>
          </p:cNvSpPr>
          <p:nvPr userDrawn="1"/>
        </p:nvSpPr>
        <p:spPr bwMode="auto">
          <a:xfrm>
            <a:off x="4967288" y="2022475"/>
            <a:ext cx="376237" cy="330200"/>
          </a:xfrm>
          <a:custGeom>
            <a:avLst/>
            <a:gdLst>
              <a:gd name="T0" fmla="*/ 2147483646 w 237"/>
              <a:gd name="T1" fmla="*/ 2147483646 h 208"/>
              <a:gd name="T2" fmla="*/ 2147483646 w 237"/>
              <a:gd name="T3" fmla="*/ 2147483646 h 208"/>
              <a:gd name="T4" fmla="*/ 2147483646 w 237"/>
              <a:gd name="T5" fmla="*/ 2147483646 h 208"/>
              <a:gd name="T6" fmla="*/ 2147483646 w 237"/>
              <a:gd name="T7" fmla="*/ 2147483646 h 208"/>
              <a:gd name="T8" fmla="*/ 2147483646 w 237"/>
              <a:gd name="T9" fmla="*/ 2147483646 h 208"/>
              <a:gd name="T10" fmla="*/ 2147483646 w 237"/>
              <a:gd name="T11" fmla="*/ 2147483646 h 208"/>
              <a:gd name="T12" fmla="*/ 2147483646 w 237"/>
              <a:gd name="T13" fmla="*/ 2147483646 h 208"/>
              <a:gd name="T14" fmla="*/ 2147483646 w 237"/>
              <a:gd name="T15" fmla="*/ 2147483646 h 208"/>
              <a:gd name="T16" fmla="*/ 2147483646 w 237"/>
              <a:gd name="T17" fmla="*/ 2147483646 h 208"/>
              <a:gd name="T18" fmla="*/ 2147483646 w 237"/>
              <a:gd name="T19" fmla="*/ 2147483646 h 208"/>
              <a:gd name="T20" fmla="*/ 2147483646 w 237"/>
              <a:gd name="T21" fmla="*/ 2147483646 h 208"/>
              <a:gd name="T22" fmla="*/ 2147483646 w 237"/>
              <a:gd name="T23" fmla="*/ 2147483646 h 208"/>
              <a:gd name="T24" fmla="*/ 2147483646 w 237"/>
              <a:gd name="T25" fmla="*/ 2147483646 h 208"/>
              <a:gd name="T26" fmla="*/ 2147483646 w 237"/>
              <a:gd name="T27" fmla="*/ 2147483646 h 208"/>
              <a:gd name="T28" fmla="*/ 2147483646 w 237"/>
              <a:gd name="T29" fmla="*/ 2147483646 h 208"/>
              <a:gd name="T30" fmla="*/ 0 w 237"/>
              <a:gd name="T31" fmla="*/ 2147483646 h 208"/>
              <a:gd name="T32" fmla="*/ 0 w 237"/>
              <a:gd name="T33" fmla="*/ 2147483646 h 208"/>
              <a:gd name="T34" fmla="*/ 2147483646 w 237"/>
              <a:gd name="T35" fmla="*/ 2147483646 h 208"/>
              <a:gd name="T36" fmla="*/ 2147483646 w 237"/>
              <a:gd name="T37" fmla="*/ 2147483646 h 208"/>
              <a:gd name="T38" fmla="*/ 2147483646 w 237"/>
              <a:gd name="T39" fmla="*/ 2147483646 h 208"/>
              <a:gd name="T40" fmla="*/ 2147483646 w 237"/>
              <a:gd name="T41" fmla="*/ 2147483646 h 208"/>
              <a:gd name="T42" fmla="*/ 2147483646 w 237"/>
              <a:gd name="T43" fmla="*/ 0 h 208"/>
              <a:gd name="T44" fmla="*/ 2147483646 w 237"/>
              <a:gd name="T45" fmla="*/ 0 h 208"/>
              <a:gd name="T46" fmla="*/ 2147483646 w 237"/>
              <a:gd name="T47" fmla="*/ 2147483646 h 208"/>
              <a:gd name="T48" fmla="*/ 2147483646 w 237"/>
              <a:gd name="T49" fmla="*/ 2147483646 h 20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37" h="208">
                <a:moveTo>
                  <a:pt x="234" y="191"/>
                </a:moveTo>
                <a:lnTo>
                  <a:pt x="234" y="191"/>
                </a:lnTo>
                <a:lnTo>
                  <a:pt x="237" y="194"/>
                </a:lnTo>
                <a:lnTo>
                  <a:pt x="237" y="198"/>
                </a:lnTo>
                <a:lnTo>
                  <a:pt x="237" y="201"/>
                </a:lnTo>
                <a:lnTo>
                  <a:pt x="236" y="204"/>
                </a:lnTo>
                <a:lnTo>
                  <a:pt x="232" y="206"/>
                </a:lnTo>
                <a:lnTo>
                  <a:pt x="229" y="208"/>
                </a:lnTo>
                <a:lnTo>
                  <a:pt x="225" y="206"/>
                </a:lnTo>
                <a:lnTo>
                  <a:pt x="222" y="204"/>
                </a:lnTo>
                <a:lnTo>
                  <a:pt x="4" y="17"/>
                </a:lnTo>
                <a:lnTo>
                  <a:pt x="2" y="14"/>
                </a:lnTo>
                <a:lnTo>
                  <a:pt x="0" y="10"/>
                </a:lnTo>
                <a:lnTo>
                  <a:pt x="0" y="7"/>
                </a:lnTo>
                <a:lnTo>
                  <a:pt x="2" y="3"/>
                </a:lnTo>
                <a:lnTo>
                  <a:pt x="5" y="2"/>
                </a:lnTo>
                <a:lnTo>
                  <a:pt x="9" y="0"/>
                </a:lnTo>
                <a:lnTo>
                  <a:pt x="12" y="0"/>
                </a:lnTo>
                <a:lnTo>
                  <a:pt x="16" y="3"/>
                </a:lnTo>
                <a:lnTo>
                  <a:pt x="234" y="191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8" name="Freeform 76"/>
          <p:cNvSpPr>
            <a:spLocks/>
          </p:cNvSpPr>
          <p:nvPr userDrawn="1"/>
        </p:nvSpPr>
        <p:spPr bwMode="auto">
          <a:xfrm>
            <a:off x="5095875" y="1951038"/>
            <a:ext cx="306388" cy="395287"/>
          </a:xfrm>
          <a:custGeom>
            <a:avLst/>
            <a:gdLst>
              <a:gd name="T0" fmla="*/ 2147483646 w 193"/>
              <a:gd name="T1" fmla="*/ 2147483646 h 249"/>
              <a:gd name="T2" fmla="*/ 2147483646 w 193"/>
              <a:gd name="T3" fmla="*/ 2147483646 h 249"/>
              <a:gd name="T4" fmla="*/ 2147483646 w 193"/>
              <a:gd name="T5" fmla="*/ 2147483646 h 249"/>
              <a:gd name="T6" fmla="*/ 2147483646 w 193"/>
              <a:gd name="T7" fmla="*/ 2147483646 h 249"/>
              <a:gd name="T8" fmla="*/ 2147483646 w 193"/>
              <a:gd name="T9" fmla="*/ 2147483646 h 249"/>
              <a:gd name="T10" fmla="*/ 2147483646 w 193"/>
              <a:gd name="T11" fmla="*/ 2147483646 h 249"/>
              <a:gd name="T12" fmla="*/ 2147483646 w 193"/>
              <a:gd name="T13" fmla="*/ 2147483646 h 249"/>
              <a:gd name="T14" fmla="*/ 2147483646 w 193"/>
              <a:gd name="T15" fmla="*/ 2147483646 h 249"/>
              <a:gd name="T16" fmla="*/ 2147483646 w 193"/>
              <a:gd name="T17" fmla="*/ 2147483646 h 249"/>
              <a:gd name="T18" fmla="*/ 2147483646 w 193"/>
              <a:gd name="T19" fmla="*/ 2147483646 h 249"/>
              <a:gd name="T20" fmla="*/ 2147483646 w 193"/>
              <a:gd name="T21" fmla="*/ 2147483646 h 249"/>
              <a:gd name="T22" fmla="*/ 2147483646 w 193"/>
              <a:gd name="T23" fmla="*/ 2147483646 h 249"/>
              <a:gd name="T24" fmla="*/ 2147483646 w 193"/>
              <a:gd name="T25" fmla="*/ 2147483646 h 249"/>
              <a:gd name="T26" fmla="*/ 2147483646 w 193"/>
              <a:gd name="T27" fmla="*/ 2147483646 h 249"/>
              <a:gd name="T28" fmla="*/ 0 w 193"/>
              <a:gd name="T29" fmla="*/ 2147483646 h 249"/>
              <a:gd name="T30" fmla="*/ 0 w 193"/>
              <a:gd name="T31" fmla="*/ 2147483646 h 249"/>
              <a:gd name="T32" fmla="*/ 2147483646 w 193"/>
              <a:gd name="T33" fmla="*/ 2147483646 h 249"/>
              <a:gd name="T34" fmla="*/ 2147483646 w 193"/>
              <a:gd name="T35" fmla="*/ 2147483646 h 249"/>
              <a:gd name="T36" fmla="*/ 2147483646 w 193"/>
              <a:gd name="T37" fmla="*/ 2147483646 h 249"/>
              <a:gd name="T38" fmla="*/ 2147483646 w 193"/>
              <a:gd name="T39" fmla="*/ 2147483646 h 249"/>
              <a:gd name="T40" fmla="*/ 2147483646 w 193"/>
              <a:gd name="T41" fmla="*/ 0 h 249"/>
              <a:gd name="T42" fmla="*/ 2147483646 w 193"/>
              <a:gd name="T43" fmla="*/ 0 h 249"/>
              <a:gd name="T44" fmla="*/ 2147483646 w 193"/>
              <a:gd name="T45" fmla="*/ 0 h 249"/>
              <a:gd name="T46" fmla="*/ 2147483646 w 193"/>
              <a:gd name="T47" fmla="*/ 2147483646 h 249"/>
              <a:gd name="T48" fmla="*/ 2147483646 w 193"/>
              <a:gd name="T49" fmla="*/ 2147483646 h 24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93" h="249">
                <a:moveTo>
                  <a:pt x="191" y="234"/>
                </a:moveTo>
                <a:lnTo>
                  <a:pt x="191" y="234"/>
                </a:lnTo>
                <a:lnTo>
                  <a:pt x="193" y="237"/>
                </a:lnTo>
                <a:lnTo>
                  <a:pt x="193" y="241"/>
                </a:lnTo>
                <a:lnTo>
                  <a:pt x="191" y="244"/>
                </a:lnTo>
                <a:lnTo>
                  <a:pt x="189" y="248"/>
                </a:lnTo>
                <a:lnTo>
                  <a:pt x="186" y="249"/>
                </a:lnTo>
                <a:lnTo>
                  <a:pt x="181" y="249"/>
                </a:lnTo>
                <a:lnTo>
                  <a:pt x="177" y="248"/>
                </a:lnTo>
                <a:lnTo>
                  <a:pt x="175" y="244"/>
                </a:lnTo>
                <a:lnTo>
                  <a:pt x="2" y="16"/>
                </a:lnTo>
                <a:lnTo>
                  <a:pt x="0" y="12"/>
                </a:lnTo>
                <a:lnTo>
                  <a:pt x="0" y="7"/>
                </a:lnTo>
                <a:lnTo>
                  <a:pt x="2" y="4"/>
                </a:lnTo>
                <a:lnTo>
                  <a:pt x="3" y="2"/>
                </a:lnTo>
                <a:lnTo>
                  <a:pt x="7" y="0"/>
                </a:lnTo>
                <a:lnTo>
                  <a:pt x="12" y="0"/>
                </a:lnTo>
                <a:lnTo>
                  <a:pt x="16" y="0"/>
                </a:lnTo>
                <a:lnTo>
                  <a:pt x="17" y="4"/>
                </a:lnTo>
                <a:lnTo>
                  <a:pt x="191" y="234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9" name="Freeform 77"/>
          <p:cNvSpPr>
            <a:spLocks/>
          </p:cNvSpPr>
          <p:nvPr userDrawn="1"/>
        </p:nvSpPr>
        <p:spPr bwMode="auto">
          <a:xfrm>
            <a:off x="7304088" y="622300"/>
            <a:ext cx="350837" cy="352425"/>
          </a:xfrm>
          <a:custGeom>
            <a:avLst/>
            <a:gdLst>
              <a:gd name="T0" fmla="*/ 2147483646 w 221"/>
              <a:gd name="T1" fmla="*/ 2147483646 h 222"/>
              <a:gd name="T2" fmla="*/ 2147483646 w 221"/>
              <a:gd name="T3" fmla="*/ 2147483646 h 222"/>
              <a:gd name="T4" fmla="*/ 2147483646 w 221"/>
              <a:gd name="T5" fmla="*/ 2147483646 h 222"/>
              <a:gd name="T6" fmla="*/ 2147483646 w 221"/>
              <a:gd name="T7" fmla="*/ 2147483646 h 222"/>
              <a:gd name="T8" fmla="*/ 2147483646 w 221"/>
              <a:gd name="T9" fmla="*/ 2147483646 h 222"/>
              <a:gd name="T10" fmla="*/ 0 w 221"/>
              <a:gd name="T11" fmla="*/ 2147483646 h 222"/>
              <a:gd name="T12" fmla="*/ 0 w 221"/>
              <a:gd name="T13" fmla="*/ 2147483646 h 222"/>
              <a:gd name="T14" fmla="*/ 0 w 221"/>
              <a:gd name="T15" fmla="*/ 2147483646 h 222"/>
              <a:gd name="T16" fmla="*/ 2147483646 w 221"/>
              <a:gd name="T17" fmla="*/ 2147483646 h 222"/>
              <a:gd name="T18" fmla="*/ 2147483646 w 221"/>
              <a:gd name="T19" fmla="*/ 2147483646 h 222"/>
              <a:gd name="T20" fmla="*/ 2147483646 w 221"/>
              <a:gd name="T21" fmla="*/ 2147483646 h 222"/>
              <a:gd name="T22" fmla="*/ 2147483646 w 221"/>
              <a:gd name="T23" fmla="*/ 2147483646 h 222"/>
              <a:gd name="T24" fmla="*/ 2147483646 w 221"/>
              <a:gd name="T25" fmla="*/ 2147483646 h 222"/>
              <a:gd name="T26" fmla="*/ 2147483646 w 221"/>
              <a:gd name="T27" fmla="*/ 2147483646 h 222"/>
              <a:gd name="T28" fmla="*/ 2147483646 w 221"/>
              <a:gd name="T29" fmla="*/ 2147483646 h 222"/>
              <a:gd name="T30" fmla="*/ 2147483646 w 221"/>
              <a:gd name="T31" fmla="*/ 2147483646 h 222"/>
              <a:gd name="T32" fmla="*/ 2147483646 w 221"/>
              <a:gd name="T33" fmla="*/ 2147483646 h 222"/>
              <a:gd name="T34" fmla="*/ 2147483646 w 221"/>
              <a:gd name="T35" fmla="*/ 2147483646 h 222"/>
              <a:gd name="T36" fmla="*/ 2147483646 w 221"/>
              <a:gd name="T37" fmla="*/ 2147483646 h 222"/>
              <a:gd name="T38" fmla="*/ 2147483646 w 221"/>
              <a:gd name="T39" fmla="*/ 2147483646 h 222"/>
              <a:gd name="T40" fmla="*/ 2147483646 w 221"/>
              <a:gd name="T41" fmla="*/ 2147483646 h 222"/>
              <a:gd name="T42" fmla="*/ 2147483646 w 221"/>
              <a:gd name="T43" fmla="*/ 2147483646 h 222"/>
              <a:gd name="T44" fmla="*/ 2147483646 w 221"/>
              <a:gd name="T45" fmla="*/ 2147483646 h 222"/>
              <a:gd name="T46" fmla="*/ 2147483646 w 221"/>
              <a:gd name="T47" fmla="*/ 2147483646 h 222"/>
              <a:gd name="T48" fmla="*/ 2147483646 w 221"/>
              <a:gd name="T49" fmla="*/ 2147483646 h 222"/>
              <a:gd name="T50" fmla="*/ 2147483646 w 221"/>
              <a:gd name="T51" fmla="*/ 2147483646 h 222"/>
              <a:gd name="T52" fmla="*/ 2147483646 w 221"/>
              <a:gd name="T53" fmla="*/ 2147483646 h 222"/>
              <a:gd name="T54" fmla="*/ 2147483646 w 221"/>
              <a:gd name="T55" fmla="*/ 2147483646 h 222"/>
              <a:gd name="T56" fmla="*/ 2147483646 w 221"/>
              <a:gd name="T57" fmla="*/ 2147483646 h 222"/>
              <a:gd name="T58" fmla="*/ 2147483646 w 221"/>
              <a:gd name="T59" fmla="*/ 2147483646 h 222"/>
              <a:gd name="T60" fmla="*/ 2147483646 w 221"/>
              <a:gd name="T61" fmla="*/ 2147483646 h 222"/>
              <a:gd name="T62" fmla="*/ 2147483646 w 221"/>
              <a:gd name="T63" fmla="*/ 2147483646 h 222"/>
              <a:gd name="T64" fmla="*/ 2147483646 w 221"/>
              <a:gd name="T65" fmla="*/ 2147483646 h 222"/>
              <a:gd name="T66" fmla="*/ 2147483646 w 221"/>
              <a:gd name="T67" fmla="*/ 2147483646 h 222"/>
              <a:gd name="T68" fmla="*/ 2147483646 w 221"/>
              <a:gd name="T69" fmla="*/ 2147483646 h 222"/>
              <a:gd name="T70" fmla="*/ 2147483646 w 221"/>
              <a:gd name="T71" fmla="*/ 2147483646 h 222"/>
              <a:gd name="T72" fmla="*/ 2147483646 w 221"/>
              <a:gd name="T73" fmla="*/ 2147483646 h 222"/>
              <a:gd name="T74" fmla="*/ 2147483646 w 221"/>
              <a:gd name="T75" fmla="*/ 2147483646 h 222"/>
              <a:gd name="T76" fmla="*/ 2147483646 w 221"/>
              <a:gd name="T77" fmla="*/ 2147483646 h 222"/>
              <a:gd name="T78" fmla="*/ 2147483646 w 221"/>
              <a:gd name="T79" fmla="*/ 2147483646 h 222"/>
              <a:gd name="T80" fmla="*/ 2147483646 w 221"/>
              <a:gd name="T81" fmla="*/ 2147483646 h 222"/>
              <a:gd name="T82" fmla="*/ 2147483646 w 221"/>
              <a:gd name="T83" fmla="*/ 2147483646 h 222"/>
              <a:gd name="T84" fmla="*/ 2147483646 w 221"/>
              <a:gd name="T85" fmla="*/ 2147483646 h 222"/>
              <a:gd name="T86" fmla="*/ 2147483646 w 221"/>
              <a:gd name="T87" fmla="*/ 2147483646 h 222"/>
              <a:gd name="T88" fmla="*/ 2147483646 w 221"/>
              <a:gd name="T89" fmla="*/ 2147483646 h 222"/>
              <a:gd name="T90" fmla="*/ 2147483646 w 221"/>
              <a:gd name="T91" fmla="*/ 2147483646 h 222"/>
              <a:gd name="T92" fmla="*/ 2147483646 w 221"/>
              <a:gd name="T93" fmla="*/ 2147483646 h 222"/>
              <a:gd name="T94" fmla="*/ 2147483646 w 221"/>
              <a:gd name="T95" fmla="*/ 2147483646 h 222"/>
              <a:gd name="T96" fmla="*/ 2147483646 w 221"/>
              <a:gd name="T97" fmla="*/ 2147483646 h 222"/>
              <a:gd name="T98" fmla="*/ 2147483646 w 221"/>
              <a:gd name="T99" fmla="*/ 2147483646 h 222"/>
              <a:gd name="T100" fmla="*/ 2147483646 w 221"/>
              <a:gd name="T101" fmla="*/ 0 h 222"/>
              <a:gd name="T102" fmla="*/ 2147483646 w 221"/>
              <a:gd name="T103" fmla="*/ 0 h 222"/>
              <a:gd name="T104" fmla="*/ 2147483646 w 221"/>
              <a:gd name="T105" fmla="*/ 0 h 222"/>
              <a:gd name="T106" fmla="*/ 2147483646 w 221"/>
              <a:gd name="T107" fmla="*/ 2147483646 h 222"/>
              <a:gd name="T108" fmla="*/ 2147483646 w 221"/>
              <a:gd name="T109" fmla="*/ 2147483646 h 222"/>
              <a:gd name="T110" fmla="*/ 2147483646 w 221"/>
              <a:gd name="T111" fmla="*/ 2147483646 h 222"/>
              <a:gd name="T112" fmla="*/ 2147483646 w 221"/>
              <a:gd name="T113" fmla="*/ 2147483646 h 222"/>
              <a:gd name="T114" fmla="*/ 2147483646 w 221"/>
              <a:gd name="T115" fmla="*/ 2147483646 h 222"/>
              <a:gd name="T116" fmla="*/ 2147483646 w 221"/>
              <a:gd name="T117" fmla="*/ 2147483646 h 222"/>
              <a:gd name="T118" fmla="*/ 2147483646 w 221"/>
              <a:gd name="T119" fmla="*/ 2147483646 h 222"/>
              <a:gd name="T120" fmla="*/ 2147483646 w 221"/>
              <a:gd name="T121" fmla="*/ 2147483646 h 222"/>
              <a:gd name="T122" fmla="*/ 2147483646 w 221"/>
              <a:gd name="T123" fmla="*/ 2147483646 h 22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21" h="222">
                <a:moveTo>
                  <a:pt x="15" y="53"/>
                </a:moveTo>
                <a:lnTo>
                  <a:pt x="15" y="53"/>
                </a:lnTo>
                <a:lnTo>
                  <a:pt x="10" y="64"/>
                </a:lnTo>
                <a:lnTo>
                  <a:pt x="5" y="74"/>
                </a:lnTo>
                <a:lnTo>
                  <a:pt x="3" y="84"/>
                </a:lnTo>
                <a:lnTo>
                  <a:pt x="0" y="94"/>
                </a:lnTo>
                <a:lnTo>
                  <a:pt x="0" y="107"/>
                </a:lnTo>
                <a:lnTo>
                  <a:pt x="0" y="117"/>
                </a:lnTo>
                <a:lnTo>
                  <a:pt x="3" y="137"/>
                </a:lnTo>
                <a:lnTo>
                  <a:pt x="10" y="158"/>
                </a:lnTo>
                <a:lnTo>
                  <a:pt x="15" y="167"/>
                </a:lnTo>
                <a:lnTo>
                  <a:pt x="20" y="175"/>
                </a:lnTo>
                <a:lnTo>
                  <a:pt x="27" y="184"/>
                </a:lnTo>
                <a:lnTo>
                  <a:pt x="36" y="192"/>
                </a:lnTo>
                <a:lnTo>
                  <a:pt x="44" y="199"/>
                </a:lnTo>
                <a:lnTo>
                  <a:pt x="53" y="206"/>
                </a:lnTo>
                <a:lnTo>
                  <a:pt x="63" y="211"/>
                </a:lnTo>
                <a:lnTo>
                  <a:pt x="74" y="215"/>
                </a:lnTo>
                <a:lnTo>
                  <a:pt x="84" y="218"/>
                </a:lnTo>
                <a:lnTo>
                  <a:pt x="94" y="220"/>
                </a:lnTo>
                <a:lnTo>
                  <a:pt x="106" y="222"/>
                </a:lnTo>
                <a:lnTo>
                  <a:pt x="117" y="222"/>
                </a:lnTo>
                <a:lnTo>
                  <a:pt x="137" y="218"/>
                </a:lnTo>
                <a:lnTo>
                  <a:pt x="158" y="211"/>
                </a:lnTo>
                <a:lnTo>
                  <a:pt x="166" y="206"/>
                </a:lnTo>
                <a:lnTo>
                  <a:pt x="177" y="199"/>
                </a:lnTo>
                <a:lnTo>
                  <a:pt x="184" y="192"/>
                </a:lnTo>
                <a:lnTo>
                  <a:pt x="192" y="186"/>
                </a:lnTo>
                <a:lnTo>
                  <a:pt x="199" y="177"/>
                </a:lnTo>
                <a:lnTo>
                  <a:pt x="206" y="167"/>
                </a:lnTo>
                <a:lnTo>
                  <a:pt x="211" y="156"/>
                </a:lnTo>
                <a:lnTo>
                  <a:pt x="215" y="146"/>
                </a:lnTo>
                <a:lnTo>
                  <a:pt x="218" y="136"/>
                </a:lnTo>
                <a:lnTo>
                  <a:pt x="220" y="125"/>
                </a:lnTo>
                <a:lnTo>
                  <a:pt x="221" y="115"/>
                </a:lnTo>
                <a:lnTo>
                  <a:pt x="221" y="105"/>
                </a:lnTo>
                <a:lnTo>
                  <a:pt x="218" y="82"/>
                </a:lnTo>
                <a:lnTo>
                  <a:pt x="211" y="64"/>
                </a:lnTo>
                <a:lnTo>
                  <a:pt x="206" y="53"/>
                </a:lnTo>
                <a:lnTo>
                  <a:pt x="199" y="45"/>
                </a:lnTo>
                <a:lnTo>
                  <a:pt x="192" y="36"/>
                </a:lnTo>
                <a:lnTo>
                  <a:pt x="185" y="27"/>
                </a:lnTo>
                <a:lnTo>
                  <a:pt x="177" y="21"/>
                </a:lnTo>
                <a:lnTo>
                  <a:pt x="166" y="15"/>
                </a:lnTo>
                <a:lnTo>
                  <a:pt x="158" y="10"/>
                </a:lnTo>
                <a:lnTo>
                  <a:pt x="148" y="5"/>
                </a:lnTo>
                <a:lnTo>
                  <a:pt x="135" y="2"/>
                </a:lnTo>
                <a:lnTo>
                  <a:pt x="125" y="0"/>
                </a:lnTo>
                <a:lnTo>
                  <a:pt x="115" y="0"/>
                </a:lnTo>
                <a:lnTo>
                  <a:pt x="105" y="0"/>
                </a:lnTo>
                <a:lnTo>
                  <a:pt x="84" y="3"/>
                </a:lnTo>
                <a:lnTo>
                  <a:pt x="63" y="10"/>
                </a:lnTo>
                <a:lnTo>
                  <a:pt x="53" y="15"/>
                </a:lnTo>
                <a:lnTo>
                  <a:pt x="44" y="21"/>
                </a:lnTo>
                <a:lnTo>
                  <a:pt x="36" y="27"/>
                </a:lnTo>
                <a:lnTo>
                  <a:pt x="29" y="36"/>
                </a:lnTo>
                <a:lnTo>
                  <a:pt x="22" y="45"/>
                </a:lnTo>
                <a:lnTo>
                  <a:pt x="15" y="53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" name="Freeform 78"/>
          <p:cNvSpPr>
            <a:spLocks/>
          </p:cNvSpPr>
          <p:nvPr userDrawn="1"/>
        </p:nvSpPr>
        <p:spPr bwMode="auto">
          <a:xfrm>
            <a:off x="6992938" y="1323975"/>
            <a:ext cx="223837" cy="223838"/>
          </a:xfrm>
          <a:custGeom>
            <a:avLst/>
            <a:gdLst>
              <a:gd name="T0" fmla="*/ 2147483646 w 141"/>
              <a:gd name="T1" fmla="*/ 2147483646 h 141"/>
              <a:gd name="T2" fmla="*/ 2147483646 w 141"/>
              <a:gd name="T3" fmla="*/ 2147483646 h 141"/>
              <a:gd name="T4" fmla="*/ 2147483646 w 141"/>
              <a:gd name="T5" fmla="*/ 2147483646 h 141"/>
              <a:gd name="T6" fmla="*/ 0 w 141"/>
              <a:gd name="T7" fmla="*/ 2147483646 h 141"/>
              <a:gd name="T8" fmla="*/ 0 w 141"/>
              <a:gd name="T9" fmla="*/ 2147483646 h 141"/>
              <a:gd name="T10" fmla="*/ 2147483646 w 141"/>
              <a:gd name="T11" fmla="*/ 2147483646 h 141"/>
              <a:gd name="T12" fmla="*/ 2147483646 w 141"/>
              <a:gd name="T13" fmla="*/ 2147483646 h 141"/>
              <a:gd name="T14" fmla="*/ 2147483646 w 141"/>
              <a:gd name="T15" fmla="*/ 2147483646 h 141"/>
              <a:gd name="T16" fmla="*/ 2147483646 w 141"/>
              <a:gd name="T17" fmla="*/ 2147483646 h 141"/>
              <a:gd name="T18" fmla="*/ 2147483646 w 141"/>
              <a:gd name="T19" fmla="*/ 2147483646 h 141"/>
              <a:gd name="T20" fmla="*/ 2147483646 w 141"/>
              <a:gd name="T21" fmla="*/ 2147483646 h 141"/>
              <a:gd name="T22" fmla="*/ 2147483646 w 141"/>
              <a:gd name="T23" fmla="*/ 2147483646 h 141"/>
              <a:gd name="T24" fmla="*/ 2147483646 w 141"/>
              <a:gd name="T25" fmla="*/ 2147483646 h 141"/>
              <a:gd name="T26" fmla="*/ 2147483646 w 141"/>
              <a:gd name="T27" fmla="*/ 2147483646 h 141"/>
              <a:gd name="T28" fmla="*/ 2147483646 w 141"/>
              <a:gd name="T29" fmla="*/ 2147483646 h 141"/>
              <a:gd name="T30" fmla="*/ 2147483646 w 141"/>
              <a:gd name="T31" fmla="*/ 2147483646 h 141"/>
              <a:gd name="T32" fmla="*/ 2147483646 w 141"/>
              <a:gd name="T33" fmla="*/ 2147483646 h 141"/>
              <a:gd name="T34" fmla="*/ 2147483646 w 141"/>
              <a:gd name="T35" fmla="*/ 2147483646 h 141"/>
              <a:gd name="T36" fmla="*/ 2147483646 w 141"/>
              <a:gd name="T37" fmla="*/ 2147483646 h 141"/>
              <a:gd name="T38" fmla="*/ 2147483646 w 141"/>
              <a:gd name="T39" fmla="*/ 2147483646 h 141"/>
              <a:gd name="T40" fmla="*/ 2147483646 w 141"/>
              <a:gd name="T41" fmla="*/ 2147483646 h 141"/>
              <a:gd name="T42" fmla="*/ 2147483646 w 141"/>
              <a:gd name="T43" fmla="*/ 2147483646 h 141"/>
              <a:gd name="T44" fmla="*/ 2147483646 w 141"/>
              <a:gd name="T45" fmla="*/ 2147483646 h 141"/>
              <a:gd name="T46" fmla="*/ 2147483646 w 141"/>
              <a:gd name="T47" fmla="*/ 2147483646 h 141"/>
              <a:gd name="T48" fmla="*/ 2147483646 w 141"/>
              <a:gd name="T49" fmla="*/ 2147483646 h 141"/>
              <a:gd name="T50" fmla="*/ 2147483646 w 141"/>
              <a:gd name="T51" fmla="*/ 2147483646 h 141"/>
              <a:gd name="T52" fmla="*/ 2147483646 w 141"/>
              <a:gd name="T53" fmla="*/ 2147483646 h 141"/>
              <a:gd name="T54" fmla="*/ 2147483646 w 141"/>
              <a:gd name="T55" fmla="*/ 2147483646 h 141"/>
              <a:gd name="T56" fmla="*/ 2147483646 w 141"/>
              <a:gd name="T57" fmla="*/ 2147483646 h 141"/>
              <a:gd name="T58" fmla="*/ 2147483646 w 141"/>
              <a:gd name="T59" fmla="*/ 2147483646 h 141"/>
              <a:gd name="T60" fmla="*/ 2147483646 w 141"/>
              <a:gd name="T61" fmla="*/ 2147483646 h 141"/>
              <a:gd name="T62" fmla="*/ 2147483646 w 141"/>
              <a:gd name="T63" fmla="*/ 0 h 141"/>
              <a:gd name="T64" fmla="*/ 2147483646 w 141"/>
              <a:gd name="T65" fmla="*/ 2147483646 h 141"/>
              <a:gd name="T66" fmla="*/ 2147483646 w 141"/>
              <a:gd name="T67" fmla="*/ 2147483646 h 141"/>
              <a:gd name="T68" fmla="*/ 2147483646 w 141"/>
              <a:gd name="T69" fmla="*/ 2147483646 h 141"/>
              <a:gd name="T70" fmla="*/ 2147483646 w 141"/>
              <a:gd name="T71" fmla="*/ 2147483646 h 141"/>
              <a:gd name="T72" fmla="*/ 2147483646 w 141"/>
              <a:gd name="T73" fmla="*/ 2147483646 h 141"/>
              <a:gd name="T74" fmla="*/ 2147483646 w 141"/>
              <a:gd name="T75" fmla="*/ 2147483646 h 14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41" h="141">
                <a:moveTo>
                  <a:pt x="10" y="34"/>
                </a:moveTo>
                <a:lnTo>
                  <a:pt x="10" y="34"/>
                </a:lnTo>
                <a:lnTo>
                  <a:pt x="3" y="48"/>
                </a:lnTo>
                <a:lnTo>
                  <a:pt x="0" y="62"/>
                </a:lnTo>
                <a:lnTo>
                  <a:pt x="0" y="74"/>
                </a:lnTo>
                <a:lnTo>
                  <a:pt x="1" y="87"/>
                </a:lnTo>
                <a:lnTo>
                  <a:pt x="7" y="101"/>
                </a:lnTo>
                <a:lnTo>
                  <a:pt x="13" y="111"/>
                </a:lnTo>
                <a:lnTo>
                  <a:pt x="22" y="122"/>
                </a:lnTo>
                <a:lnTo>
                  <a:pt x="34" y="130"/>
                </a:lnTo>
                <a:lnTo>
                  <a:pt x="46" y="137"/>
                </a:lnTo>
                <a:lnTo>
                  <a:pt x="60" y="141"/>
                </a:lnTo>
                <a:lnTo>
                  <a:pt x="74" y="141"/>
                </a:lnTo>
                <a:lnTo>
                  <a:pt x="87" y="139"/>
                </a:lnTo>
                <a:lnTo>
                  <a:pt x="99" y="134"/>
                </a:lnTo>
                <a:lnTo>
                  <a:pt x="111" y="127"/>
                </a:lnTo>
                <a:lnTo>
                  <a:pt x="122" y="118"/>
                </a:lnTo>
                <a:lnTo>
                  <a:pt x="130" y="106"/>
                </a:lnTo>
                <a:lnTo>
                  <a:pt x="137" y="94"/>
                </a:lnTo>
                <a:lnTo>
                  <a:pt x="139" y="81"/>
                </a:lnTo>
                <a:lnTo>
                  <a:pt x="141" y="67"/>
                </a:lnTo>
                <a:lnTo>
                  <a:pt x="139" y="53"/>
                </a:lnTo>
                <a:lnTo>
                  <a:pt x="134" y="41"/>
                </a:lnTo>
                <a:lnTo>
                  <a:pt x="127" y="29"/>
                </a:lnTo>
                <a:lnTo>
                  <a:pt x="118" y="19"/>
                </a:lnTo>
                <a:lnTo>
                  <a:pt x="106" y="10"/>
                </a:lnTo>
                <a:lnTo>
                  <a:pt x="93" y="5"/>
                </a:lnTo>
                <a:lnTo>
                  <a:pt x="81" y="1"/>
                </a:lnTo>
                <a:lnTo>
                  <a:pt x="67" y="0"/>
                </a:lnTo>
                <a:lnTo>
                  <a:pt x="53" y="3"/>
                </a:lnTo>
                <a:lnTo>
                  <a:pt x="39" y="7"/>
                </a:lnTo>
                <a:lnTo>
                  <a:pt x="29" y="13"/>
                </a:lnTo>
                <a:lnTo>
                  <a:pt x="19" y="24"/>
                </a:lnTo>
                <a:lnTo>
                  <a:pt x="10" y="34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" name="Freeform 79"/>
          <p:cNvSpPr>
            <a:spLocks/>
          </p:cNvSpPr>
          <p:nvPr userDrawn="1"/>
        </p:nvSpPr>
        <p:spPr bwMode="auto">
          <a:xfrm>
            <a:off x="7134225" y="903288"/>
            <a:ext cx="296863" cy="461962"/>
          </a:xfrm>
          <a:custGeom>
            <a:avLst/>
            <a:gdLst>
              <a:gd name="T0" fmla="*/ 2147483646 w 187"/>
              <a:gd name="T1" fmla="*/ 2147483646 h 291"/>
              <a:gd name="T2" fmla="*/ 2147483646 w 187"/>
              <a:gd name="T3" fmla="*/ 2147483646 h 291"/>
              <a:gd name="T4" fmla="*/ 0 w 187"/>
              <a:gd name="T5" fmla="*/ 2147483646 h 291"/>
              <a:gd name="T6" fmla="*/ 2147483646 w 187"/>
              <a:gd name="T7" fmla="*/ 2147483646 h 291"/>
              <a:gd name="T8" fmla="*/ 2147483646 w 187"/>
              <a:gd name="T9" fmla="*/ 2147483646 h 291"/>
              <a:gd name="T10" fmla="*/ 2147483646 w 187"/>
              <a:gd name="T11" fmla="*/ 2147483646 h 291"/>
              <a:gd name="T12" fmla="*/ 2147483646 w 187"/>
              <a:gd name="T13" fmla="*/ 2147483646 h 291"/>
              <a:gd name="T14" fmla="*/ 2147483646 w 187"/>
              <a:gd name="T15" fmla="*/ 2147483646 h 291"/>
              <a:gd name="T16" fmla="*/ 2147483646 w 187"/>
              <a:gd name="T17" fmla="*/ 2147483646 h 291"/>
              <a:gd name="T18" fmla="*/ 2147483646 w 187"/>
              <a:gd name="T19" fmla="*/ 2147483646 h 291"/>
              <a:gd name="T20" fmla="*/ 2147483646 w 187"/>
              <a:gd name="T21" fmla="*/ 2147483646 h 291"/>
              <a:gd name="T22" fmla="*/ 2147483646 w 187"/>
              <a:gd name="T23" fmla="*/ 2147483646 h 291"/>
              <a:gd name="T24" fmla="*/ 2147483646 w 187"/>
              <a:gd name="T25" fmla="*/ 2147483646 h 291"/>
              <a:gd name="T26" fmla="*/ 2147483646 w 187"/>
              <a:gd name="T27" fmla="*/ 2147483646 h 291"/>
              <a:gd name="T28" fmla="*/ 2147483646 w 187"/>
              <a:gd name="T29" fmla="*/ 2147483646 h 291"/>
              <a:gd name="T30" fmla="*/ 2147483646 w 187"/>
              <a:gd name="T31" fmla="*/ 2147483646 h 291"/>
              <a:gd name="T32" fmla="*/ 2147483646 w 187"/>
              <a:gd name="T33" fmla="*/ 2147483646 h 291"/>
              <a:gd name="T34" fmla="*/ 2147483646 w 187"/>
              <a:gd name="T35" fmla="*/ 2147483646 h 291"/>
              <a:gd name="T36" fmla="*/ 2147483646 w 187"/>
              <a:gd name="T37" fmla="*/ 2147483646 h 291"/>
              <a:gd name="T38" fmla="*/ 2147483646 w 187"/>
              <a:gd name="T39" fmla="*/ 2147483646 h 291"/>
              <a:gd name="T40" fmla="*/ 2147483646 w 187"/>
              <a:gd name="T41" fmla="*/ 0 h 291"/>
              <a:gd name="T42" fmla="*/ 2147483646 w 187"/>
              <a:gd name="T43" fmla="*/ 0 h 291"/>
              <a:gd name="T44" fmla="*/ 2147483646 w 187"/>
              <a:gd name="T45" fmla="*/ 2147483646 h 291"/>
              <a:gd name="T46" fmla="*/ 2147483646 w 187"/>
              <a:gd name="T47" fmla="*/ 2147483646 h 291"/>
              <a:gd name="T48" fmla="*/ 2147483646 w 187"/>
              <a:gd name="T49" fmla="*/ 2147483646 h 29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87" h="291">
                <a:moveTo>
                  <a:pt x="4" y="266"/>
                </a:moveTo>
                <a:lnTo>
                  <a:pt x="4" y="266"/>
                </a:lnTo>
                <a:lnTo>
                  <a:pt x="0" y="273"/>
                </a:lnTo>
                <a:lnTo>
                  <a:pt x="2" y="278"/>
                </a:lnTo>
                <a:lnTo>
                  <a:pt x="4" y="284"/>
                </a:lnTo>
                <a:lnTo>
                  <a:pt x="9" y="289"/>
                </a:lnTo>
                <a:lnTo>
                  <a:pt x="14" y="291"/>
                </a:lnTo>
                <a:lnTo>
                  <a:pt x="21" y="291"/>
                </a:lnTo>
                <a:lnTo>
                  <a:pt x="26" y="287"/>
                </a:lnTo>
                <a:lnTo>
                  <a:pt x="29" y="284"/>
                </a:lnTo>
                <a:lnTo>
                  <a:pt x="186" y="22"/>
                </a:lnTo>
                <a:lnTo>
                  <a:pt x="187" y="17"/>
                </a:lnTo>
                <a:lnTo>
                  <a:pt x="187" y="10"/>
                </a:lnTo>
                <a:lnTo>
                  <a:pt x="184" y="5"/>
                </a:lnTo>
                <a:lnTo>
                  <a:pt x="179" y="2"/>
                </a:lnTo>
                <a:lnTo>
                  <a:pt x="174" y="0"/>
                </a:lnTo>
                <a:lnTo>
                  <a:pt x="169" y="0"/>
                </a:lnTo>
                <a:lnTo>
                  <a:pt x="162" y="2"/>
                </a:lnTo>
                <a:lnTo>
                  <a:pt x="158" y="7"/>
                </a:lnTo>
                <a:lnTo>
                  <a:pt x="4" y="266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" name="Freeform 80"/>
          <p:cNvSpPr>
            <a:spLocks/>
          </p:cNvSpPr>
          <p:nvPr userDrawn="1"/>
        </p:nvSpPr>
        <p:spPr bwMode="auto">
          <a:xfrm>
            <a:off x="7585075" y="360363"/>
            <a:ext cx="350838" cy="354012"/>
          </a:xfrm>
          <a:custGeom>
            <a:avLst/>
            <a:gdLst>
              <a:gd name="T0" fmla="*/ 2147483646 w 221"/>
              <a:gd name="T1" fmla="*/ 2147483646 h 223"/>
              <a:gd name="T2" fmla="*/ 2147483646 w 221"/>
              <a:gd name="T3" fmla="*/ 2147483646 h 223"/>
              <a:gd name="T4" fmla="*/ 0 w 221"/>
              <a:gd name="T5" fmla="*/ 2147483646 h 223"/>
              <a:gd name="T6" fmla="*/ 0 w 221"/>
              <a:gd name="T7" fmla="*/ 2147483646 h 223"/>
              <a:gd name="T8" fmla="*/ 0 w 221"/>
              <a:gd name="T9" fmla="*/ 2147483646 h 223"/>
              <a:gd name="T10" fmla="*/ 2147483646 w 221"/>
              <a:gd name="T11" fmla="*/ 2147483646 h 223"/>
              <a:gd name="T12" fmla="*/ 2147483646 w 221"/>
              <a:gd name="T13" fmla="*/ 2147483646 h 223"/>
              <a:gd name="T14" fmla="*/ 2147483646 w 221"/>
              <a:gd name="T15" fmla="*/ 2147483646 h 223"/>
              <a:gd name="T16" fmla="*/ 2147483646 w 221"/>
              <a:gd name="T17" fmla="*/ 2147483646 h 223"/>
              <a:gd name="T18" fmla="*/ 2147483646 w 221"/>
              <a:gd name="T19" fmla="*/ 2147483646 h 223"/>
              <a:gd name="T20" fmla="*/ 2147483646 w 221"/>
              <a:gd name="T21" fmla="*/ 2147483646 h 223"/>
              <a:gd name="T22" fmla="*/ 2147483646 w 221"/>
              <a:gd name="T23" fmla="*/ 2147483646 h 223"/>
              <a:gd name="T24" fmla="*/ 2147483646 w 221"/>
              <a:gd name="T25" fmla="*/ 2147483646 h 223"/>
              <a:gd name="T26" fmla="*/ 2147483646 w 221"/>
              <a:gd name="T27" fmla="*/ 2147483646 h 223"/>
              <a:gd name="T28" fmla="*/ 2147483646 w 221"/>
              <a:gd name="T29" fmla="*/ 2147483646 h 223"/>
              <a:gd name="T30" fmla="*/ 2147483646 w 221"/>
              <a:gd name="T31" fmla="*/ 2147483646 h 223"/>
              <a:gd name="T32" fmla="*/ 2147483646 w 221"/>
              <a:gd name="T33" fmla="*/ 2147483646 h 223"/>
              <a:gd name="T34" fmla="*/ 2147483646 w 221"/>
              <a:gd name="T35" fmla="*/ 2147483646 h 223"/>
              <a:gd name="T36" fmla="*/ 2147483646 w 221"/>
              <a:gd name="T37" fmla="*/ 2147483646 h 223"/>
              <a:gd name="T38" fmla="*/ 2147483646 w 221"/>
              <a:gd name="T39" fmla="*/ 2147483646 h 223"/>
              <a:gd name="T40" fmla="*/ 2147483646 w 221"/>
              <a:gd name="T41" fmla="*/ 0 h 223"/>
              <a:gd name="T42" fmla="*/ 2147483646 w 221"/>
              <a:gd name="T43" fmla="*/ 0 h 223"/>
              <a:gd name="T44" fmla="*/ 2147483646 w 221"/>
              <a:gd name="T45" fmla="*/ 0 h 223"/>
              <a:gd name="T46" fmla="*/ 2147483646 w 221"/>
              <a:gd name="T47" fmla="*/ 2147483646 h 223"/>
              <a:gd name="T48" fmla="*/ 2147483646 w 221"/>
              <a:gd name="T49" fmla="*/ 2147483646 h 22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21" h="223">
                <a:moveTo>
                  <a:pt x="1" y="206"/>
                </a:moveTo>
                <a:lnTo>
                  <a:pt x="1" y="206"/>
                </a:lnTo>
                <a:lnTo>
                  <a:pt x="0" y="210"/>
                </a:lnTo>
                <a:lnTo>
                  <a:pt x="0" y="213"/>
                </a:lnTo>
                <a:lnTo>
                  <a:pt x="0" y="217"/>
                </a:lnTo>
                <a:lnTo>
                  <a:pt x="1" y="220"/>
                </a:lnTo>
                <a:lnTo>
                  <a:pt x="5" y="222"/>
                </a:lnTo>
                <a:lnTo>
                  <a:pt x="8" y="223"/>
                </a:lnTo>
                <a:lnTo>
                  <a:pt x="12" y="222"/>
                </a:lnTo>
                <a:lnTo>
                  <a:pt x="15" y="220"/>
                </a:lnTo>
                <a:lnTo>
                  <a:pt x="218" y="15"/>
                </a:lnTo>
                <a:lnTo>
                  <a:pt x="220" y="14"/>
                </a:lnTo>
                <a:lnTo>
                  <a:pt x="221" y="9"/>
                </a:lnTo>
                <a:lnTo>
                  <a:pt x="220" y="5"/>
                </a:lnTo>
                <a:lnTo>
                  <a:pt x="218" y="2"/>
                </a:lnTo>
                <a:lnTo>
                  <a:pt x="215" y="0"/>
                </a:lnTo>
                <a:lnTo>
                  <a:pt x="211" y="0"/>
                </a:lnTo>
                <a:lnTo>
                  <a:pt x="208" y="0"/>
                </a:lnTo>
                <a:lnTo>
                  <a:pt x="204" y="3"/>
                </a:lnTo>
                <a:lnTo>
                  <a:pt x="1" y="206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3" name="Freeform 81"/>
          <p:cNvSpPr>
            <a:spLocks/>
          </p:cNvSpPr>
          <p:nvPr userDrawn="1"/>
        </p:nvSpPr>
        <p:spPr bwMode="auto">
          <a:xfrm>
            <a:off x="7551738" y="239713"/>
            <a:ext cx="257175" cy="428625"/>
          </a:xfrm>
          <a:custGeom>
            <a:avLst/>
            <a:gdLst>
              <a:gd name="T0" fmla="*/ 2147483646 w 162"/>
              <a:gd name="T1" fmla="*/ 2147483646 h 270"/>
              <a:gd name="T2" fmla="*/ 2147483646 w 162"/>
              <a:gd name="T3" fmla="*/ 2147483646 h 270"/>
              <a:gd name="T4" fmla="*/ 0 w 162"/>
              <a:gd name="T5" fmla="*/ 2147483646 h 270"/>
              <a:gd name="T6" fmla="*/ 2147483646 w 162"/>
              <a:gd name="T7" fmla="*/ 2147483646 h 270"/>
              <a:gd name="T8" fmla="*/ 2147483646 w 162"/>
              <a:gd name="T9" fmla="*/ 2147483646 h 270"/>
              <a:gd name="T10" fmla="*/ 2147483646 w 162"/>
              <a:gd name="T11" fmla="*/ 2147483646 h 270"/>
              <a:gd name="T12" fmla="*/ 2147483646 w 162"/>
              <a:gd name="T13" fmla="*/ 2147483646 h 270"/>
              <a:gd name="T14" fmla="*/ 2147483646 w 162"/>
              <a:gd name="T15" fmla="*/ 2147483646 h 270"/>
              <a:gd name="T16" fmla="*/ 2147483646 w 162"/>
              <a:gd name="T17" fmla="*/ 2147483646 h 270"/>
              <a:gd name="T18" fmla="*/ 2147483646 w 162"/>
              <a:gd name="T19" fmla="*/ 2147483646 h 270"/>
              <a:gd name="T20" fmla="*/ 2147483646 w 162"/>
              <a:gd name="T21" fmla="*/ 2147483646 h 270"/>
              <a:gd name="T22" fmla="*/ 2147483646 w 162"/>
              <a:gd name="T23" fmla="*/ 2147483646 h 270"/>
              <a:gd name="T24" fmla="*/ 2147483646 w 162"/>
              <a:gd name="T25" fmla="*/ 2147483646 h 270"/>
              <a:gd name="T26" fmla="*/ 2147483646 w 162"/>
              <a:gd name="T27" fmla="*/ 2147483646 h 270"/>
              <a:gd name="T28" fmla="*/ 2147483646 w 162"/>
              <a:gd name="T29" fmla="*/ 2147483646 h 270"/>
              <a:gd name="T30" fmla="*/ 2147483646 w 162"/>
              <a:gd name="T31" fmla="*/ 2147483646 h 270"/>
              <a:gd name="T32" fmla="*/ 2147483646 w 162"/>
              <a:gd name="T33" fmla="*/ 2147483646 h 270"/>
              <a:gd name="T34" fmla="*/ 2147483646 w 162"/>
              <a:gd name="T35" fmla="*/ 0 h 270"/>
              <a:gd name="T36" fmla="*/ 2147483646 w 162"/>
              <a:gd name="T37" fmla="*/ 0 h 270"/>
              <a:gd name="T38" fmla="*/ 2147483646 w 162"/>
              <a:gd name="T39" fmla="*/ 0 h 270"/>
              <a:gd name="T40" fmla="*/ 2147483646 w 162"/>
              <a:gd name="T41" fmla="*/ 0 h 270"/>
              <a:gd name="T42" fmla="*/ 2147483646 w 162"/>
              <a:gd name="T43" fmla="*/ 0 h 270"/>
              <a:gd name="T44" fmla="*/ 2147483646 w 162"/>
              <a:gd name="T45" fmla="*/ 2147483646 h 270"/>
              <a:gd name="T46" fmla="*/ 2147483646 w 162"/>
              <a:gd name="T47" fmla="*/ 2147483646 h 270"/>
              <a:gd name="T48" fmla="*/ 2147483646 w 162"/>
              <a:gd name="T49" fmla="*/ 2147483646 h 27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62" h="270">
                <a:moveTo>
                  <a:pt x="2" y="255"/>
                </a:moveTo>
                <a:lnTo>
                  <a:pt x="2" y="255"/>
                </a:lnTo>
                <a:lnTo>
                  <a:pt x="0" y="260"/>
                </a:lnTo>
                <a:lnTo>
                  <a:pt x="2" y="263"/>
                </a:lnTo>
                <a:lnTo>
                  <a:pt x="4" y="267"/>
                </a:lnTo>
                <a:lnTo>
                  <a:pt x="5" y="268"/>
                </a:lnTo>
                <a:lnTo>
                  <a:pt x="9" y="270"/>
                </a:lnTo>
                <a:lnTo>
                  <a:pt x="14" y="270"/>
                </a:lnTo>
                <a:lnTo>
                  <a:pt x="17" y="268"/>
                </a:lnTo>
                <a:lnTo>
                  <a:pt x="19" y="265"/>
                </a:lnTo>
                <a:lnTo>
                  <a:pt x="160" y="14"/>
                </a:lnTo>
                <a:lnTo>
                  <a:pt x="162" y="11"/>
                </a:lnTo>
                <a:lnTo>
                  <a:pt x="162" y="7"/>
                </a:lnTo>
                <a:lnTo>
                  <a:pt x="160" y="4"/>
                </a:lnTo>
                <a:lnTo>
                  <a:pt x="157" y="0"/>
                </a:lnTo>
                <a:lnTo>
                  <a:pt x="153" y="0"/>
                </a:lnTo>
                <a:lnTo>
                  <a:pt x="150" y="0"/>
                </a:lnTo>
                <a:lnTo>
                  <a:pt x="146" y="2"/>
                </a:lnTo>
                <a:lnTo>
                  <a:pt x="143" y="5"/>
                </a:lnTo>
                <a:lnTo>
                  <a:pt x="2" y="25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4" name="Freeform 82"/>
          <p:cNvSpPr>
            <a:spLocks/>
          </p:cNvSpPr>
          <p:nvPr userDrawn="1"/>
        </p:nvSpPr>
        <p:spPr bwMode="auto">
          <a:xfrm>
            <a:off x="7626350" y="482600"/>
            <a:ext cx="417513" cy="269875"/>
          </a:xfrm>
          <a:custGeom>
            <a:avLst/>
            <a:gdLst>
              <a:gd name="T0" fmla="*/ 2147483646 w 263"/>
              <a:gd name="T1" fmla="*/ 2147483646 h 170"/>
              <a:gd name="T2" fmla="*/ 2147483646 w 263"/>
              <a:gd name="T3" fmla="*/ 2147483646 h 170"/>
              <a:gd name="T4" fmla="*/ 2147483646 w 263"/>
              <a:gd name="T5" fmla="*/ 2147483646 h 170"/>
              <a:gd name="T6" fmla="*/ 0 w 263"/>
              <a:gd name="T7" fmla="*/ 2147483646 h 170"/>
              <a:gd name="T8" fmla="*/ 0 w 263"/>
              <a:gd name="T9" fmla="*/ 2147483646 h 170"/>
              <a:gd name="T10" fmla="*/ 0 w 263"/>
              <a:gd name="T11" fmla="*/ 2147483646 h 170"/>
              <a:gd name="T12" fmla="*/ 0 w 263"/>
              <a:gd name="T13" fmla="*/ 2147483646 h 170"/>
              <a:gd name="T14" fmla="*/ 0 w 263"/>
              <a:gd name="T15" fmla="*/ 2147483646 h 170"/>
              <a:gd name="T16" fmla="*/ 2147483646 w 263"/>
              <a:gd name="T17" fmla="*/ 2147483646 h 170"/>
              <a:gd name="T18" fmla="*/ 2147483646 w 263"/>
              <a:gd name="T19" fmla="*/ 2147483646 h 170"/>
              <a:gd name="T20" fmla="*/ 2147483646 w 263"/>
              <a:gd name="T21" fmla="*/ 2147483646 h 170"/>
              <a:gd name="T22" fmla="*/ 2147483646 w 263"/>
              <a:gd name="T23" fmla="*/ 2147483646 h 170"/>
              <a:gd name="T24" fmla="*/ 2147483646 w 263"/>
              <a:gd name="T25" fmla="*/ 2147483646 h 170"/>
              <a:gd name="T26" fmla="*/ 2147483646 w 263"/>
              <a:gd name="T27" fmla="*/ 2147483646 h 170"/>
              <a:gd name="T28" fmla="*/ 2147483646 w 263"/>
              <a:gd name="T29" fmla="*/ 2147483646 h 170"/>
              <a:gd name="T30" fmla="*/ 2147483646 w 263"/>
              <a:gd name="T31" fmla="*/ 2147483646 h 170"/>
              <a:gd name="T32" fmla="*/ 2147483646 w 263"/>
              <a:gd name="T33" fmla="*/ 2147483646 h 170"/>
              <a:gd name="T34" fmla="*/ 2147483646 w 263"/>
              <a:gd name="T35" fmla="*/ 2147483646 h 170"/>
              <a:gd name="T36" fmla="*/ 2147483646 w 263"/>
              <a:gd name="T37" fmla="*/ 2147483646 h 170"/>
              <a:gd name="T38" fmla="*/ 2147483646 w 263"/>
              <a:gd name="T39" fmla="*/ 2147483646 h 170"/>
              <a:gd name="T40" fmla="*/ 2147483646 w 263"/>
              <a:gd name="T41" fmla="*/ 2147483646 h 170"/>
              <a:gd name="T42" fmla="*/ 2147483646 w 263"/>
              <a:gd name="T43" fmla="*/ 0 h 170"/>
              <a:gd name="T44" fmla="*/ 2147483646 w 263"/>
              <a:gd name="T45" fmla="*/ 0 h 170"/>
              <a:gd name="T46" fmla="*/ 2147483646 w 263"/>
              <a:gd name="T47" fmla="*/ 2147483646 h 170"/>
              <a:gd name="T48" fmla="*/ 2147483646 w 263"/>
              <a:gd name="T49" fmla="*/ 2147483646 h 17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63" h="170">
                <a:moveTo>
                  <a:pt x="3" y="152"/>
                </a:moveTo>
                <a:lnTo>
                  <a:pt x="3" y="152"/>
                </a:lnTo>
                <a:lnTo>
                  <a:pt x="1" y="155"/>
                </a:lnTo>
                <a:lnTo>
                  <a:pt x="0" y="158"/>
                </a:lnTo>
                <a:lnTo>
                  <a:pt x="0" y="162"/>
                </a:lnTo>
                <a:lnTo>
                  <a:pt x="0" y="165"/>
                </a:lnTo>
                <a:lnTo>
                  <a:pt x="3" y="169"/>
                </a:lnTo>
                <a:lnTo>
                  <a:pt x="6" y="169"/>
                </a:lnTo>
                <a:lnTo>
                  <a:pt x="10" y="170"/>
                </a:lnTo>
                <a:lnTo>
                  <a:pt x="13" y="169"/>
                </a:lnTo>
                <a:lnTo>
                  <a:pt x="259" y="17"/>
                </a:lnTo>
                <a:lnTo>
                  <a:pt x="261" y="16"/>
                </a:lnTo>
                <a:lnTo>
                  <a:pt x="263" y="12"/>
                </a:lnTo>
                <a:lnTo>
                  <a:pt x="263" y="9"/>
                </a:lnTo>
                <a:lnTo>
                  <a:pt x="263" y="5"/>
                </a:lnTo>
                <a:lnTo>
                  <a:pt x="259" y="2"/>
                </a:lnTo>
                <a:lnTo>
                  <a:pt x="256" y="0"/>
                </a:lnTo>
                <a:lnTo>
                  <a:pt x="252" y="0"/>
                </a:lnTo>
                <a:lnTo>
                  <a:pt x="249" y="2"/>
                </a:lnTo>
                <a:lnTo>
                  <a:pt x="3" y="15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5" name="Freeform 83"/>
          <p:cNvSpPr>
            <a:spLocks/>
          </p:cNvSpPr>
          <p:nvPr userDrawn="1"/>
        </p:nvSpPr>
        <p:spPr bwMode="auto">
          <a:xfrm>
            <a:off x="7491413" y="179388"/>
            <a:ext cx="166687" cy="466725"/>
          </a:xfrm>
          <a:custGeom>
            <a:avLst/>
            <a:gdLst>
              <a:gd name="T0" fmla="*/ 0 w 105"/>
              <a:gd name="T1" fmla="*/ 2147483646 h 294"/>
              <a:gd name="T2" fmla="*/ 0 w 105"/>
              <a:gd name="T3" fmla="*/ 2147483646 h 294"/>
              <a:gd name="T4" fmla="*/ 0 w 105"/>
              <a:gd name="T5" fmla="*/ 2147483646 h 294"/>
              <a:gd name="T6" fmla="*/ 0 w 105"/>
              <a:gd name="T7" fmla="*/ 2147483646 h 294"/>
              <a:gd name="T8" fmla="*/ 2147483646 w 105"/>
              <a:gd name="T9" fmla="*/ 2147483646 h 294"/>
              <a:gd name="T10" fmla="*/ 2147483646 w 105"/>
              <a:gd name="T11" fmla="*/ 2147483646 h 294"/>
              <a:gd name="T12" fmla="*/ 2147483646 w 105"/>
              <a:gd name="T13" fmla="*/ 2147483646 h 294"/>
              <a:gd name="T14" fmla="*/ 2147483646 w 105"/>
              <a:gd name="T15" fmla="*/ 2147483646 h 294"/>
              <a:gd name="T16" fmla="*/ 2147483646 w 105"/>
              <a:gd name="T17" fmla="*/ 2147483646 h 294"/>
              <a:gd name="T18" fmla="*/ 2147483646 w 105"/>
              <a:gd name="T19" fmla="*/ 2147483646 h 294"/>
              <a:gd name="T20" fmla="*/ 2147483646 w 105"/>
              <a:gd name="T21" fmla="*/ 2147483646 h 294"/>
              <a:gd name="T22" fmla="*/ 2147483646 w 105"/>
              <a:gd name="T23" fmla="*/ 2147483646 h 294"/>
              <a:gd name="T24" fmla="*/ 2147483646 w 105"/>
              <a:gd name="T25" fmla="*/ 2147483646 h 294"/>
              <a:gd name="T26" fmla="*/ 2147483646 w 105"/>
              <a:gd name="T27" fmla="*/ 2147483646 h 294"/>
              <a:gd name="T28" fmla="*/ 2147483646 w 105"/>
              <a:gd name="T29" fmla="*/ 2147483646 h 294"/>
              <a:gd name="T30" fmla="*/ 2147483646 w 105"/>
              <a:gd name="T31" fmla="*/ 2147483646 h 294"/>
              <a:gd name="T32" fmla="*/ 2147483646 w 105"/>
              <a:gd name="T33" fmla="*/ 2147483646 h 294"/>
              <a:gd name="T34" fmla="*/ 2147483646 w 105"/>
              <a:gd name="T35" fmla="*/ 0 h 294"/>
              <a:gd name="T36" fmla="*/ 2147483646 w 105"/>
              <a:gd name="T37" fmla="*/ 0 h 294"/>
              <a:gd name="T38" fmla="*/ 2147483646 w 105"/>
              <a:gd name="T39" fmla="*/ 0 h 294"/>
              <a:gd name="T40" fmla="*/ 2147483646 w 105"/>
              <a:gd name="T41" fmla="*/ 0 h 294"/>
              <a:gd name="T42" fmla="*/ 2147483646 w 105"/>
              <a:gd name="T43" fmla="*/ 0 h 294"/>
              <a:gd name="T44" fmla="*/ 2147483646 w 105"/>
              <a:gd name="T45" fmla="*/ 2147483646 h 294"/>
              <a:gd name="T46" fmla="*/ 2147483646 w 105"/>
              <a:gd name="T47" fmla="*/ 2147483646 h 294"/>
              <a:gd name="T48" fmla="*/ 0 w 105"/>
              <a:gd name="T49" fmla="*/ 2147483646 h 29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05" h="294">
                <a:moveTo>
                  <a:pt x="0" y="281"/>
                </a:moveTo>
                <a:lnTo>
                  <a:pt x="0" y="281"/>
                </a:lnTo>
                <a:lnTo>
                  <a:pt x="0" y="286"/>
                </a:lnTo>
                <a:lnTo>
                  <a:pt x="0" y="289"/>
                </a:lnTo>
                <a:lnTo>
                  <a:pt x="4" y="291"/>
                </a:lnTo>
                <a:lnTo>
                  <a:pt x="7" y="293"/>
                </a:lnTo>
                <a:lnTo>
                  <a:pt x="11" y="294"/>
                </a:lnTo>
                <a:lnTo>
                  <a:pt x="14" y="293"/>
                </a:lnTo>
                <a:lnTo>
                  <a:pt x="17" y="291"/>
                </a:lnTo>
                <a:lnTo>
                  <a:pt x="19" y="288"/>
                </a:lnTo>
                <a:lnTo>
                  <a:pt x="105" y="12"/>
                </a:lnTo>
                <a:lnTo>
                  <a:pt x="105" y="9"/>
                </a:lnTo>
                <a:lnTo>
                  <a:pt x="105" y="6"/>
                </a:lnTo>
                <a:lnTo>
                  <a:pt x="103" y="2"/>
                </a:lnTo>
                <a:lnTo>
                  <a:pt x="100" y="0"/>
                </a:lnTo>
                <a:lnTo>
                  <a:pt x="95" y="0"/>
                </a:lnTo>
                <a:lnTo>
                  <a:pt x="91" y="0"/>
                </a:lnTo>
                <a:lnTo>
                  <a:pt x="90" y="4"/>
                </a:lnTo>
                <a:lnTo>
                  <a:pt x="86" y="7"/>
                </a:lnTo>
                <a:lnTo>
                  <a:pt x="0" y="281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6" name="Freeform 84"/>
          <p:cNvSpPr>
            <a:spLocks/>
          </p:cNvSpPr>
          <p:nvPr userDrawn="1"/>
        </p:nvSpPr>
        <p:spPr bwMode="auto">
          <a:xfrm>
            <a:off x="7631113" y="619125"/>
            <a:ext cx="450850" cy="211138"/>
          </a:xfrm>
          <a:custGeom>
            <a:avLst/>
            <a:gdLst>
              <a:gd name="T0" fmla="*/ 2147483646 w 284"/>
              <a:gd name="T1" fmla="*/ 2147483646 h 133"/>
              <a:gd name="T2" fmla="*/ 2147483646 w 284"/>
              <a:gd name="T3" fmla="*/ 2147483646 h 133"/>
              <a:gd name="T4" fmla="*/ 2147483646 w 284"/>
              <a:gd name="T5" fmla="*/ 2147483646 h 133"/>
              <a:gd name="T6" fmla="*/ 2147483646 w 284"/>
              <a:gd name="T7" fmla="*/ 2147483646 h 133"/>
              <a:gd name="T8" fmla="*/ 0 w 284"/>
              <a:gd name="T9" fmla="*/ 2147483646 h 133"/>
              <a:gd name="T10" fmla="*/ 2147483646 w 284"/>
              <a:gd name="T11" fmla="*/ 2147483646 h 133"/>
              <a:gd name="T12" fmla="*/ 2147483646 w 284"/>
              <a:gd name="T13" fmla="*/ 2147483646 h 133"/>
              <a:gd name="T14" fmla="*/ 2147483646 w 284"/>
              <a:gd name="T15" fmla="*/ 2147483646 h 133"/>
              <a:gd name="T16" fmla="*/ 2147483646 w 284"/>
              <a:gd name="T17" fmla="*/ 2147483646 h 133"/>
              <a:gd name="T18" fmla="*/ 2147483646 w 284"/>
              <a:gd name="T19" fmla="*/ 2147483646 h 133"/>
              <a:gd name="T20" fmla="*/ 2147483646 w 284"/>
              <a:gd name="T21" fmla="*/ 2147483646 h 133"/>
              <a:gd name="T22" fmla="*/ 2147483646 w 284"/>
              <a:gd name="T23" fmla="*/ 2147483646 h 133"/>
              <a:gd name="T24" fmla="*/ 2147483646 w 284"/>
              <a:gd name="T25" fmla="*/ 2147483646 h 133"/>
              <a:gd name="T26" fmla="*/ 2147483646 w 284"/>
              <a:gd name="T27" fmla="*/ 2147483646 h 133"/>
              <a:gd name="T28" fmla="*/ 2147483646 w 284"/>
              <a:gd name="T29" fmla="*/ 2147483646 h 133"/>
              <a:gd name="T30" fmla="*/ 2147483646 w 284"/>
              <a:gd name="T31" fmla="*/ 2147483646 h 133"/>
              <a:gd name="T32" fmla="*/ 2147483646 w 284"/>
              <a:gd name="T33" fmla="*/ 2147483646 h 133"/>
              <a:gd name="T34" fmla="*/ 2147483646 w 284"/>
              <a:gd name="T35" fmla="*/ 2147483646 h 133"/>
              <a:gd name="T36" fmla="*/ 2147483646 w 284"/>
              <a:gd name="T37" fmla="*/ 2147483646 h 133"/>
              <a:gd name="T38" fmla="*/ 2147483646 w 284"/>
              <a:gd name="T39" fmla="*/ 2147483646 h 133"/>
              <a:gd name="T40" fmla="*/ 2147483646 w 284"/>
              <a:gd name="T41" fmla="*/ 2147483646 h 133"/>
              <a:gd name="T42" fmla="*/ 2147483646 w 284"/>
              <a:gd name="T43" fmla="*/ 0 h 133"/>
              <a:gd name="T44" fmla="*/ 2147483646 w 284"/>
              <a:gd name="T45" fmla="*/ 0 h 133"/>
              <a:gd name="T46" fmla="*/ 2147483646 w 284"/>
              <a:gd name="T47" fmla="*/ 0 h 133"/>
              <a:gd name="T48" fmla="*/ 2147483646 w 284"/>
              <a:gd name="T49" fmla="*/ 2147483646 h 13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84" h="133">
                <a:moveTo>
                  <a:pt x="7" y="114"/>
                </a:moveTo>
                <a:lnTo>
                  <a:pt x="7" y="114"/>
                </a:lnTo>
                <a:lnTo>
                  <a:pt x="3" y="117"/>
                </a:lnTo>
                <a:lnTo>
                  <a:pt x="2" y="121"/>
                </a:lnTo>
                <a:lnTo>
                  <a:pt x="0" y="124"/>
                </a:lnTo>
                <a:lnTo>
                  <a:pt x="2" y="127"/>
                </a:lnTo>
                <a:lnTo>
                  <a:pt x="3" y="131"/>
                </a:lnTo>
                <a:lnTo>
                  <a:pt x="7" y="133"/>
                </a:lnTo>
                <a:lnTo>
                  <a:pt x="10" y="133"/>
                </a:lnTo>
                <a:lnTo>
                  <a:pt x="14" y="133"/>
                </a:lnTo>
                <a:lnTo>
                  <a:pt x="278" y="17"/>
                </a:lnTo>
                <a:lnTo>
                  <a:pt x="282" y="16"/>
                </a:lnTo>
                <a:lnTo>
                  <a:pt x="284" y="12"/>
                </a:lnTo>
                <a:lnTo>
                  <a:pt x="284" y="9"/>
                </a:lnTo>
                <a:lnTo>
                  <a:pt x="284" y="5"/>
                </a:lnTo>
                <a:lnTo>
                  <a:pt x="280" y="2"/>
                </a:lnTo>
                <a:lnTo>
                  <a:pt x="278" y="0"/>
                </a:lnTo>
                <a:lnTo>
                  <a:pt x="273" y="0"/>
                </a:lnTo>
                <a:lnTo>
                  <a:pt x="270" y="0"/>
                </a:lnTo>
                <a:lnTo>
                  <a:pt x="7" y="114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7" name="Freeform 85"/>
          <p:cNvSpPr>
            <a:spLocks/>
          </p:cNvSpPr>
          <p:nvPr userDrawn="1"/>
        </p:nvSpPr>
        <p:spPr bwMode="auto">
          <a:xfrm>
            <a:off x="7612063" y="769938"/>
            <a:ext cx="479425" cy="119062"/>
          </a:xfrm>
          <a:custGeom>
            <a:avLst/>
            <a:gdLst>
              <a:gd name="T0" fmla="*/ 2147483646 w 302"/>
              <a:gd name="T1" fmla="*/ 2147483646 h 75"/>
              <a:gd name="T2" fmla="*/ 2147483646 w 302"/>
              <a:gd name="T3" fmla="*/ 2147483646 h 75"/>
              <a:gd name="T4" fmla="*/ 2147483646 w 302"/>
              <a:gd name="T5" fmla="*/ 2147483646 h 75"/>
              <a:gd name="T6" fmla="*/ 2147483646 w 302"/>
              <a:gd name="T7" fmla="*/ 2147483646 h 75"/>
              <a:gd name="T8" fmla="*/ 0 w 302"/>
              <a:gd name="T9" fmla="*/ 2147483646 h 75"/>
              <a:gd name="T10" fmla="*/ 0 w 302"/>
              <a:gd name="T11" fmla="*/ 2147483646 h 75"/>
              <a:gd name="T12" fmla="*/ 0 w 302"/>
              <a:gd name="T13" fmla="*/ 2147483646 h 75"/>
              <a:gd name="T14" fmla="*/ 0 w 302"/>
              <a:gd name="T15" fmla="*/ 2147483646 h 75"/>
              <a:gd name="T16" fmla="*/ 2147483646 w 302"/>
              <a:gd name="T17" fmla="*/ 2147483646 h 75"/>
              <a:gd name="T18" fmla="*/ 2147483646 w 302"/>
              <a:gd name="T19" fmla="*/ 2147483646 h 75"/>
              <a:gd name="T20" fmla="*/ 2147483646 w 302"/>
              <a:gd name="T21" fmla="*/ 2147483646 h 75"/>
              <a:gd name="T22" fmla="*/ 2147483646 w 302"/>
              <a:gd name="T23" fmla="*/ 2147483646 h 75"/>
              <a:gd name="T24" fmla="*/ 2147483646 w 302"/>
              <a:gd name="T25" fmla="*/ 2147483646 h 75"/>
              <a:gd name="T26" fmla="*/ 2147483646 w 302"/>
              <a:gd name="T27" fmla="*/ 2147483646 h 75"/>
              <a:gd name="T28" fmla="*/ 2147483646 w 302"/>
              <a:gd name="T29" fmla="*/ 2147483646 h 75"/>
              <a:gd name="T30" fmla="*/ 2147483646 w 302"/>
              <a:gd name="T31" fmla="*/ 2147483646 h 75"/>
              <a:gd name="T32" fmla="*/ 2147483646 w 302"/>
              <a:gd name="T33" fmla="*/ 2147483646 h 75"/>
              <a:gd name="T34" fmla="*/ 2147483646 w 302"/>
              <a:gd name="T35" fmla="*/ 2147483646 h 75"/>
              <a:gd name="T36" fmla="*/ 2147483646 w 302"/>
              <a:gd name="T37" fmla="*/ 2147483646 h 75"/>
              <a:gd name="T38" fmla="*/ 2147483646 w 302"/>
              <a:gd name="T39" fmla="*/ 2147483646 h 75"/>
              <a:gd name="T40" fmla="*/ 2147483646 w 302"/>
              <a:gd name="T41" fmla="*/ 2147483646 h 75"/>
              <a:gd name="T42" fmla="*/ 2147483646 w 302"/>
              <a:gd name="T43" fmla="*/ 2147483646 h 75"/>
              <a:gd name="T44" fmla="*/ 2147483646 w 302"/>
              <a:gd name="T45" fmla="*/ 0 h 75"/>
              <a:gd name="T46" fmla="*/ 2147483646 w 302"/>
              <a:gd name="T47" fmla="*/ 0 h 75"/>
              <a:gd name="T48" fmla="*/ 2147483646 w 302"/>
              <a:gd name="T49" fmla="*/ 2147483646 h 7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02" h="75">
                <a:moveTo>
                  <a:pt x="9" y="57"/>
                </a:moveTo>
                <a:lnTo>
                  <a:pt x="9" y="57"/>
                </a:lnTo>
                <a:lnTo>
                  <a:pt x="5" y="57"/>
                </a:lnTo>
                <a:lnTo>
                  <a:pt x="2" y="60"/>
                </a:lnTo>
                <a:lnTo>
                  <a:pt x="0" y="63"/>
                </a:lnTo>
                <a:lnTo>
                  <a:pt x="0" y="67"/>
                </a:lnTo>
                <a:lnTo>
                  <a:pt x="2" y="70"/>
                </a:lnTo>
                <a:lnTo>
                  <a:pt x="5" y="74"/>
                </a:lnTo>
                <a:lnTo>
                  <a:pt x="9" y="75"/>
                </a:lnTo>
                <a:lnTo>
                  <a:pt x="12" y="75"/>
                </a:lnTo>
                <a:lnTo>
                  <a:pt x="294" y="19"/>
                </a:lnTo>
                <a:lnTo>
                  <a:pt x="297" y="17"/>
                </a:lnTo>
                <a:lnTo>
                  <a:pt x="301" y="15"/>
                </a:lnTo>
                <a:lnTo>
                  <a:pt x="301" y="12"/>
                </a:lnTo>
                <a:lnTo>
                  <a:pt x="302" y="7"/>
                </a:lnTo>
                <a:lnTo>
                  <a:pt x="301" y="3"/>
                </a:lnTo>
                <a:lnTo>
                  <a:pt x="297" y="1"/>
                </a:lnTo>
                <a:lnTo>
                  <a:pt x="294" y="0"/>
                </a:lnTo>
                <a:lnTo>
                  <a:pt x="290" y="0"/>
                </a:lnTo>
                <a:lnTo>
                  <a:pt x="9" y="5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8" name="Freeform 86"/>
          <p:cNvSpPr>
            <a:spLocks/>
          </p:cNvSpPr>
          <p:nvPr userDrawn="1"/>
        </p:nvSpPr>
        <p:spPr bwMode="auto">
          <a:xfrm>
            <a:off x="7581900" y="914400"/>
            <a:ext cx="481013" cy="61913"/>
          </a:xfrm>
          <a:custGeom>
            <a:avLst/>
            <a:gdLst>
              <a:gd name="T0" fmla="*/ 2147483646 w 303"/>
              <a:gd name="T1" fmla="*/ 0 h 39"/>
              <a:gd name="T2" fmla="*/ 2147483646 w 303"/>
              <a:gd name="T3" fmla="*/ 0 h 39"/>
              <a:gd name="T4" fmla="*/ 2147483646 w 303"/>
              <a:gd name="T5" fmla="*/ 0 h 39"/>
              <a:gd name="T6" fmla="*/ 2147483646 w 303"/>
              <a:gd name="T7" fmla="*/ 2147483646 h 39"/>
              <a:gd name="T8" fmla="*/ 2147483646 w 303"/>
              <a:gd name="T9" fmla="*/ 2147483646 h 39"/>
              <a:gd name="T10" fmla="*/ 0 w 303"/>
              <a:gd name="T11" fmla="*/ 2147483646 h 39"/>
              <a:gd name="T12" fmla="*/ 0 w 303"/>
              <a:gd name="T13" fmla="*/ 2147483646 h 39"/>
              <a:gd name="T14" fmla="*/ 0 w 303"/>
              <a:gd name="T15" fmla="*/ 2147483646 h 39"/>
              <a:gd name="T16" fmla="*/ 0 w 303"/>
              <a:gd name="T17" fmla="*/ 2147483646 h 39"/>
              <a:gd name="T18" fmla="*/ 2147483646 w 303"/>
              <a:gd name="T19" fmla="*/ 2147483646 h 39"/>
              <a:gd name="T20" fmla="*/ 2147483646 w 303"/>
              <a:gd name="T21" fmla="*/ 2147483646 h 39"/>
              <a:gd name="T22" fmla="*/ 2147483646 w 303"/>
              <a:gd name="T23" fmla="*/ 2147483646 h 39"/>
              <a:gd name="T24" fmla="*/ 2147483646 w 303"/>
              <a:gd name="T25" fmla="*/ 2147483646 h 39"/>
              <a:gd name="T26" fmla="*/ 2147483646 w 303"/>
              <a:gd name="T27" fmla="*/ 2147483646 h 39"/>
              <a:gd name="T28" fmla="*/ 2147483646 w 303"/>
              <a:gd name="T29" fmla="*/ 2147483646 h 39"/>
              <a:gd name="T30" fmla="*/ 2147483646 w 303"/>
              <a:gd name="T31" fmla="*/ 2147483646 h 39"/>
              <a:gd name="T32" fmla="*/ 2147483646 w 303"/>
              <a:gd name="T33" fmla="*/ 2147483646 h 39"/>
              <a:gd name="T34" fmla="*/ 2147483646 w 303"/>
              <a:gd name="T35" fmla="*/ 2147483646 h 39"/>
              <a:gd name="T36" fmla="*/ 2147483646 w 303"/>
              <a:gd name="T37" fmla="*/ 2147483646 h 39"/>
              <a:gd name="T38" fmla="*/ 2147483646 w 303"/>
              <a:gd name="T39" fmla="*/ 2147483646 h 39"/>
              <a:gd name="T40" fmla="*/ 2147483646 w 303"/>
              <a:gd name="T41" fmla="*/ 2147483646 h 39"/>
              <a:gd name="T42" fmla="*/ 2147483646 w 303"/>
              <a:gd name="T43" fmla="*/ 2147483646 h 39"/>
              <a:gd name="T44" fmla="*/ 2147483646 w 303"/>
              <a:gd name="T45" fmla="*/ 2147483646 h 39"/>
              <a:gd name="T46" fmla="*/ 2147483646 w 303"/>
              <a:gd name="T47" fmla="*/ 2147483646 h 39"/>
              <a:gd name="T48" fmla="*/ 2147483646 w 303"/>
              <a:gd name="T49" fmla="*/ 0 h 3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03" h="39">
                <a:moveTo>
                  <a:pt x="10" y="0"/>
                </a:moveTo>
                <a:lnTo>
                  <a:pt x="10" y="0"/>
                </a:lnTo>
                <a:lnTo>
                  <a:pt x="7" y="0"/>
                </a:lnTo>
                <a:lnTo>
                  <a:pt x="3" y="2"/>
                </a:lnTo>
                <a:lnTo>
                  <a:pt x="2" y="5"/>
                </a:lnTo>
                <a:lnTo>
                  <a:pt x="0" y="8"/>
                </a:lnTo>
                <a:lnTo>
                  <a:pt x="0" y="12"/>
                </a:lnTo>
                <a:lnTo>
                  <a:pt x="2" y="15"/>
                </a:lnTo>
                <a:lnTo>
                  <a:pt x="5" y="19"/>
                </a:lnTo>
                <a:lnTo>
                  <a:pt x="9" y="19"/>
                </a:lnTo>
                <a:lnTo>
                  <a:pt x="292" y="39"/>
                </a:lnTo>
                <a:lnTo>
                  <a:pt x="296" y="38"/>
                </a:lnTo>
                <a:lnTo>
                  <a:pt x="299" y="36"/>
                </a:lnTo>
                <a:lnTo>
                  <a:pt x="303" y="33"/>
                </a:lnTo>
                <a:lnTo>
                  <a:pt x="303" y="29"/>
                </a:lnTo>
                <a:lnTo>
                  <a:pt x="303" y="26"/>
                </a:lnTo>
                <a:lnTo>
                  <a:pt x="301" y="22"/>
                </a:lnTo>
                <a:lnTo>
                  <a:pt x="297" y="21"/>
                </a:lnTo>
                <a:lnTo>
                  <a:pt x="294" y="19"/>
                </a:lnTo>
                <a:lnTo>
                  <a:pt x="10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9" name="Freeform 87"/>
          <p:cNvSpPr>
            <a:spLocks/>
          </p:cNvSpPr>
          <p:nvPr userDrawn="1"/>
        </p:nvSpPr>
        <p:spPr bwMode="auto">
          <a:xfrm>
            <a:off x="7429500" y="160338"/>
            <a:ext cx="42863" cy="485775"/>
          </a:xfrm>
          <a:custGeom>
            <a:avLst/>
            <a:gdLst>
              <a:gd name="T0" fmla="*/ 0 w 27"/>
              <a:gd name="T1" fmla="*/ 2147483646 h 306"/>
              <a:gd name="T2" fmla="*/ 0 w 27"/>
              <a:gd name="T3" fmla="*/ 2147483646 h 306"/>
              <a:gd name="T4" fmla="*/ 2147483646 w 27"/>
              <a:gd name="T5" fmla="*/ 2147483646 h 306"/>
              <a:gd name="T6" fmla="*/ 2147483646 w 27"/>
              <a:gd name="T7" fmla="*/ 2147483646 h 306"/>
              <a:gd name="T8" fmla="*/ 2147483646 w 27"/>
              <a:gd name="T9" fmla="*/ 2147483646 h 306"/>
              <a:gd name="T10" fmla="*/ 2147483646 w 27"/>
              <a:gd name="T11" fmla="*/ 2147483646 h 306"/>
              <a:gd name="T12" fmla="*/ 2147483646 w 27"/>
              <a:gd name="T13" fmla="*/ 2147483646 h 306"/>
              <a:gd name="T14" fmla="*/ 2147483646 w 27"/>
              <a:gd name="T15" fmla="*/ 2147483646 h 306"/>
              <a:gd name="T16" fmla="*/ 2147483646 w 27"/>
              <a:gd name="T17" fmla="*/ 2147483646 h 306"/>
              <a:gd name="T18" fmla="*/ 2147483646 w 27"/>
              <a:gd name="T19" fmla="*/ 2147483646 h 306"/>
              <a:gd name="T20" fmla="*/ 2147483646 w 27"/>
              <a:gd name="T21" fmla="*/ 2147483646 h 306"/>
              <a:gd name="T22" fmla="*/ 2147483646 w 27"/>
              <a:gd name="T23" fmla="*/ 2147483646 h 306"/>
              <a:gd name="T24" fmla="*/ 2147483646 w 27"/>
              <a:gd name="T25" fmla="*/ 2147483646 h 306"/>
              <a:gd name="T26" fmla="*/ 2147483646 w 27"/>
              <a:gd name="T27" fmla="*/ 2147483646 h 306"/>
              <a:gd name="T28" fmla="*/ 2147483646 w 27"/>
              <a:gd name="T29" fmla="*/ 2147483646 h 306"/>
              <a:gd name="T30" fmla="*/ 2147483646 w 27"/>
              <a:gd name="T31" fmla="*/ 2147483646 h 306"/>
              <a:gd name="T32" fmla="*/ 2147483646 w 27"/>
              <a:gd name="T33" fmla="*/ 0 h 306"/>
              <a:gd name="T34" fmla="*/ 2147483646 w 27"/>
              <a:gd name="T35" fmla="*/ 0 h 306"/>
              <a:gd name="T36" fmla="*/ 2147483646 w 27"/>
              <a:gd name="T37" fmla="*/ 0 h 306"/>
              <a:gd name="T38" fmla="*/ 2147483646 w 27"/>
              <a:gd name="T39" fmla="*/ 0 h 306"/>
              <a:gd name="T40" fmla="*/ 2147483646 w 27"/>
              <a:gd name="T41" fmla="*/ 0 h 306"/>
              <a:gd name="T42" fmla="*/ 2147483646 w 27"/>
              <a:gd name="T43" fmla="*/ 2147483646 h 306"/>
              <a:gd name="T44" fmla="*/ 2147483646 w 27"/>
              <a:gd name="T45" fmla="*/ 2147483646 h 306"/>
              <a:gd name="T46" fmla="*/ 2147483646 w 27"/>
              <a:gd name="T47" fmla="*/ 2147483646 h 306"/>
              <a:gd name="T48" fmla="*/ 0 w 27"/>
              <a:gd name="T49" fmla="*/ 2147483646 h 30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7" h="306">
                <a:moveTo>
                  <a:pt x="0" y="296"/>
                </a:moveTo>
                <a:lnTo>
                  <a:pt x="0" y="296"/>
                </a:lnTo>
                <a:lnTo>
                  <a:pt x="1" y="301"/>
                </a:lnTo>
                <a:lnTo>
                  <a:pt x="3" y="303"/>
                </a:lnTo>
                <a:lnTo>
                  <a:pt x="7" y="306"/>
                </a:lnTo>
                <a:lnTo>
                  <a:pt x="10" y="306"/>
                </a:lnTo>
                <a:lnTo>
                  <a:pt x="14" y="306"/>
                </a:lnTo>
                <a:lnTo>
                  <a:pt x="17" y="305"/>
                </a:lnTo>
                <a:lnTo>
                  <a:pt x="19" y="301"/>
                </a:lnTo>
                <a:lnTo>
                  <a:pt x="20" y="298"/>
                </a:lnTo>
                <a:lnTo>
                  <a:pt x="27" y="9"/>
                </a:lnTo>
                <a:lnTo>
                  <a:pt x="27" y="6"/>
                </a:lnTo>
                <a:lnTo>
                  <a:pt x="26" y="2"/>
                </a:lnTo>
                <a:lnTo>
                  <a:pt x="22" y="0"/>
                </a:lnTo>
                <a:lnTo>
                  <a:pt x="19" y="0"/>
                </a:lnTo>
                <a:lnTo>
                  <a:pt x="15" y="0"/>
                </a:lnTo>
                <a:lnTo>
                  <a:pt x="12" y="2"/>
                </a:lnTo>
                <a:lnTo>
                  <a:pt x="8" y="6"/>
                </a:lnTo>
                <a:lnTo>
                  <a:pt x="8" y="9"/>
                </a:lnTo>
                <a:lnTo>
                  <a:pt x="0" y="296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0" name="Freeform 88"/>
          <p:cNvSpPr>
            <a:spLocks/>
          </p:cNvSpPr>
          <p:nvPr userDrawn="1"/>
        </p:nvSpPr>
        <p:spPr bwMode="auto">
          <a:xfrm>
            <a:off x="7286625" y="188913"/>
            <a:ext cx="98425" cy="479425"/>
          </a:xfrm>
          <a:custGeom>
            <a:avLst/>
            <a:gdLst>
              <a:gd name="T0" fmla="*/ 2147483646 w 62"/>
              <a:gd name="T1" fmla="*/ 2147483646 h 302"/>
              <a:gd name="T2" fmla="*/ 2147483646 w 62"/>
              <a:gd name="T3" fmla="*/ 2147483646 h 302"/>
              <a:gd name="T4" fmla="*/ 2147483646 w 62"/>
              <a:gd name="T5" fmla="*/ 2147483646 h 302"/>
              <a:gd name="T6" fmla="*/ 2147483646 w 62"/>
              <a:gd name="T7" fmla="*/ 2147483646 h 302"/>
              <a:gd name="T8" fmla="*/ 2147483646 w 62"/>
              <a:gd name="T9" fmla="*/ 2147483646 h 302"/>
              <a:gd name="T10" fmla="*/ 2147483646 w 62"/>
              <a:gd name="T11" fmla="*/ 2147483646 h 302"/>
              <a:gd name="T12" fmla="*/ 2147483646 w 62"/>
              <a:gd name="T13" fmla="*/ 2147483646 h 302"/>
              <a:gd name="T14" fmla="*/ 2147483646 w 62"/>
              <a:gd name="T15" fmla="*/ 2147483646 h 302"/>
              <a:gd name="T16" fmla="*/ 2147483646 w 62"/>
              <a:gd name="T17" fmla="*/ 2147483646 h 302"/>
              <a:gd name="T18" fmla="*/ 2147483646 w 62"/>
              <a:gd name="T19" fmla="*/ 2147483646 h 302"/>
              <a:gd name="T20" fmla="*/ 2147483646 w 62"/>
              <a:gd name="T21" fmla="*/ 2147483646 h 302"/>
              <a:gd name="T22" fmla="*/ 2147483646 w 62"/>
              <a:gd name="T23" fmla="*/ 2147483646 h 302"/>
              <a:gd name="T24" fmla="*/ 2147483646 w 62"/>
              <a:gd name="T25" fmla="*/ 2147483646 h 302"/>
              <a:gd name="T26" fmla="*/ 2147483646 w 62"/>
              <a:gd name="T27" fmla="*/ 2147483646 h 302"/>
              <a:gd name="T28" fmla="*/ 2147483646 w 62"/>
              <a:gd name="T29" fmla="*/ 2147483646 h 302"/>
              <a:gd name="T30" fmla="*/ 2147483646 w 62"/>
              <a:gd name="T31" fmla="*/ 2147483646 h 302"/>
              <a:gd name="T32" fmla="*/ 2147483646 w 62"/>
              <a:gd name="T33" fmla="*/ 0 h 302"/>
              <a:gd name="T34" fmla="*/ 2147483646 w 62"/>
              <a:gd name="T35" fmla="*/ 0 h 302"/>
              <a:gd name="T36" fmla="*/ 2147483646 w 62"/>
              <a:gd name="T37" fmla="*/ 0 h 302"/>
              <a:gd name="T38" fmla="*/ 2147483646 w 62"/>
              <a:gd name="T39" fmla="*/ 0 h 302"/>
              <a:gd name="T40" fmla="*/ 2147483646 w 62"/>
              <a:gd name="T41" fmla="*/ 0 h 302"/>
              <a:gd name="T42" fmla="*/ 2147483646 w 62"/>
              <a:gd name="T43" fmla="*/ 2147483646 h 302"/>
              <a:gd name="T44" fmla="*/ 0 w 62"/>
              <a:gd name="T45" fmla="*/ 2147483646 h 302"/>
              <a:gd name="T46" fmla="*/ 0 w 62"/>
              <a:gd name="T47" fmla="*/ 2147483646 h 302"/>
              <a:gd name="T48" fmla="*/ 2147483646 w 62"/>
              <a:gd name="T49" fmla="*/ 2147483646 h 30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2" h="302">
                <a:moveTo>
                  <a:pt x="43" y="294"/>
                </a:moveTo>
                <a:lnTo>
                  <a:pt x="43" y="294"/>
                </a:lnTo>
                <a:lnTo>
                  <a:pt x="45" y="299"/>
                </a:lnTo>
                <a:lnTo>
                  <a:pt x="47" y="300"/>
                </a:lnTo>
                <a:lnTo>
                  <a:pt x="50" y="302"/>
                </a:lnTo>
                <a:lnTo>
                  <a:pt x="55" y="302"/>
                </a:lnTo>
                <a:lnTo>
                  <a:pt x="59" y="300"/>
                </a:lnTo>
                <a:lnTo>
                  <a:pt x="61" y="299"/>
                </a:lnTo>
                <a:lnTo>
                  <a:pt x="62" y="295"/>
                </a:lnTo>
                <a:lnTo>
                  <a:pt x="62" y="292"/>
                </a:lnTo>
                <a:lnTo>
                  <a:pt x="19" y="6"/>
                </a:lnTo>
                <a:lnTo>
                  <a:pt x="18" y="3"/>
                </a:lnTo>
                <a:lnTo>
                  <a:pt x="16" y="1"/>
                </a:lnTo>
                <a:lnTo>
                  <a:pt x="12" y="0"/>
                </a:lnTo>
                <a:lnTo>
                  <a:pt x="9" y="0"/>
                </a:lnTo>
                <a:lnTo>
                  <a:pt x="4" y="0"/>
                </a:lnTo>
                <a:lnTo>
                  <a:pt x="2" y="3"/>
                </a:lnTo>
                <a:lnTo>
                  <a:pt x="0" y="6"/>
                </a:lnTo>
                <a:lnTo>
                  <a:pt x="0" y="10"/>
                </a:lnTo>
                <a:lnTo>
                  <a:pt x="43" y="294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1" name="Freeform 89"/>
          <p:cNvSpPr>
            <a:spLocks/>
          </p:cNvSpPr>
          <p:nvPr userDrawn="1"/>
        </p:nvSpPr>
        <p:spPr bwMode="auto">
          <a:xfrm>
            <a:off x="7142163" y="265113"/>
            <a:ext cx="204787" cy="452437"/>
          </a:xfrm>
          <a:custGeom>
            <a:avLst/>
            <a:gdLst>
              <a:gd name="T0" fmla="*/ 2147483646 w 129"/>
              <a:gd name="T1" fmla="*/ 2147483646 h 285"/>
              <a:gd name="T2" fmla="*/ 2147483646 w 129"/>
              <a:gd name="T3" fmla="*/ 2147483646 h 285"/>
              <a:gd name="T4" fmla="*/ 2147483646 w 129"/>
              <a:gd name="T5" fmla="*/ 2147483646 h 285"/>
              <a:gd name="T6" fmla="*/ 2147483646 w 129"/>
              <a:gd name="T7" fmla="*/ 2147483646 h 285"/>
              <a:gd name="T8" fmla="*/ 2147483646 w 129"/>
              <a:gd name="T9" fmla="*/ 2147483646 h 285"/>
              <a:gd name="T10" fmla="*/ 2147483646 w 129"/>
              <a:gd name="T11" fmla="*/ 2147483646 h 285"/>
              <a:gd name="T12" fmla="*/ 2147483646 w 129"/>
              <a:gd name="T13" fmla="*/ 2147483646 h 285"/>
              <a:gd name="T14" fmla="*/ 2147483646 w 129"/>
              <a:gd name="T15" fmla="*/ 2147483646 h 285"/>
              <a:gd name="T16" fmla="*/ 2147483646 w 129"/>
              <a:gd name="T17" fmla="*/ 2147483646 h 285"/>
              <a:gd name="T18" fmla="*/ 2147483646 w 129"/>
              <a:gd name="T19" fmla="*/ 2147483646 h 285"/>
              <a:gd name="T20" fmla="*/ 2147483646 w 129"/>
              <a:gd name="T21" fmla="*/ 2147483646 h 285"/>
              <a:gd name="T22" fmla="*/ 2147483646 w 129"/>
              <a:gd name="T23" fmla="*/ 2147483646 h 285"/>
              <a:gd name="T24" fmla="*/ 2147483646 w 129"/>
              <a:gd name="T25" fmla="*/ 2147483646 h 285"/>
              <a:gd name="T26" fmla="*/ 2147483646 w 129"/>
              <a:gd name="T27" fmla="*/ 2147483646 h 285"/>
              <a:gd name="T28" fmla="*/ 2147483646 w 129"/>
              <a:gd name="T29" fmla="*/ 2147483646 h 285"/>
              <a:gd name="T30" fmla="*/ 2147483646 w 129"/>
              <a:gd name="T31" fmla="*/ 2147483646 h 285"/>
              <a:gd name="T32" fmla="*/ 2147483646 w 129"/>
              <a:gd name="T33" fmla="*/ 0 h 285"/>
              <a:gd name="T34" fmla="*/ 2147483646 w 129"/>
              <a:gd name="T35" fmla="*/ 2147483646 h 285"/>
              <a:gd name="T36" fmla="*/ 2147483646 w 129"/>
              <a:gd name="T37" fmla="*/ 2147483646 h 285"/>
              <a:gd name="T38" fmla="*/ 2147483646 w 129"/>
              <a:gd name="T39" fmla="*/ 2147483646 h 285"/>
              <a:gd name="T40" fmla="*/ 2147483646 w 129"/>
              <a:gd name="T41" fmla="*/ 2147483646 h 285"/>
              <a:gd name="T42" fmla="*/ 2147483646 w 129"/>
              <a:gd name="T43" fmla="*/ 2147483646 h 285"/>
              <a:gd name="T44" fmla="*/ 0 w 129"/>
              <a:gd name="T45" fmla="*/ 2147483646 h 285"/>
              <a:gd name="T46" fmla="*/ 2147483646 w 129"/>
              <a:gd name="T47" fmla="*/ 2147483646 h 285"/>
              <a:gd name="T48" fmla="*/ 2147483646 w 129"/>
              <a:gd name="T49" fmla="*/ 2147483646 h 28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29" h="285">
                <a:moveTo>
                  <a:pt x="110" y="280"/>
                </a:moveTo>
                <a:lnTo>
                  <a:pt x="110" y="280"/>
                </a:lnTo>
                <a:lnTo>
                  <a:pt x="112" y="283"/>
                </a:lnTo>
                <a:lnTo>
                  <a:pt x="115" y="285"/>
                </a:lnTo>
                <a:lnTo>
                  <a:pt x="119" y="285"/>
                </a:lnTo>
                <a:lnTo>
                  <a:pt x="122" y="285"/>
                </a:lnTo>
                <a:lnTo>
                  <a:pt x="126" y="283"/>
                </a:lnTo>
                <a:lnTo>
                  <a:pt x="127" y="280"/>
                </a:lnTo>
                <a:lnTo>
                  <a:pt x="129" y="277"/>
                </a:lnTo>
                <a:lnTo>
                  <a:pt x="127" y="273"/>
                </a:lnTo>
                <a:lnTo>
                  <a:pt x="19" y="7"/>
                </a:lnTo>
                <a:lnTo>
                  <a:pt x="17" y="3"/>
                </a:lnTo>
                <a:lnTo>
                  <a:pt x="14" y="1"/>
                </a:lnTo>
                <a:lnTo>
                  <a:pt x="11" y="0"/>
                </a:lnTo>
                <a:lnTo>
                  <a:pt x="7" y="1"/>
                </a:lnTo>
                <a:lnTo>
                  <a:pt x="4" y="3"/>
                </a:lnTo>
                <a:lnTo>
                  <a:pt x="2" y="7"/>
                </a:lnTo>
                <a:lnTo>
                  <a:pt x="0" y="10"/>
                </a:lnTo>
                <a:lnTo>
                  <a:pt x="2" y="14"/>
                </a:lnTo>
                <a:lnTo>
                  <a:pt x="110" y="28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" name="Freeform 90"/>
          <p:cNvSpPr>
            <a:spLocks/>
          </p:cNvSpPr>
          <p:nvPr userDrawn="1"/>
        </p:nvSpPr>
        <p:spPr bwMode="auto">
          <a:xfrm>
            <a:off x="7034213" y="363538"/>
            <a:ext cx="288925" cy="406400"/>
          </a:xfrm>
          <a:custGeom>
            <a:avLst/>
            <a:gdLst>
              <a:gd name="T0" fmla="*/ 2147483646 w 182"/>
              <a:gd name="T1" fmla="*/ 2147483646 h 256"/>
              <a:gd name="T2" fmla="*/ 2147483646 w 182"/>
              <a:gd name="T3" fmla="*/ 2147483646 h 256"/>
              <a:gd name="T4" fmla="*/ 2147483646 w 182"/>
              <a:gd name="T5" fmla="*/ 2147483646 h 256"/>
              <a:gd name="T6" fmla="*/ 2147483646 w 182"/>
              <a:gd name="T7" fmla="*/ 2147483646 h 256"/>
              <a:gd name="T8" fmla="*/ 2147483646 w 182"/>
              <a:gd name="T9" fmla="*/ 2147483646 h 256"/>
              <a:gd name="T10" fmla="*/ 2147483646 w 182"/>
              <a:gd name="T11" fmla="*/ 2147483646 h 256"/>
              <a:gd name="T12" fmla="*/ 2147483646 w 182"/>
              <a:gd name="T13" fmla="*/ 2147483646 h 256"/>
              <a:gd name="T14" fmla="*/ 2147483646 w 182"/>
              <a:gd name="T15" fmla="*/ 2147483646 h 256"/>
              <a:gd name="T16" fmla="*/ 2147483646 w 182"/>
              <a:gd name="T17" fmla="*/ 2147483646 h 256"/>
              <a:gd name="T18" fmla="*/ 2147483646 w 182"/>
              <a:gd name="T19" fmla="*/ 2147483646 h 256"/>
              <a:gd name="T20" fmla="*/ 2147483646 w 182"/>
              <a:gd name="T21" fmla="*/ 2147483646 h 256"/>
              <a:gd name="T22" fmla="*/ 2147483646 w 182"/>
              <a:gd name="T23" fmla="*/ 2147483646 h 256"/>
              <a:gd name="T24" fmla="*/ 2147483646 w 182"/>
              <a:gd name="T25" fmla="*/ 2147483646 h 256"/>
              <a:gd name="T26" fmla="*/ 2147483646 w 182"/>
              <a:gd name="T27" fmla="*/ 2147483646 h 256"/>
              <a:gd name="T28" fmla="*/ 2147483646 w 182"/>
              <a:gd name="T29" fmla="*/ 2147483646 h 256"/>
              <a:gd name="T30" fmla="*/ 2147483646 w 182"/>
              <a:gd name="T31" fmla="*/ 0 h 256"/>
              <a:gd name="T32" fmla="*/ 2147483646 w 182"/>
              <a:gd name="T33" fmla="*/ 0 h 256"/>
              <a:gd name="T34" fmla="*/ 2147483646 w 182"/>
              <a:gd name="T35" fmla="*/ 2147483646 h 256"/>
              <a:gd name="T36" fmla="*/ 2147483646 w 182"/>
              <a:gd name="T37" fmla="*/ 2147483646 h 256"/>
              <a:gd name="T38" fmla="*/ 2147483646 w 182"/>
              <a:gd name="T39" fmla="*/ 2147483646 h 256"/>
              <a:gd name="T40" fmla="*/ 2147483646 w 182"/>
              <a:gd name="T41" fmla="*/ 2147483646 h 256"/>
              <a:gd name="T42" fmla="*/ 0 w 182"/>
              <a:gd name="T43" fmla="*/ 2147483646 h 256"/>
              <a:gd name="T44" fmla="*/ 0 w 182"/>
              <a:gd name="T45" fmla="*/ 2147483646 h 256"/>
              <a:gd name="T46" fmla="*/ 2147483646 w 182"/>
              <a:gd name="T47" fmla="*/ 2147483646 h 256"/>
              <a:gd name="T48" fmla="*/ 2147483646 w 182"/>
              <a:gd name="T49" fmla="*/ 2147483646 h 25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82" h="256">
                <a:moveTo>
                  <a:pt x="165" y="252"/>
                </a:moveTo>
                <a:lnTo>
                  <a:pt x="165" y="252"/>
                </a:lnTo>
                <a:lnTo>
                  <a:pt x="166" y="256"/>
                </a:lnTo>
                <a:lnTo>
                  <a:pt x="170" y="256"/>
                </a:lnTo>
                <a:lnTo>
                  <a:pt x="173" y="256"/>
                </a:lnTo>
                <a:lnTo>
                  <a:pt x="178" y="254"/>
                </a:lnTo>
                <a:lnTo>
                  <a:pt x="180" y="252"/>
                </a:lnTo>
                <a:lnTo>
                  <a:pt x="182" y="249"/>
                </a:lnTo>
                <a:lnTo>
                  <a:pt x="182" y="245"/>
                </a:lnTo>
                <a:lnTo>
                  <a:pt x="180" y="242"/>
                </a:lnTo>
                <a:lnTo>
                  <a:pt x="17" y="5"/>
                </a:lnTo>
                <a:lnTo>
                  <a:pt x="15" y="1"/>
                </a:lnTo>
                <a:lnTo>
                  <a:pt x="12" y="0"/>
                </a:lnTo>
                <a:lnTo>
                  <a:pt x="6" y="0"/>
                </a:lnTo>
                <a:lnTo>
                  <a:pt x="3" y="1"/>
                </a:lnTo>
                <a:lnTo>
                  <a:pt x="1" y="5"/>
                </a:lnTo>
                <a:lnTo>
                  <a:pt x="0" y="8"/>
                </a:lnTo>
                <a:lnTo>
                  <a:pt x="0" y="12"/>
                </a:lnTo>
                <a:lnTo>
                  <a:pt x="1" y="15"/>
                </a:lnTo>
                <a:lnTo>
                  <a:pt x="165" y="25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3" name="Freeform 91"/>
          <p:cNvSpPr>
            <a:spLocks/>
          </p:cNvSpPr>
          <p:nvPr userDrawn="1"/>
        </p:nvSpPr>
        <p:spPr bwMode="auto">
          <a:xfrm>
            <a:off x="7800975" y="1081088"/>
            <a:ext cx="350838" cy="352425"/>
          </a:xfrm>
          <a:custGeom>
            <a:avLst/>
            <a:gdLst>
              <a:gd name="T0" fmla="*/ 2147483646 w 221"/>
              <a:gd name="T1" fmla="*/ 2147483646 h 222"/>
              <a:gd name="T2" fmla="*/ 2147483646 w 221"/>
              <a:gd name="T3" fmla="*/ 2147483646 h 222"/>
              <a:gd name="T4" fmla="*/ 2147483646 w 221"/>
              <a:gd name="T5" fmla="*/ 2147483646 h 222"/>
              <a:gd name="T6" fmla="*/ 2147483646 w 221"/>
              <a:gd name="T7" fmla="*/ 2147483646 h 222"/>
              <a:gd name="T8" fmla="*/ 2147483646 w 221"/>
              <a:gd name="T9" fmla="*/ 2147483646 h 222"/>
              <a:gd name="T10" fmla="*/ 2147483646 w 221"/>
              <a:gd name="T11" fmla="*/ 2147483646 h 222"/>
              <a:gd name="T12" fmla="*/ 2147483646 w 221"/>
              <a:gd name="T13" fmla="*/ 2147483646 h 222"/>
              <a:gd name="T14" fmla="*/ 2147483646 w 221"/>
              <a:gd name="T15" fmla="*/ 2147483646 h 222"/>
              <a:gd name="T16" fmla="*/ 2147483646 w 221"/>
              <a:gd name="T17" fmla="*/ 2147483646 h 222"/>
              <a:gd name="T18" fmla="*/ 0 w 221"/>
              <a:gd name="T19" fmla="*/ 2147483646 h 222"/>
              <a:gd name="T20" fmla="*/ 0 w 221"/>
              <a:gd name="T21" fmla="*/ 2147483646 h 222"/>
              <a:gd name="T22" fmla="*/ 0 w 221"/>
              <a:gd name="T23" fmla="*/ 2147483646 h 222"/>
              <a:gd name="T24" fmla="*/ 2147483646 w 221"/>
              <a:gd name="T25" fmla="*/ 2147483646 h 222"/>
              <a:gd name="T26" fmla="*/ 2147483646 w 221"/>
              <a:gd name="T27" fmla="*/ 2147483646 h 222"/>
              <a:gd name="T28" fmla="*/ 2147483646 w 221"/>
              <a:gd name="T29" fmla="*/ 2147483646 h 222"/>
              <a:gd name="T30" fmla="*/ 2147483646 w 221"/>
              <a:gd name="T31" fmla="*/ 2147483646 h 222"/>
              <a:gd name="T32" fmla="*/ 2147483646 w 221"/>
              <a:gd name="T33" fmla="*/ 2147483646 h 222"/>
              <a:gd name="T34" fmla="*/ 2147483646 w 221"/>
              <a:gd name="T35" fmla="*/ 2147483646 h 222"/>
              <a:gd name="T36" fmla="*/ 2147483646 w 221"/>
              <a:gd name="T37" fmla="*/ 2147483646 h 222"/>
              <a:gd name="T38" fmla="*/ 2147483646 w 221"/>
              <a:gd name="T39" fmla="*/ 2147483646 h 222"/>
              <a:gd name="T40" fmla="*/ 2147483646 w 221"/>
              <a:gd name="T41" fmla="*/ 2147483646 h 222"/>
              <a:gd name="T42" fmla="*/ 2147483646 w 221"/>
              <a:gd name="T43" fmla="*/ 2147483646 h 222"/>
              <a:gd name="T44" fmla="*/ 2147483646 w 221"/>
              <a:gd name="T45" fmla="*/ 2147483646 h 222"/>
              <a:gd name="T46" fmla="*/ 2147483646 w 221"/>
              <a:gd name="T47" fmla="*/ 2147483646 h 222"/>
              <a:gd name="T48" fmla="*/ 2147483646 w 221"/>
              <a:gd name="T49" fmla="*/ 2147483646 h 222"/>
              <a:gd name="T50" fmla="*/ 2147483646 w 221"/>
              <a:gd name="T51" fmla="*/ 2147483646 h 222"/>
              <a:gd name="T52" fmla="*/ 2147483646 w 221"/>
              <a:gd name="T53" fmla="*/ 2147483646 h 222"/>
              <a:gd name="T54" fmla="*/ 2147483646 w 221"/>
              <a:gd name="T55" fmla="*/ 2147483646 h 222"/>
              <a:gd name="T56" fmla="*/ 2147483646 w 221"/>
              <a:gd name="T57" fmla="*/ 2147483646 h 222"/>
              <a:gd name="T58" fmla="*/ 2147483646 w 221"/>
              <a:gd name="T59" fmla="*/ 2147483646 h 222"/>
              <a:gd name="T60" fmla="*/ 2147483646 w 221"/>
              <a:gd name="T61" fmla="*/ 2147483646 h 222"/>
              <a:gd name="T62" fmla="*/ 2147483646 w 221"/>
              <a:gd name="T63" fmla="*/ 2147483646 h 222"/>
              <a:gd name="T64" fmla="*/ 2147483646 w 221"/>
              <a:gd name="T65" fmla="*/ 2147483646 h 222"/>
              <a:gd name="T66" fmla="*/ 2147483646 w 221"/>
              <a:gd name="T67" fmla="*/ 2147483646 h 222"/>
              <a:gd name="T68" fmla="*/ 2147483646 w 221"/>
              <a:gd name="T69" fmla="*/ 2147483646 h 222"/>
              <a:gd name="T70" fmla="*/ 2147483646 w 221"/>
              <a:gd name="T71" fmla="*/ 2147483646 h 222"/>
              <a:gd name="T72" fmla="*/ 2147483646 w 221"/>
              <a:gd name="T73" fmla="*/ 2147483646 h 222"/>
              <a:gd name="T74" fmla="*/ 2147483646 w 221"/>
              <a:gd name="T75" fmla="*/ 2147483646 h 222"/>
              <a:gd name="T76" fmla="*/ 2147483646 w 221"/>
              <a:gd name="T77" fmla="*/ 2147483646 h 222"/>
              <a:gd name="T78" fmla="*/ 2147483646 w 221"/>
              <a:gd name="T79" fmla="*/ 2147483646 h 222"/>
              <a:gd name="T80" fmla="*/ 2147483646 w 221"/>
              <a:gd name="T81" fmla="*/ 2147483646 h 222"/>
              <a:gd name="T82" fmla="*/ 2147483646 w 221"/>
              <a:gd name="T83" fmla="*/ 2147483646 h 222"/>
              <a:gd name="T84" fmla="*/ 2147483646 w 221"/>
              <a:gd name="T85" fmla="*/ 2147483646 h 222"/>
              <a:gd name="T86" fmla="*/ 2147483646 w 221"/>
              <a:gd name="T87" fmla="*/ 2147483646 h 222"/>
              <a:gd name="T88" fmla="*/ 2147483646 w 221"/>
              <a:gd name="T89" fmla="*/ 2147483646 h 222"/>
              <a:gd name="T90" fmla="*/ 2147483646 w 221"/>
              <a:gd name="T91" fmla="*/ 2147483646 h 222"/>
              <a:gd name="T92" fmla="*/ 2147483646 w 221"/>
              <a:gd name="T93" fmla="*/ 2147483646 h 222"/>
              <a:gd name="T94" fmla="*/ 2147483646 w 221"/>
              <a:gd name="T95" fmla="*/ 2147483646 h 222"/>
              <a:gd name="T96" fmla="*/ 2147483646 w 221"/>
              <a:gd name="T97" fmla="*/ 2147483646 h 222"/>
              <a:gd name="T98" fmla="*/ 2147483646 w 221"/>
              <a:gd name="T99" fmla="*/ 2147483646 h 222"/>
              <a:gd name="T100" fmla="*/ 2147483646 w 221"/>
              <a:gd name="T101" fmla="*/ 2147483646 h 222"/>
              <a:gd name="T102" fmla="*/ 2147483646 w 221"/>
              <a:gd name="T103" fmla="*/ 2147483646 h 222"/>
              <a:gd name="T104" fmla="*/ 2147483646 w 221"/>
              <a:gd name="T105" fmla="*/ 2147483646 h 222"/>
              <a:gd name="T106" fmla="*/ 2147483646 w 221"/>
              <a:gd name="T107" fmla="*/ 2147483646 h 222"/>
              <a:gd name="T108" fmla="*/ 2147483646 w 221"/>
              <a:gd name="T109" fmla="*/ 0 h 222"/>
              <a:gd name="T110" fmla="*/ 2147483646 w 221"/>
              <a:gd name="T111" fmla="*/ 0 h 222"/>
              <a:gd name="T112" fmla="*/ 2147483646 w 221"/>
              <a:gd name="T113" fmla="*/ 2147483646 h 222"/>
              <a:gd name="T114" fmla="*/ 2147483646 w 221"/>
              <a:gd name="T115" fmla="*/ 2147483646 h 222"/>
              <a:gd name="T116" fmla="*/ 2147483646 w 221"/>
              <a:gd name="T117" fmla="*/ 2147483646 h 222"/>
              <a:gd name="T118" fmla="*/ 2147483646 w 221"/>
              <a:gd name="T119" fmla="*/ 2147483646 h 222"/>
              <a:gd name="T120" fmla="*/ 2147483646 w 221"/>
              <a:gd name="T121" fmla="*/ 2147483646 h 222"/>
              <a:gd name="T122" fmla="*/ 2147483646 w 221"/>
              <a:gd name="T123" fmla="*/ 2147483646 h 22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21" h="222">
                <a:moveTo>
                  <a:pt x="49" y="17"/>
                </a:moveTo>
                <a:lnTo>
                  <a:pt x="49" y="17"/>
                </a:lnTo>
                <a:lnTo>
                  <a:pt x="41" y="24"/>
                </a:lnTo>
                <a:lnTo>
                  <a:pt x="32" y="31"/>
                </a:lnTo>
                <a:lnTo>
                  <a:pt x="25" y="39"/>
                </a:lnTo>
                <a:lnTo>
                  <a:pt x="18" y="48"/>
                </a:lnTo>
                <a:lnTo>
                  <a:pt x="13" y="56"/>
                </a:lnTo>
                <a:lnTo>
                  <a:pt x="8" y="67"/>
                </a:lnTo>
                <a:lnTo>
                  <a:pt x="1" y="87"/>
                </a:lnTo>
                <a:lnTo>
                  <a:pt x="0" y="108"/>
                </a:lnTo>
                <a:lnTo>
                  <a:pt x="0" y="118"/>
                </a:lnTo>
                <a:lnTo>
                  <a:pt x="0" y="130"/>
                </a:lnTo>
                <a:lnTo>
                  <a:pt x="3" y="141"/>
                </a:lnTo>
                <a:lnTo>
                  <a:pt x="6" y="151"/>
                </a:lnTo>
                <a:lnTo>
                  <a:pt x="10" y="161"/>
                </a:lnTo>
                <a:lnTo>
                  <a:pt x="17" y="170"/>
                </a:lnTo>
                <a:lnTo>
                  <a:pt x="24" y="180"/>
                </a:lnTo>
                <a:lnTo>
                  <a:pt x="30" y="189"/>
                </a:lnTo>
                <a:lnTo>
                  <a:pt x="39" y="196"/>
                </a:lnTo>
                <a:lnTo>
                  <a:pt x="48" y="203"/>
                </a:lnTo>
                <a:lnTo>
                  <a:pt x="56" y="208"/>
                </a:lnTo>
                <a:lnTo>
                  <a:pt x="65" y="213"/>
                </a:lnTo>
                <a:lnTo>
                  <a:pt x="85" y="220"/>
                </a:lnTo>
                <a:lnTo>
                  <a:pt x="108" y="222"/>
                </a:lnTo>
                <a:lnTo>
                  <a:pt x="118" y="222"/>
                </a:lnTo>
                <a:lnTo>
                  <a:pt x="128" y="220"/>
                </a:lnTo>
                <a:lnTo>
                  <a:pt x="139" y="218"/>
                </a:lnTo>
                <a:lnTo>
                  <a:pt x="149" y="215"/>
                </a:lnTo>
                <a:lnTo>
                  <a:pt x="159" y="209"/>
                </a:lnTo>
                <a:lnTo>
                  <a:pt x="170" y="204"/>
                </a:lnTo>
                <a:lnTo>
                  <a:pt x="178" y="197"/>
                </a:lnTo>
                <a:lnTo>
                  <a:pt x="187" y="191"/>
                </a:lnTo>
                <a:lnTo>
                  <a:pt x="196" y="182"/>
                </a:lnTo>
                <a:lnTo>
                  <a:pt x="201" y="173"/>
                </a:lnTo>
                <a:lnTo>
                  <a:pt x="208" y="165"/>
                </a:lnTo>
                <a:lnTo>
                  <a:pt x="211" y="154"/>
                </a:lnTo>
                <a:lnTo>
                  <a:pt x="218" y="136"/>
                </a:lnTo>
                <a:lnTo>
                  <a:pt x="221" y="113"/>
                </a:lnTo>
                <a:lnTo>
                  <a:pt x="221" y="103"/>
                </a:lnTo>
                <a:lnTo>
                  <a:pt x="220" y="93"/>
                </a:lnTo>
                <a:lnTo>
                  <a:pt x="216" y="82"/>
                </a:lnTo>
                <a:lnTo>
                  <a:pt x="213" y="72"/>
                </a:lnTo>
                <a:lnTo>
                  <a:pt x="209" y="62"/>
                </a:lnTo>
                <a:lnTo>
                  <a:pt x="204" y="51"/>
                </a:lnTo>
                <a:lnTo>
                  <a:pt x="197" y="43"/>
                </a:lnTo>
                <a:lnTo>
                  <a:pt x="189" y="34"/>
                </a:lnTo>
                <a:lnTo>
                  <a:pt x="182" y="26"/>
                </a:lnTo>
                <a:lnTo>
                  <a:pt x="173" y="19"/>
                </a:lnTo>
                <a:lnTo>
                  <a:pt x="163" y="14"/>
                </a:lnTo>
                <a:lnTo>
                  <a:pt x="154" y="8"/>
                </a:lnTo>
                <a:lnTo>
                  <a:pt x="134" y="3"/>
                </a:lnTo>
                <a:lnTo>
                  <a:pt x="113" y="0"/>
                </a:lnTo>
                <a:lnTo>
                  <a:pt x="103" y="0"/>
                </a:lnTo>
                <a:lnTo>
                  <a:pt x="91" y="1"/>
                </a:lnTo>
                <a:lnTo>
                  <a:pt x="80" y="3"/>
                </a:lnTo>
                <a:lnTo>
                  <a:pt x="70" y="7"/>
                </a:lnTo>
                <a:lnTo>
                  <a:pt x="60" y="12"/>
                </a:lnTo>
                <a:lnTo>
                  <a:pt x="49" y="1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" name="Freeform 92"/>
          <p:cNvSpPr>
            <a:spLocks/>
          </p:cNvSpPr>
          <p:nvPr userDrawn="1"/>
        </p:nvSpPr>
        <p:spPr bwMode="auto">
          <a:xfrm>
            <a:off x="7243763" y="1547813"/>
            <a:ext cx="220662" cy="223837"/>
          </a:xfrm>
          <a:custGeom>
            <a:avLst/>
            <a:gdLst>
              <a:gd name="T0" fmla="*/ 2147483646 w 139"/>
              <a:gd name="T1" fmla="*/ 2147483646 h 141"/>
              <a:gd name="T2" fmla="*/ 2147483646 w 139"/>
              <a:gd name="T3" fmla="*/ 2147483646 h 141"/>
              <a:gd name="T4" fmla="*/ 2147483646 w 139"/>
              <a:gd name="T5" fmla="*/ 2147483646 h 141"/>
              <a:gd name="T6" fmla="*/ 2147483646 w 139"/>
              <a:gd name="T7" fmla="*/ 2147483646 h 141"/>
              <a:gd name="T8" fmla="*/ 2147483646 w 139"/>
              <a:gd name="T9" fmla="*/ 2147483646 h 141"/>
              <a:gd name="T10" fmla="*/ 0 w 139"/>
              <a:gd name="T11" fmla="*/ 2147483646 h 141"/>
              <a:gd name="T12" fmla="*/ 0 w 139"/>
              <a:gd name="T13" fmla="*/ 2147483646 h 141"/>
              <a:gd name="T14" fmla="*/ 0 w 139"/>
              <a:gd name="T15" fmla="*/ 2147483646 h 141"/>
              <a:gd name="T16" fmla="*/ 2147483646 w 139"/>
              <a:gd name="T17" fmla="*/ 2147483646 h 141"/>
              <a:gd name="T18" fmla="*/ 2147483646 w 139"/>
              <a:gd name="T19" fmla="*/ 2147483646 h 141"/>
              <a:gd name="T20" fmla="*/ 2147483646 w 139"/>
              <a:gd name="T21" fmla="*/ 2147483646 h 141"/>
              <a:gd name="T22" fmla="*/ 2147483646 w 139"/>
              <a:gd name="T23" fmla="*/ 2147483646 h 141"/>
              <a:gd name="T24" fmla="*/ 2147483646 w 139"/>
              <a:gd name="T25" fmla="*/ 2147483646 h 141"/>
              <a:gd name="T26" fmla="*/ 2147483646 w 139"/>
              <a:gd name="T27" fmla="*/ 2147483646 h 141"/>
              <a:gd name="T28" fmla="*/ 2147483646 w 139"/>
              <a:gd name="T29" fmla="*/ 2147483646 h 141"/>
              <a:gd name="T30" fmla="*/ 2147483646 w 139"/>
              <a:gd name="T31" fmla="*/ 2147483646 h 141"/>
              <a:gd name="T32" fmla="*/ 2147483646 w 139"/>
              <a:gd name="T33" fmla="*/ 2147483646 h 141"/>
              <a:gd name="T34" fmla="*/ 2147483646 w 139"/>
              <a:gd name="T35" fmla="*/ 2147483646 h 141"/>
              <a:gd name="T36" fmla="*/ 2147483646 w 139"/>
              <a:gd name="T37" fmla="*/ 2147483646 h 141"/>
              <a:gd name="T38" fmla="*/ 2147483646 w 139"/>
              <a:gd name="T39" fmla="*/ 2147483646 h 141"/>
              <a:gd name="T40" fmla="*/ 2147483646 w 139"/>
              <a:gd name="T41" fmla="*/ 2147483646 h 141"/>
              <a:gd name="T42" fmla="*/ 2147483646 w 139"/>
              <a:gd name="T43" fmla="*/ 2147483646 h 141"/>
              <a:gd name="T44" fmla="*/ 2147483646 w 139"/>
              <a:gd name="T45" fmla="*/ 2147483646 h 141"/>
              <a:gd name="T46" fmla="*/ 2147483646 w 139"/>
              <a:gd name="T47" fmla="*/ 2147483646 h 141"/>
              <a:gd name="T48" fmla="*/ 2147483646 w 139"/>
              <a:gd name="T49" fmla="*/ 2147483646 h 141"/>
              <a:gd name="T50" fmla="*/ 2147483646 w 139"/>
              <a:gd name="T51" fmla="*/ 2147483646 h 141"/>
              <a:gd name="T52" fmla="*/ 2147483646 w 139"/>
              <a:gd name="T53" fmla="*/ 2147483646 h 141"/>
              <a:gd name="T54" fmla="*/ 2147483646 w 139"/>
              <a:gd name="T55" fmla="*/ 2147483646 h 141"/>
              <a:gd name="T56" fmla="*/ 2147483646 w 139"/>
              <a:gd name="T57" fmla="*/ 2147483646 h 141"/>
              <a:gd name="T58" fmla="*/ 2147483646 w 139"/>
              <a:gd name="T59" fmla="*/ 2147483646 h 141"/>
              <a:gd name="T60" fmla="*/ 2147483646 w 139"/>
              <a:gd name="T61" fmla="*/ 2147483646 h 141"/>
              <a:gd name="T62" fmla="*/ 2147483646 w 139"/>
              <a:gd name="T63" fmla="*/ 2147483646 h 141"/>
              <a:gd name="T64" fmla="*/ 2147483646 w 139"/>
              <a:gd name="T65" fmla="*/ 2147483646 h 141"/>
              <a:gd name="T66" fmla="*/ 2147483646 w 139"/>
              <a:gd name="T67" fmla="*/ 0 h 141"/>
              <a:gd name="T68" fmla="*/ 2147483646 w 139"/>
              <a:gd name="T69" fmla="*/ 2147483646 h 141"/>
              <a:gd name="T70" fmla="*/ 2147483646 w 139"/>
              <a:gd name="T71" fmla="*/ 2147483646 h 141"/>
              <a:gd name="T72" fmla="*/ 2147483646 w 139"/>
              <a:gd name="T73" fmla="*/ 2147483646 h 141"/>
              <a:gd name="T74" fmla="*/ 2147483646 w 139"/>
              <a:gd name="T75" fmla="*/ 2147483646 h 14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39" h="141">
                <a:moveTo>
                  <a:pt x="31" y="12"/>
                </a:moveTo>
                <a:lnTo>
                  <a:pt x="31" y="12"/>
                </a:lnTo>
                <a:lnTo>
                  <a:pt x="21" y="20"/>
                </a:lnTo>
                <a:lnTo>
                  <a:pt x="12" y="31"/>
                </a:lnTo>
                <a:lnTo>
                  <a:pt x="5" y="43"/>
                </a:lnTo>
                <a:lnTo>
                  <a:pt x="0" y="56"/>
                </a:lnTo>
                <a:lnTo>
                  <a:pt x="0" y="68"/>
                </a:lnTo>
                <a:lnTo>
                  <a:pt x="0" y="82"/>
                </a:lnTo>
                <a:lnTo>
                  <a:pt x="3" y="96"/>
                </a:lnTo>
                <a:lnTo>
                  <a:pt x="10" y="108"/>
                </a:lnTo>
                <a:lnTo>
                  <a:pt x="19" y="120"/>
                </a:lnTo>
                <a:lnTo>
                  <a:pt x="29" y="129"/>
                </a:lnTo>
                <a:lnTo>
                  <a:pt x="41" y="136"/>
                </a:lnTo>
                <a:lnTo>
                  <a:pt x="55" y="139"/>
                </a:lnTo>
                <a:lnTo>
                  <a:pt x="67" y="141"/>
                </a:lnTo>
                <a:lnTo>
                  <a:pt x="81" y="141"/>
                </a:lnTo>
                <a:lnTo>
                  <a:pt x="94" y="137"/>
                </a:lnTo>
                <a:lnTo>
                  <a:pt x="108" y="130"/>
                </a:lnTo>
                <a:lnTo>
                  <a:pt x="118" y="122"/>
                </a:lnTo>
                <a:lnTo>
                  <a:pt x="127" y="111"/>
                </a:lnTo>
                <a:lnTo>
                  <a:pt x="134" y="99"/>
                </a:lnTo>
                <a:lnTo>
                  <a:pt x="137" y="86"/>
                </a:lnTo>
                <a:lnTo>
                  <a:pt x="139" y="72"/>
                </a:lnTo>
                <a:lnTo>
                  <a:pt x="139" y="60"/>
                </a:lnTo>
                <a:lnTo>
                  <a:pt x="136" y="46"/>
                </a:lnTo>
                <a:lnTo>
                  <a:pt x="129" y="32"/>
                </a:lnTo>
                <a:lnTo>
                  <a:pt x="120" y="22"/>
                </a:lnTo>
                <a:lnTo>
                  <a:pt x="110" y="13"/>
                </a:lnTo>
                <a:lnTo>
                  <a:pt x="98" y="7"/>
                </a:lnTo>
                <a:lnTo>
                  <a:pt x="84" y="1"/>
                </a:lnTo>
                <a:lnTo>
                  <a:pt x="70" y="0"/>
                </a:lnTo>
                <a:lnTo>
                  <a:pt x="58" y="1"/>
                </a:lnTo>
                <a:lnTo>
                  <a:pt x="45" y="5"/>
                </a:lnTo>
                <a:lnTo>
                  <a:pt x="31" y="1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" name="Freeform 93"/>
          <p:cNvSpPr>
            <a:spLocks/>
          </p:cNvSpPr>
          <p:nvPr userDrawn="1"/>
        </p:nvSpPr>
        <p:spPr bwMode="auto">
          <a:xfrm>
            <a:off x="7423150" y="1316038"/>
            <a:ext cx="454025" cy="307975"/>
          </a:xfrm>
          <a:custGeom>
            <a:avLst/>
            <a:gdLst>
              <a:gd name="T0" fmla="*/ 2147483646 w 286"/>
              <a:gd name="T1" fmla="*/ 2147483646 h 194"/>
              <a:gd name="T2" fmla="*/ 2147483646 w 286"/>
              <a:gd name="T3" fmla="*/ 2147483646 h 194"/>
              <a:gd name="T4" fmla="*/ 2147483646 w 286"/>
              <a:gd name="T5" fmla="*/ 2147483646 h 194"/>
              <a:gd name="T6" fmla="*/ 0 w 286"/>
              <a:gd name="T7" fmla="*/ 2147483646 h 194"/>
              <a:gd name="T8" fmla="*/ 0 w 286"/>
              <a:gd name="T9" fmla="*/ 2147483646 h 194"/>
              <a:gd name="T10" fmla="*/ 2147483646 w 286"/>
              <a:gd name="T11" fmla="*/ 2147483646 h 194"/>
              <a:gd name="T12" fmla="*/ 2147483646 w 286"/>
              <a:gd name="T13" fmla="*/ 2147483646 h 194"/>
              <a:gd name="T14" fmla="*/ 2147483646 w 286"/>
              <a:gd name="T15" fmla="*/ 2147483646 h 194"/>
              <a:gd name="T16" fmla="*/ 2147483646 w 286"/>
              <a:gd name="T17" fmla="*/ 2147483646 h 194"/>
              <a:gd name="T18" fmla="*/ 2147483646 w 286"/>
              <a:gd name="T19" fmla="*/ 2147483646 h 194"/>
              <a:gd name="T20" fmla="*/ 2147483646 w 286"/>
              <a:gd name="T21" fmla="*/ 2147483646 h 194"/>
              <a:gd name="T22" fmla="*/ 2147483646 w 286"/>
              <a:gd name="T23" fmla="*/ 2147483646 h 194"/>
              <a:gd name="T24" fmla="*/ 2147483646 w 286"/>
              <a:gd name="T25" fmla="*/ 2147483646 h 194"/>
              <a:gd name="T26" fmla="*/ 2147483646 w 286"/>
              <a:gd name="T27" fmla="*/ 2147483646 h 194"/>
              <a:gd name="T28" fmla="*/ 2147483646 w 286"/>
              <a:gd name="T29" fmla="*/ 2147483646 h 194"/>
              <a:gd name="T30" fmla="*/ 2147483646 w 286"/>
              <a:gd name="T31" fmla="*/ 2147483646 h 194"/>
              <a:gd name="T32" fmla="*/ 2147483646 w 286"/>
              <a:gd name="T33" fmla="*/ 2147483646 h 194"/>
              <a:gd name="T34" fmla="*/ 2147483646 w 286"/>
              <a:gd name="T35" fmla="*/ 2147483646 h 194"/>
              <a:gd name="T36" fmla="*/ 2147483646 w 286"/>
              <a:gd name="T37" fmla="*/ 2147483646 h 194"/>
              <a:gd name="T38" fmla="*/ 2147483646 w 286"/>
              <a:gd name="T39" fmla="*/ 2147483646 h 194"/>
              <a:gd name="T40" fmla="*/ 2147483646 w 286"/>
              <a:gd name="T41" fmla="*/ 2147483646 h 194"/>
              <a:gd name="T42" fmla="*/ 2147483646 w 286"/>
              <a:gd name="T43" fmla="*/ 0 h 194"/>
              <a:gd name="T44" fmla="*/ 2147483646 w 286"/>
              <a:gd name="T45" fmla="*/ 0 h 194"/>
              <a:gd name="T46" fmla="*/ 2147483646 w 286"/>
              <a:gd name="T47" fmla="*/ 2147483646 h 194"/>
              <a:gd name="T48" fmla="*/ 2147483646 w 286"/>
              <a:gd name="T49" fmla="*/ 2147483646 h 19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86" h="194">
                <a:moveTo>
                  <a:pt x="7" y="166"/>
                </a:moveTo>
                <a:lnTo>
                  <a:pt x="7" y="166"/>
                </a:lnTo>
                <a:lnTo>
                  <a:pt x="2" y="170"/>
                </a:lnTo>
                <a:lnTo>
                  <a:pt x="0" y="175"/>
                </a:lnTo>
                <a:lnTo>
                  <a:pt x="0" y="182"/>
                </a:lnTo>
                <a:lnTo>
                  <a:pt x="2" y="187"/>
                </a:lnTo>
                <a:lnTo>
                  <a:pt x="5" y="192"/>
                </a:lnTo>
                <a:lnTo>
                  <a:pt x="12" y="194"/>
                </a:lnTo>
                <a:lnTo>
                  <a:pt x="18" y="194"/>
                </a:lnTo>
                <a:lnTo>
                  <a:pt x="23" y="192"/>
                </a:lnTo>
                <a:lnTo>
                  <a:pt x="279" y="29"/>
                </a:lnTo>
                <a:lnTo>
                  <a:pt x="284" y="24"/>
                </a:lnTo>
                <a:lnTo>
                  <a:pt x="286" y="18"/>
                </a:lnTo>
                <a:lnTo>
                  <a:pt x="286" y="13"/>
                </a:lnTo>
                <a:lnTo>
                  <a:pt x="284" y="6"/>
                </a:lnTo>
                <a:lnTo>
                  <a:pt x="279" y="3"/>
                </a:lnTo>
                <a:lnTo>
                  <a:pt x="274" y="0"/>
                </a:lnTo>
                <a:lnTo>
                  <a:pt x="268" y="0"/>
                </a:lnTo>
                <a:lnTo>
                  <a:pt x="262" y="3"/>
                </a:lnTo>
                <a:lnTo>
                  <a:pt x="7" y="166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" name="Freeform 94"/>
          <p:cNvSpPr>
            <a:spLocks/>
          </p:cNvSpPr>
          <p:nvPr userDrawn="1"/>
        </p:nvSpPr>
        <p:spPr bwMode="auto">
          <a:xfrm>
            <a:off x="8112125" y="1062038"/>
            <a:ext cx="463550" cy="176212"/>
          </a:xfrm>
          <a:custGeom>
            <a:avLst/>
            <a:gdLst>
              <a:gd name="T0" fmla="*/ 2147483646 w 292"/>
              <a:gd name="T1" fmla="*/ 2147483646 h 111"/>
              <a:gd name="T2" fmla="*/ 2147483646 w 292"/>
              <a:gd name="T3" fmla="*/ 2147483646 h 111"/>
              <a:gd name="T4" fmla="*/ 2147483646 w 292"/>
              <a:gd name="T5" fmla="*/ 2147483646 h 111"/>
              <a:gd name="T6" fmla="*/ 0 w 292"/>
              <a:gd name="T7" fmla="*/ 2147483646 h 111"/>
              <a:gd name="T8" fmla="*/ 0 w 292"/>
              <a:gd name="T9" fmla="*/ 2147483646 h 111"/>
              <a:gd name="T10" fmla="*/ 0 w 292"/>
              <a:gd name="T11" fmla="*/ 2147483646 h 111"/>
              <a:gd name="T12" fmla="*/ 0 w 292"/>
              <a:gd name="T13" fmla="*/ 2147483646 h 111"/>
              <a:gd name="T14" fmla="*/ 0 w 292"/>
              <a:gd name="T15" fmla="*/ 2147483646 h 111"/>
              <a:gd name="T16" fmla="*/ 2147483646 w 292"/>
              <a:gd name="T17" fmla="*/ 2147483646 h 111"/>
              <a:gd name="T18" fmla="*/ 2147483646 w 292"/>
              <a:gd name="T19" fmla="*/ 2147483646 h 111"/>
              <a:gd name="T20" fmla="*/ 2147483646 w 292"/>
              <a:gd name="T21" fmla="*/ 2147483646 h 111"/>
              <a:gd name="T22" fmla="*/ 2147483646 w 292"/>
              <a:gd name="T23" fmla="*/ 2147483646 h 111"/>
              <a:gd name="T24" fmla="*/ 2147483646 w 292"/>
              <a:gd name="T25" fmla="*/ 2147483646 h 111"/>
              <a:gd name="T26" fmla="*/ 2147483646 w 292"/>
              <a:gd name="T27" fmla="*/ 2147483646 h 111"/>
              <a:gd name="T28" fmla="*/ 2147483646 w 292"/>
              <a:gd name="T29" fmla="*/ 2147483646 h 111"/>
              <a:gd name="T30" fmla="*/ 2147483646 w 292"/>
              <a:gd name="T31" fmla="*/ 2147483646 h 111"/>
              <a:gd name="T32" fmla="*/ 2147483646 w 292"/>
              <a:gd name="T33" fmla="*/ 2147483646 h 111"/>
              <a:gd name="T34" fmla="*/ 2147483646 w 292"/>
              <a:gd name="T35" fmla="*/ 2147483646 h 111"/>
              <a:gd name="T36" fmla="*/ 2147483646 w 292"/>
              <a:gd name="T37" fmla="*/ 2147483646 h 111"/>
              <a:gd name="T38" fmla="*/ 2147483646 w 292"/>
              <a:gd name="T39" fmla="*/ 2147483646 h 111"/>
              <a:gd name="T40" fmla="*/ 2147483646 w 292"/>
              <a:gd name="T41" fmla="*/ 2147483646 h 111"/>
              <a:gd name="T42" fmla="*/ 2147483646 w 292"/>
              <a:gd name="T43" fmla="*/ 2147483646 h 111"/>
              <a:gd name="T44" fmla="*/ 2147483646 w 292"/>
              <a:gd name="T45" fmla="*/ 0 h 111"/>
              <a:gd name="T46" fmla="*/ 2147483646 w 292"/>
              <a:gd name="T47" fmla="*/ 2147483646 h 111"/>
              <a:gd name="T48" fmla="*/ 2147483646 w 292"/>
              <a:gd name="T49" fmla="*/ 2147483646 h 11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92" h="111">
                <a:moveTo>
                  <a:pt x="6" y="93"/>
                </a:moveTo>
                <a:lnTo>
                  <a:pt x="6" y="93"/>
                </a:lnTo>
                <a:lnTo>
                  <a:pt x="3" y="94"/>
                </a:lnTo>
                <a:lnTo>
                  <a:pt x="0" y="98"/>
                </a:lnTo>
                <a:lnTo>
                  <a:pt x="0" y="101"/>
                </a:lnTo>
                <a:lnTo>
                  <a:pt x="0" y="105"/>
                </a:lnTo>
                <a:lnTo>
                  <a:pt x="1" y="108"/>
                </a:lnTo>
                <a:lnTo>
                  <a:pt x="5" y="110"/>
                </a:lnTo>
                <a:lnTo>
                  <a:pt x="8" y="111"/>
                </a:lnTo>
                <a:lnTo>
                  <a:pt x="12" y="111"/>
                </a:lnTo>
                <a:lnTo>
                  <a:pt x="285" y="19"/>
                </a:lnTo>
                <a:lnTo>
                  <a:pt x="288" y="17"/>
                </a:lnTo>
                <a:lnTo>
                  <a:pt x="290" y="13"/>
                </a:lnTo>
                <a:lnTo>
                  <a:pt x="292" y="10"/>
                </a:lnTo>
                <a:lnTo>
                  <a:pt x="292" y="7"/>
                </a:lnTo>
                <a:lnTo>
                  <a:pt x="288" y="3"/>
                </a:lnTo>
                <a:lnTo>
                  <a:pt x="287" y="1"/>
                </a:lnTo>
                <a:lnTo>
                  <a:pt x="283" y="0"/>
                </a:lnTo>
                <a:lnTo>
                  <a:pt x="278" y="1"/>
                </a:lnTo>
                <a:lnTo>
                  <a:pt x="6" y="93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7" name="Freeform 95"/>
          <p:cNvSpPr>
            <a:spLocks/>
          </p:cNvSpPr>
          <p:nvPr userDrawn="1"/>
        </p:nvSpPr>
        <p:spPr bwMode="auto">
          <a:xfrm>
            <a:off x="8105775" y="898525"/>
            <a:ext cx="406400" cy="285750"/>
          </a:xfrm>
          <a:custGeom>
            <a:avLst/>
            <a:gdLst>
              <a:gd name="T0" fmla="*/ 2147483646 w 256"/>
              <a:gd name="T1" fmla="*/ 2147483646 h 180"/>
              <a:gd name="T2" fmla="*/ 2147483646 w 256"/>
              <a:gd name="T3" fmla="*/ 2147483646 h 180"/>
              <a:gd name="T4" fmla="*/ 0 w 256"/>
              <a:gd name="T5" fmla="*/ 2147483646 h 180"/>
              <a:gd name="T6" fmla="*/ 0 w 256"/>
              <a:gd name="T7" fmla="*/ 2147483646 h 180"/>
              <a:gd name="T8" fmla="*/ 0 w 256"/>
              <a:gd name="T9" fmla="*/ 2147483646 h 180"/>
              <a:gd name="T10" fmla="*/ 0 w 256"/>
              <a:gd name="T11" fmla="*/ 2147483646 h 180"/>
              <a:gd name="T12" fmla="*/ 0 w 256"/>
              <a:gd name="T13" fmla="*/ 2147483646 h 180"/>
              <a:gd name="T14" fmla="*/ 0 w 256"/>
              <a:gd name="T15" fmla="*/ 2147483646 h 180"/>
              <a:gd name="T16" fmla="*/ 2147483646 w 256"/>
              <a:gd name="T17" fmla="*/ 2147483646 h 180"/>
              <a:gd name="T18" fmla="*/ 2147483646 w 256"/>
              <a:gd name="T19" fmla="*/ 2147483646 h 180"/>
              <a:gd name="T20" fmla="*/ 2147483646 w 256"/>
              <a:gd name="T21" fmla="*/ 2147483646 h 180"/>
              <a:gd name="T22" fmla="*/ 2147483646 w 256"/>
              <a:gd name="T23" fmla="*/ 2147483646 h 180"/>
              <a:gd name="T24" fmla="*/ 2147483646 w 256"/>
              <a:gd name="T25" fmla="*/ 2147483646 h 180"/>
              <a:gd name="T26" fmla="*/ 2147483646 w 256"/>
              <a:gd name="T27" fmla="*/ 2147483646 h 180"/>
              <a:gd name="T28" fmla="*/ 2147483646 w 256"/>
              <a:gd name="T29" fmla="*/ 2147483646 h 180"/>
              <a:gd name="T30" fmla="*/ 2147483646 w 256"/>
              <a:gd name="T31" fmla="*/ 2147483646 h 180"/>
              <a:gd name="T32" fmla="*/ 2147483646 w 256"/>
              <a:gd name="T33" fmla="*/ 2147483646 h 180"/>
              <a:gd name="T34" fmla="*/ 2147483646 w 256"/>
              <a:gd name="T35" fmla="*/ 2147483646 h 180"/>
              <a:gd name="T36" fmla="*/ 2147483646 w 256"/>
              <a:gd name="T37" fmla="*/ 2147483646 h 180"/>
              <a:gd name="T38" fmla="*/ 2147483646 w 256"/>
              <a:gd name="T39" fmla="*/ 2147483646 h 180"/>
              <a:gd name="T40" fmla="*/ 2147483646 w 256"/>
              <a:gd name="T41" fmla="*/ 2147483646 h 180"/>
              <a:gd name="T42" fmla="*/ 2147483646 w 256"/>
              <a:gd name="T43" fmla="*/ 0 h 180"/>
              <a:gd name="T44" fmla="*/ 2147483646 w 256"/>
              <a:gd name="T45" fmla="*/ 0 h 180"/>
              <a:gd name="T46" fmla="*/ 2147483646 w 256"/>
              <a:gd name="T47" fmla="*/ 2147483646 h 180"/>
              <a:gd name="T48" fmla="*/ 2147483646 w 256"/>
              <a:gd name="T49" fmla="*/ 2147483646 h 18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56" h="180">
                <a:moveTo>
                  <a:pt x="4" y="161"/>
                </a:moveTo>
                <a:lnTo>
                  <a:pt x="4" y="161"/>
                </a:lnTo>
                <a:lnTo>
                  <a:pt x="0" y="165"/>
                </a:lnTo>
                <a:lnTo>
                  <a:pt x="0" y="168"/>
                </a:lnTo>
                <a:lnTo>
                  <a:pt x="0" y="171"/>
                </a:lnTo>
                <a:lnTo>
                  <a:pt x="0" y="175"/>
                </a:lnTo>
                <a:lnTo>
                  <a:pt x="4" y="178"/>
                </a:lnTo>
                <a:lnTo>
                  <a:pt x="7" y="180"/>
                </a:lnTo>
                <a:lnTo>
                  <a:pt x="10" y="180"/>
                </a:lnTo>
                <a:lnTo>
                  <a:pt x="14" y="178"/>
                </a:lnTo>
                <a:lnTo>
                  <a:pt x="253" y="17"/>
                </a:lnTo>
                <a:lnTo>
                  <a:pt x="256" y="13"/>
                </a:lnTo>
                <a:lnTo>
                  <a:pt x="256" y="10"/>
                </a:lnTo>
                <a:lnTo>
                  <a:pt x="256" y="6"/>
                </a:lnTo>
                <a:lnTo>
                  <a:pt x="254" y="3"/>
                </a:lnTo>
                <a:lnTo>
                  <a:pt x="253" y="1"/>
                </a:lnTo>
                <a:lnTo>
                  <a:pt x="249" y="0"/>
                </a:lnTo>
                <a:lnTo>
                  <a:pt x="246" y="0"/>
                </a:lnTo>
                <a:lnTo>
                  <a:pt x="242" y="1"/>
                </a:lnTo>
                <a:lnTo>
                  <a:pt x="4" y="161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8" name="Freeform 96"/>
          <p:cNvSpPr>
            <a:spLocks/>
          </p:cNvSpPr>
          <p:nvPr userDrawn="1"/>
        </p:nvSpPr>
        <p:spPr bwMode="auto">
          <a:xfrm>
            <a:off x="8131175" y="1219200"/>
            <a:ext cx="485775" cy="71438"/>
          </a:xfrm>
          <a:custGeom>
            <a:avLst/>
            <a:gdLst>
              <a:gd name="T0" fmla="*/ 2147483646 w 306"/>
              <a:gd name="T1" fmla="*/ 2147483646 h 45"/>
              <a:gd name="T2" fmla="*/ 2147483646 w 306"/>
              <a:gd name="T3" fmla="*/ 2147483646 h 45"/>
              <a:gd name="T4" fmla="*/ 2147483646 w 306"/>
              <a:gd name="T5" fmla="*/ 2147483646 h 45"/>
              <a:gd name="T6" fmla="*/ 2147483646 w 306"/>
              <a:gd name="T7" fmla="*/ 2147483646 h 45"/>
              <a:gd name="T8" fmla="*/ 0 w 306"/>
              <a:gd name="T9" fmla="*/ 2147483646 h 45"/>
              <a:gd name="T10" fmla="*/ 0 w 306"/>
              <a:gd name="T11" fmla="*/ 2147483646 h 45"/>
              <a:gd name="T12" fmla="*/ 0 w 306"/>
              <a:gd name="T13" fmla="*/ 2147483646 h 45"/>
              <a:gd name="T14" fmla="*/ 0 w 306"/>
              <a:gd name="T15" fmla="*/ 2147483646 h 45"/>
              <a:gd name="T16" fmla="*/ 2147483646 w 306"/>
              <a:gd name="T17" fmla="*/ 2147483646 h 45"/>
              <a:gd name="T18" fmla="*/ 2147483646 w 306"/>
              <a:gd name="T19" fmla="*/ 2147483646 h 45"/>
              <a:gd name="T20" fmla="*/ 2147483646 w 306"/>
              <a:gd name="T21" fmla="*/ 2147483646 h 45"/>
              <a:gd name="T22" fmla="*/ 2147483646 w 306"/>
              <a:gd name="T23" fmla="*/ 2147483646 h 45"/>
              <a:gd name="T24" fmla="*/ 2147483646 w 306"/>
              <a:gd name="T25" fmla="*/ 2147483646 h 45"/>
              <a:gd name="T26" fmla="*/ 2147483646 w 306"/>
              <a:gd name="T27" fmla="*/ 2147483646 h 45"/>
              <a:gd name="T28" fmla="*/ 2147483646 w 306"/>
              <a:gd name="T29" fmla="*/ 2147483646 h 45"/>
              <a:gd name="T30" fmla="*/ 2147483646 w 306"/>
              <a:gd name="T31" fmla="*/ 2147483646 h 45"/>
              <a:gd name="T32" fmla="*/ 2147483646 w 306"/>
              <a:gd name="T33" fmla="*/ 2147483646 h 45"/>
              <a:gd name="T34" fmla="*/ 2147483646 w 306"/>
              <a:gd name="T35" fmla="*/ 2147483646 h 45"/>
              <a:gd name="T36" fmla="*/ 2147483646 w 306"/>
              <a:gd name="T37" fmla="*/ 2147483646 h 45"/>
              <a:gd name="T38" fmla="*/ 2147483646 w 306"/>
              <a:gd name="T39" fmla="*/ 2147483646 h 45"/>
              <a:gd name="T40" fmla="*/ 2147483646 w 306"/>
              <a:gd name="T41" fmla="*/ 2147483646 h 45"/>
              <a:gd name="T42" fmla="*/ 2147483646 w 306"/>
              <a:gd name="T43" fmla="*/ 2147483646 h 45"/>
              <a:gd name="T44" fmla="*/ 2147483646 w 306"/>
              <a:gd name="T45" fmla="*/ 2147483646 h 45"/>
              <a:gd name="T46" fmla="*/ 2147483646 w 306"/>
              <a:gd name="T47" fmla="*/ 0 h 45"/>
              <a:gd name="T48" fmla="*/ 2147483646 w 306"/>
              <a:gd name="T49" fmla="*/ 2147483646 h 4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06" h="45">
                <a:moveTo>
                  <a:pt x="8" y="26"/>
                </a:moveTo>
                <a:lnTo>
                  <a:pt x="8" y="26"/>
                </a:lnTo>
                <a:lnTo>
                  <a:pt x="5" y="26"/>
                </a:lnTo>
                <a:lnTo>
                  <a:pt x="1" y="30"/>
                </a:lnTo>
                <a:lnTo>
                  <a:pt x="0" y="31"/>
                </a:lnTo>
                <a:lnTo>
                  <a:pt x="0" y="37"/>
                </a:lnTo>
                <a:lnTo>
                  <a:pt x="1" y="40"/>
                </a:lnTo>
                <a:lnTo>
                  <a:pt x="3" y="42"/>
                </a:lnTo>
                <a:lnTo>
                  <a:pt x="6" y="45"/>
                </a:lnTo>
                <a:lnTo>
                  <a:pt x="10" y="45"/>
                </a:lnTo>
                <a:lnTo>
                  <a:pt x="297" y="21"/>
                </a:lnTo>
                <a:lnTo>
                  <a:pt x="300" y="19"/>
                </a:lnTo>
                <a:lnTo>
                  <a:pt x="304" y="18"/>
                </a:lnTo>
                <a:lnTo>
                  <a:pt x="306" y="14"/>
                </a:lnTo>
                <a:lnTo>
                  <a:pt x="306" y="11"/>
                </a:lnTo>
                <a:lnTo>
                  <a:pt x="304" y="6"/>
                </a:lnTo>
                <a:lnTo>
                  <a:pt x="302" y="4"/>
                </a:lnTo>
                <a:lnTo>
                  <a:pt x="299" y="2"/>
                </a:lnTo>
                <a:lnTo>
                  <a:pt x="295" y="0"/>
                </a:lnTo>
                <a:lnTo>
                  <a:pt x="8" y="26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9" name="Freeform 97"/>
          <p:cNvSpPr>
            <a:spLocks/>
          </p:cNvSpPr>
          <p:nvPr userDrawn="1"/>
        </p:nvSpPr>
        <p:spPr bwMode="auto">
          <a:xfrm>
            <a:off x="8059738" y="777875"/>
            <a:ext cx="349250" cy="357188"/>
          </a:xfrm>
          <a:custGeom>
            <a:avLst/>
            <a:gdLst>
              <a:gd name="T0" fmla="*/ 2147483646 w 220"/>
              <a:gd name="T1" fmla="*/ 2147483646 h 225"/>
              <a:gd name="T2" fmla="*/ 2147483646 w 220"/>
              <a:gd name="T3" fmla="*/ 2147483646 h 225"/>
              <a:gd name="T4" fmla="*/ 0 w 220"/>
              <a:gd name="T5" fmla="*/ 2147483646 h 225"/>
              <a:gd name="T6" fmla="*/ 0 w 220"/>
              <a:gd name="T7" fmla="*/ 2147483646 h 225"/>
              <a:gd name="T8" fmla="*/ 0 w 220"/>
              <a:gd name="T9" fmla="*/ 2147483646 h 225"/>
              <a:gd name="T10" fmla="*/ 2147483646 w 220"/>
              <a:gd name="T11" fmla="*/ 2147483646 h 225"/>
              <a:gd name="T12" fmla="*/ 2147483646 w 220"/>
              <a:gd name="T13" fmla="*/ 2147483646 h 225"/>
              <a:gd name="T14" fmla="*/ 2147483646 w 220"/>
              <a:gd name="T15" fmla="*/ 2147483646 h 225"/>
              <a:gd name="T16" fmla="*/ 2147483646 w 220"/>
              <a:gd name="T17" fmla="*/ 2147483646 h 225"/>
              <a:gd name="T18" fmla="*/ 2147483646 w 220"/>
              <a:gd name="T19" fmla="*/ 2147483646 h 225"/>
              <a:gd name="T20" fmla="*/ 2147483646 w 220"/>
              <a:gd name="T21" fmla="*/ 2147483646 h 225"/>
              <a:gd name="T22" fmla="*/ 2147483646 w 220"/>
              <a:gd name="T23" fmla="*/ 2147483646 h 225"/>
              <a:gd name="T24" fmla="*/ 2147483646 w 220"/>
              <a:gd name="T25" fmla="*/ 2147483646 h 225"/>
              <a:gd name="T26" fmla="*/ 2147483646 w 220"/>
              <a:gd name="T27" fmla="*/ 2147483646 h 225"/>
              <a:gd name="T28" fmla="*/ 2147483646 w 220"/>
              <a:gd name="T29" fmla="*/ 2147483646 h 225"/>
              <a:gd name="T30" fmla="*/ 2147483646 w 220"/>
              <a:gd name="T31" fmla="*/ 2147483646 h 225"/>
              <a:gd name="T32" fmla="*/ 2147483646 w 220"/>
              <a:gd name="T33" fmla="*/ 2147483646 h 225"/>
              <a:gd name="T34" fmla="*/ 2147483646 w 220"/>
              <a:gd name="T35" fmla="*/ 2147483646 h 225"/>
              <a:gd name="T36" fmla="*/ 2147483646 w 220"/>
              <a:gd name="T37" fmla="*/ 2147483646 h 225"/>
              <a:gd name="T38" fmla="*/ 2147483646 w 220"/>
              <a:gd name="T39" fmla="*/ 2147483646 h 225"/>
              <a:gd name="T40" fmla="*/ 2147483646 w 220"/>
              <a:gd name="T41" fmla="*/ 0 h 225"/>
              <a:gd name="T42" fmla="*/ 2147483646 w 220"/>
              <a:gd name="T43" fmla="*/ 0 h 225"/>
              <a:gd name="T44" fmla="*/ 2147483646 w 220"/>
              <a:gd name="T45" fmla="*/ 0 h 225"/>
              <a:gd name="T46" fmla="*/ 2147483646 w 220"/>
              <a:gd name="T47" fmla="*/ 2147483646 h 225"/>
              <a:gd name="T48" fmla="*/ 2147483646 w 220"/>
              <a:gd name="T49" fmla="*/ 2147483646 h 22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20" h="225">
                <a:moveTo>
                  <a:pt x="3" y="210"/>
                </a:moveTo>
                <a:lnTo>
                  <a:pt x="3" y="210"/>
                </a:lnTo>
                <a:lnTo>
                  <a:pt x="0" y="213"/>
                </a:lnTo>
                <a:lnTo>
                  <a:pt x="0" y="217"/>
                </a:lnTo>
                <a:lnTo>
                  <a:pt x="0" y="220"/>
                </a:lnTo>
                <a:lnTo>
                  <a:pt x="3" y="223"/>
                </a:lnTo>
                <a:lnTo>
                  <a:pt x="7" y="225"/>
                </a:lnTo>
                <a:lnTo>
                  <a:pt x="10" y="225"/>
                </a:lnTo>
                <a:lnTo>
                  <a:pt x="14" y="225"/>
                </a:lnTo>
                <a:lnTo>
                  <a:pt x="17" y="223"/>
                </a:lnTo>
                <a:lnTo>
                  <a:pt x="216" y="15"/>
                </a:lnTo>
                <a:lnTo>
                  <a:pt x="218" y="14"/>
                </a:lnTo>
                <a:lnTo>
                  <a:pt x="220" y="9"/>
                </a:lnTo>
                <a:lnTo>
                  <a:pt x="218" y="5"/>
                </a:lnTo>
                <a:lnTo>
                  <a:pt x="216" y="2"/>
                </a:lnTo>
                <a:lnTo>
                  <a:pt x="213" y="0"/>
                </a:lnTo>
                <a:lnTo>
                  <a:pt x="210" y="0"/>
                </a:lnTo>
                <a:lnTo>
                  <a:pt x="206" y="0"/>
                </a:lnTo>
                <a:lnTo>
                  <a:pt x="203" y="3"/>
                </a:lnTo>
                <a:lnTo>
                  <a:pt x="3" y="21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0" name="Freeform 98"/>
          <p:cNvSpPr>
            <a:spLocks/>
          </p:cNvSpPr>
          <p:nvPr userDrawn="1"/>
        </p:nvSpPr>
        <p:spPr bwMode="auto">
          <a:xfrm>
            <a:off x="8102600" y="1331913"/>
            <a:ext cx="485775" cy="57150"/>
          </a:xfrm>
          <a:custGeom>
            <a:avLst/>
            <a:gdLst>
              <a:gd name="T0" fmla="*/ 2147483646 w 306"/>
              <a:gd name="T1" fmla="*/ 0 h 36"/>
              <a:gd name="T2" fmla="*/ 2147483646 w 306"/>
              <a:gd name="T3" fmla="*/ 0 h 36"/>
              <a:gd name="T4" fmla="*/ 2147483646 w 306"/>
              <a:gd name="T5" fmla="*/ 2147483646 h 36"/>
              <a:gd name="T6" fmla="*/ 2147483646 w 306"/>
              <a:gd name="T7" fmla="*/ 2147483646 h 36"/>
              <a:gd name="T8" fmla="*/ 0 w 306"/>
              <a:gd name="T9" fmla="*/ 2147483646 h 36"/>
              <a:gd name="T10" fmla="*/ 0 w 306"/>
              <a:gd name="T11" fmla="*/ 2147483646 h 36"/>
              <a:gd name="T12" fmla="*/ 0 w 306"/>
              <a:gd name="T13" fmla="*/ 2147483646 h 36"/>
              <a:gd name="T14" fmla="*/ 0 w 306"/>
              <a:gd name="T15" fmla="*/ 2147483646 h 36"/>
              <a:gd name="T16" fmla="*/ 0 w 306"/>
              <a:gd name="T17" fmla="*/ 2147483646 h 36"/>
              <a:gd name="T18" fmla="*/ 2147483646 w 306"/>
              <a:gd name="T19" fmla="*/ 2147483646 h 36"/>
              <a:gd name="T20" fmla="*/ 2147483646 w 306"/>
              <a:gd name="T21" fmla="*/ 2147483646 h 36"/>
              <a:gd name="T22" fmla="*/ 2147483646 w 306"/>
              <a:gd name="T23" fmla="*/ 2147483646 h 36"/>
              <a:gd name="T24" fmla="*/ 2147483646 w 306"/>
              <a:gd name="T25" fmla="*/ 2147483646 h 36"/>
              <a:gd name="T26" fmla="*/ 2147483646 w 306"/>
              <a:gd name="T27" fmla="*/ 2147483646 h 36"/>
              <a:gd name="T28" fmla="*/ 2147483646 w 306"/>
              <a:gd name="T29" fmla="*/ 2147483646 h 36"/>
              <a:gd name="T30" fmla="*/ 2147483646 w 306"/>
              <a:gd name="T31" fmla="*/ 2147483646 h 36"/>
              <a:gd name="T32" fmla="*/ 2147483646 w 306"/>
              <a:gd name="T33" fmla="*/ 2147483646 h 36"/>
              <a:gd name="T34" fmla="*/ 2147483646 w 306"/>
              <a:gd name="T35" fmla="*/ 2147483646 h 36"/>
              <a:gd name="T36" fmla="*/ 2147483646 w 306"/>
              <a:gd name="T37" fmla="*/ 2147483646 h 36"/>
              <a:gd name="T38" fmla="*/ 2147483646 w 306"/>
              <a:gd name="T39" fmla="*/ 2147483646 h 36"/>
              <a:gd name="T40" fmla="*/ 2147483646 w 306"/>
              <a:gd name="T41" fmla="*/ 2147483646 h 36"/>
              <a:gd name="T42" fmla="*/ 2147483646 w 306"/>
              <a:gd name="T43" fmla="*/ 2147483646 h 36"/>
              <a:gd name="T44" fmla="*/ 2147483646 w 306"/>
              <a:gd name="T45" fmla="*/ 2147483646 h 36"/>
              <a:gd name="T46" fmla="*/ 2147483646 w 306"/>
              <a:gd name="T47" fmla="*/ 2147483646 h 36"/>
              <a:gd name="T48" fmla="*/ 2147483646 w 306"/>
              <a:gd name="T49" fmla="*/ 0 h 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06" h="36">
                <a:moveTo>
                  <a:pt x="11" y="0"/>
                </a:moveTo>
                <a:lnTo>
                  <a:pt x="11" y="0"/>
                </a:lnTo>
                <a:lnTo>
                  <a:pt x="6" y="2"/>
                </a:lnTo>
                <a:lnTo>
                  <a:pt x="4" y="3"/>
                </a:lnTo>
                <a:lnTo>
                  <a:pt x="0" y="7"/>
                </a:lnTo>
                <a:lnTo>
                  <a:pt x="0" y="10"/>
                </a:lnTo>
                <a:lnTo>
                  <a:pt x="0" y="14"/>
                </a:lnTo>
                <a:lnTo>
                  <a:pt x="2" y="17"/>
                </a:lnTo>
                <a:lnTo>
                  <a:pt x="6" y="19"/>
                </a:lnTo>
                <a:lnTo>
                  <a:pt x="9" y="21"/>
                </a:lnTo>
                <a:lnTo>
                  <a:pt x="296" y="36"/>
                </a:lnTo>
                <a:lnTo>
                  <a:pt x="299" y="36"/>
                </a:lnTo>
                <a:lnTo>
                  <a:pt x="303" y="34"/>
                </a:lnTo>
                <a:lnTo>
                  <a:pt x="306" y="31"/>
                </a:lnTo>
                <a:lnTo>
                  <a:pt x="306" y="27"/>
                </a:lnTo>
                <a:lnTo>
                  <a:pt x="306" y="24"/>
                </a:lnTo>
                <a:lnTo>
                  <a:pt x="305" y="21"/>
                </a:lnTo>
                <a:lnTo>
                  <a:pt x="301" y="17"/>
                </a:lnTo>
                <a:lnTo>
                  <a:pt x="298" y="17"/>
                </a:lnTo>
                <a:lnTo>
                  <a:pt x="11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1" name="Freeform 99"/>
          <p:cNvSpPr>
            <a:spLocks/>
          </p:cNvSpPr>
          <p:nvPr userDrawn="1"/>
        </p:nvSpPr>
        <p:spPr bwMode="auto">
          <a:xfrm>
            <a:off x="8059738" y="1377950"/>
            <a:ext cx="469900" cy="150813"/>
          </a:xfrm>
          <a:custGeom>
            <a:avLst/>
            <a:gdLst>
              <a:gd name="T0" fmla="*/ 2147483646 w 296"/>
              <a:gd name="T1" fmla="*/ 0 h 95"/>
              <a:gd name="T2" fmla="*/ 2147483646 w 296"/>
              <a:gd name="T3" fmla="*/ 0 h 95"/>
              <a:gd name="T4" fmla="*/ 2147483646 w 296"/>
              <a:gd name="T5" fmla="*/ 0 h 95"/>
              <a:gd name="T6" fmla="*/ 2147483646 w 296"/>
              <a:gd name="T7" fmla="*/ 0 h 95"/>
              <a:gd name="T8" fmla="*/ 2147483646 w 296"/>
              <a:gd name="T9" fmla="*/ 2147483646 h 95"/>
              <a:gd name="T10" fmla="*/ 0 w 296"/>
              <a:gd name="T11" fmla="*/ 2147483646 h 95"/>
              <a:gd name="T12" fmla="*/ 0 w 296"/>
              <a:gd name="T13" fmla="*/ 2147483646 h 95"/>
              <a:gd name="T14" fmla="*/ 0 w 296"/>
              <a:gd name="T15" fmla="*/ 2147483646 h 95"/>
              <a:gd name="T16" fmla="*/ 0 w 296"/>
              <a:gd name="T17" fmla="*/ 2147483646 h 95"/>
              <a:gd name="T18" fmla="*/ 0 w 296"/>
              <a:gd name="T19" fmla="*/ 2147483646 h 95"/>
              <a:gd name="T20" fmla="*/ 2147483646 w 296"/>
              <a:gd name="T21" fmla="*/ 2147483646 h 95"/>
              <a:gd name="T22" fmla="*/ 2147483646 w 296"/>
              <a:gd name="T23" fmla="*/ 2147483646 h 95"/>
              <a:gd name="T24" fmla="*/ 2147483646 w 296"/>
              <a:gd name="T25" fmla="*/ 2147483646 h 95"/>
              <a:gd name="T26" fmla="*/ 2147483646 w 296"/>
              <a:gd name="T27" fmla="*/ 2147483646 h 95"/>
              <a:gd name="T28" fmla="*/ 2147483646 w 296"/>
              <a:gd name="T29" fmla="*/ 2147483646 h 95"/>
              <a:gd name="T30" fmla="*/ 2147483646 w 296"/>
              <a:gd name="T31" fmla="*/ 2147483646 h 95"/>
              <a:gd name="T32" fmla="*/ 2147483646 w 296"/>
              <a:gd name="T33" fmla="*/ 2147483646 h 95"/>
              <a:gd name="T34" fmla="*/ 2147483646 w 296"/>
              <a:gd name="T35" fmla="*/ 2147483646 h 95"/>
              <a:gd name="T36" fmla="*/ 2147483646 w 296"/>
              <a:gd name="T37" fmla="*/ 2147483646 h 95"/>
              <a:gd name="T38" fmla="*/ 2147483646 w 296"/>
              <a:gd name="T39" fmla="*/ 2147483646 h 95"/>
              <a:gd name="T40" fmla="*/ 2147483646 w 296"/>
              <a:gd name="T41" fmla="*/ 2147483646 h 95"/>
              <a:gd name="T42" fmla="*/ 2147483646 w 296"/>
              <a:gd name="T43" fmla="*/ 2147483646 h 95"/>
              <a:gd name="T44" fmla="*/ 2147483646 w 296"/>
              <a:gd name="T45" fmla="*/ 2147483646 h 95"/>
              <a:gd name="T46" fmla="*/ 2147483646 w 296"/>
              <a:gd name="T47" fmla="*/ 2147483646 h 95"/>
              <a:gd name="T48" fmla="*/ 2147483646 w 296"/>
              <a:gd name="T49" fmla="*/ 0 h 9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96" h="95">
                <a:moveTo>
                  <a:pt x="12" y="0"/>
                </a:moveTo>
                <a:lnTo>
                  <a:pt x="12" y="0"/>
                </a:lnTo>
                <a:lnTo>
                  <a:pt x="8" y="0"/>
                </a:lnTo>
                <a:lnTo>
                  <a:pt x="5" y="0"/>
                </a:lnTo>
                <a:lnTo>
                  <a:pt x="2" y="4"/>
                </a:lnTo>
                <a:lnTo>
                  <a:pt x="0" y="7"/>
                </a:lnTo>
                <a:lnTo>
                  <a:pt x="0" y="10"/>
                </a:lnTo>
                <a:lnTo>
                  <a:pt x="0" y="14"/>
                </a:lnTo>
                <a:lnTo>
                  <a:pt x="3" y="17"/>
                </a:lnTo>
                <a:lnTo>
                  <a:pt x="7" y="19"/>
                </a:lnTo>
                <a:lnTo>
                  <a:pt x="283" y="95"/>
                </a:lnTo>
                <a:lnTo>
                  <a:pt x="287" y="95"/>
                </a:lnTo>
                <a:lnTo>
                  <a:pt x="292" y="93"/>
                </a:lnTo>
                <a:lnTo>
                  <a:pt x="294" y="91"/>
                </a:lnTo>
                <a:lnTo>
                  <a:pt x="296" y="88"/>
                </a:lnTo>
                <a:lnTo>
                  <a:pt x="296" y="84"/>
                </a:lnTo>
                <a:lnTo>
                  <a:pt x="296" y="81"/>
                </a:lnTo>
                <a:lnTo>
                  <a:pt x="292" y="77"/>
                </a:lnTo>
                <a:lnTo>
                  <a:pt x="289" y="76"/>
                </a:lnTo>
                <a:lnTo>
                  <a:pt x="12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" name="Freeform 100"/>
          <p:cNvSpPr>
            <a:spLocks/>
          </p:cNvSpPr>
          <p:nvPr userDrawn="1"/>
        </p:nvSpPr>
        <p:spPr bwMode="auto">
          <a:xfrm>
            <a:off x="8007350" y="1412875"/>
            <a:ext cx="417513" cy="260350"/>
          </a:xfrm>
          <a:custGeom>
            <a:avLst/>
            <a:gdLst>
              <a:gd name="T0" fmla="*/ 2147483646 w 263"/>
              <a:gd name="T1" fmla="*/ 0 h 164"/>
              <a:gd name="T2" fmla="*/ 2147483646 w 263"/>
              <a:gd name="T3" fmla="*/ 0 h 164"/>
              <a:gd name="T4" fmla="*/ 2147483646 w 263"/>
              <a:gd name="T5" fmla="*/ 0 h 164"/>
              <a:gd name="T6" fmla="*/ 2147483646 w 263"/>
              <a:gd name="T7" fmla="*/ 0 h 164"/>
              <a:gd name="T8" fmla="*/ 2147483646 w 263"/>
              <a:gd name="T9" fmla="*/ 2147483646 h 164"/>
              <a:gd name="T10" fmla="*/ 0 w 263"/>
              <a:gd name="T11" fmla="*/ 2147483646 h 164"/>
              <a:gd name="T12" fmla="*/ 0 w 263"/>
              <a:gd name="T13" fmla="*/ 2147483646 h 164"/>
              <a:gd name="T14" fmla="*/ 0 w 263"/>
              <a:gd name="T15" fmla="*/ 2147483646 h 164"/>
              <a:gd name="T16" fmla="*/ 0 w 263"/>
              <a:gd name="T17" fmla="*/ 2147483646 h 164"/>
              <a:gd name="T18" fmla="*/ 0 w 263"/>
              <a:gd name="T19" fmla="*/ 2147483646 h 164"/>
              <a:gd name="T20" fmla="*/ 2147483646 w 263"/>
              <a:gd name="T21" fmla="*/ 2147483646 h 164"/>
              <a:gd name="T22" fmla="*/ 2147483646 w 263"/>
              <a:gd name="T23" fmla="*/ 2147483646 h 164"/>
              <a:gd name="T24" fmla="*/ 2147483646 w 263"/>
              <a:gd name="T25" fmla="*/ 2147483646 h 164"/>
              <a:gd name="T26" fmla="*/ 2147483646 w 263"/>
              <a:gd name="T27" fmla="*/ 2147483646 h 164"/>
              <a:gd name="T28" fmla="*/ 2147483646 w 263"/>
              <a:gd name="T29" fmla="*/ 2147483646 h 164"/>
              <a:gd name="T30" fmla="*/ 2147483646 w 263"/>
              <a:gd name="T31" fmla="*/ 2147483646 h 164"/>
              <a:gd name="T32" fmla="*/ 2147483646 w 263"/>
              <a:gd name="T33" fmla="*/ 2147483646 h 164"/>
              <a:gd name="T34" fmla="*/ 2147483646 w 263"/>
              <a:gd name="T35" fmla="*/ 2147483646 h 164"/>
              <a:gd name="T36" fmla="*/ 2147483646 w 263"/>
              <a:gd name="T37" fmla="*/ 2147483646 h 164"/>
              <a:gd name="T38" fmla="*/ 2147483646 w 263"/>
              <a:gd name="T39" fmla="*/ 2147483646 h 164"/>
              <a:gd name="T40" fmla="*/ 2147483646 w 263"/>
              <a:gd name="T41" fmla="*/ 2147483646 h 164"/>
              <a:gd name="T42" fmla="*/ 2147483646 w 263"/>
              <a:gd name="T43" fmla="*/ 2147483646 h 164"/>
              <a:gd name="T44" fmla="*/ 2147483646 w 263"/>
              <a:gd name="T45" fmla="*/ 2147483646 h 164"/>
              <a:gd name="T46" fmla="*/ 2147483646 w 263"/>
              <a:gd name="T47" fmla="*/ 2147483646 h 164"/>
              <a:gd name="T48" fmla="*/ 2147483646 w 263"/>
              <a:gd name="T49" fmla="*/ 0 h 16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63" h="164">
                <a:moveTo>
                  <a:pt x="14" y="0"/>
                </a:moveTo>
                <a:lnTo>
                  <a:pt x="14" y="0"/>
                </a:lnTo>
                <a:lnTo>
                  <a:pt x="10" y="0"/>
                </a:lnTo>
                <a:lnTo>
                  <a:pt x="7" y="0"/>
                </a:lnTo>
                <a:lnTo>
                  <a:pt x="4" y="2"/>
                </a:lnTo>
                <a:lnTo>
                  <a:pt x="0" y="4"/>
                </a:lnTo>
                <a:lnTo>
                  <a:pt x="0" y="9"/>
                </a:lnTo>
                <a:lnTo>
                  <a:pt x="0" y="13"/>
                </a:lnTo>
                <a:lnTo>
                  <a:pt x="2" y="16"/>
                </a:lnTo>
                <a:lnTo>
                  <a:pt x="4" y="18"/>
                </a:lnTo>
                <a:lnTo>
                  <a:pt x="249" y="162"/>
                </a:lnTo>
                <a:lnTo>
                  <a:pt x="253" y="164"/>
                </a:lnTo>
                <a:lnTo>
                  <a:pt x="256" y="164"/>
                </a:lnTo>
                <a:lnTo>
                  <a:pt x="260" y="162"/>
                </a:lnTo>
                <a:lnTo>
                  <a:pt x="261" y="159"/>
                </a:lnTo>
                <a:lnTo>
                  <a:pt x="263" y="155"/>
                </a:lnTo>
                <a:lnTo>
                  <a:pt x="263" y="152"/>
                </a:lnTo>
                <a:lnTo>
                  <a:pt x="261" y="148"/>
                </a:lnTo>
                <a:lnTo>
                  <a:pt x="260" y="145"/>
                </a:lnTo>
                <a:lnTo>
                  <a:pt x="14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" name="Freeform 101"/>
          <p:cNvSpPr>
            <a:spLocks/>
          </p:cNvSpPr>
          <p:nvPr userDrawn="1"/>
        </p:nvSpPr>
        <p:spPr bwMode="auto">
          <a:xfrm>
            <a:off x="8004175" y="676275"/>
            <a:ext cx="246063" cy="434975"/>
          </a:xfrm>
          <a:custGeom>
            <a:avLst/>
            <a:gdLst>
              <a:gd name="T0" fmla="*/ 0 w 155"/>
              <a:gd name="T1" fmla="*/ 2147483646 h 274"/>
              <a:gd name="T2" fmla="*/ 0 w 155"/>
              <a:gd name="T3" fmla="*/ 2147483646 h 274"/>
              <a:gd name="T4" fmla="*/ 0 w 155"/>
              <a:gd name="T5" fmla="*/ 2147483646 h 274"/>
              <a:gd name="T6" fmla="*/ 0 w 155"/>
              <a:gd name="T7" fmla="*/ 2147483646 h 274"/>
              <a:gd name="T8" fmla="*/ 2147483646 w 155"/>
              <a:gd name="T9" fmla="*/ 2147483646 h 274"/>
              <a:gd name="T10" fmla="*/ 2147483646 w 155"/>
              <a:gd name="T11" fmla="*/ 2147483646 h 274"/>
              <a:gd name="T12" fmla="*/ 2147483646 w 155"/>
              <a:gd name="T13" fmla="*/ 2147483646 h 274"/>
              <a:gd name="T14" fmla="*/ 2147483646 w 155"/>
              <a:gd name="T15" fmla="*/ 2147483646 h 274"/>
              <a:gd name="T16" fmla="*/ 2147483646 w 155"/>
              <a:gd name="T17" fmla="*/ 2147483646 h 274"/>
              <a:gd name="T18" fmla="*/ 2147483646 w 155"/>
              <a:gd name="T19" fmla="*/ 2147483646 h 274"/>
              <a:gd name="T20" fmla="*/ 2147483646 w 155"/>
              <a:gd name="T21" fmla="*/ 2147483646 h 274"/>
              <a:gd name="T22" fmla="*/ 2147483646 w 155"/>
              <a:gd name="T23" fmla="*/ 2147483646 h 274"/>
              <a:gd name="T24" fmla="*/ 2147483646 w 155"/>
              <a:gd name="T25" fmla="*/ 2147483646 h 274"/>
              <a:gd name="T26" fmla="*/ 2147483646 w 155"/>
              <a:gd name="T27" fmla="*/ 2147483646 h 274"/>
              <a:gd name="T28" fmla="*/ 2147483646 w 155"/>
              <a:gd name="T29" fmla="*/ 2147483646 h 274"/>
              <a:gd name="T30" fmla="*/ 2147483646 w 155"/>
              <a:gd name="T31" fmla="*/ 2147483646 h 274"/>
              <a:gd name="T32" fmla="*/ 2147483646 w 155"/>
              <a:gd name="T33" fmla="*/ 2147483646 h 274"/>
              <a:gd name="T34" fmla="*/ 2147483646 w 155"/>
              <a:gd name="T35" fmla="*/ 0 h 274"/>
              <a:gd name="T36" fmla="*/ 2147483646 w 155"/>
              <a:gd name="T37" fmla="*/ 0 h 274"/>
              <a:gd name="T38" fmla="*/ 2147483646 w 155"/>
              <a:gd name="T39" fmla="*/ 0 h 274"/>
              <a:gd name="T40" fmla="*/ 2147483646 w 155"/>
              <a:gd name="T41" fmla="*/ 0 h 274"/>
              <a:gd name="T42" fmla="*/ 2147483646 w 155"/>
              <a:gd name="T43" fmla="*/ 0 h 274"/>
              <a:gd name="T44" fmla="*/ 2147483646 w 155"/>
              <a:gd name="T45" fmla="*/ 2147483646 h 274"/>
              <a:gd name="T46" fmla="*/ 2147483646 w 155"/>
              <a:gd name="T47" fmla="*/ 2147483646 h 274"/>
              <a:gd name="T48" fmla="*/ 0 w 155"/>
              <a:gd name="T49" fmla="*/ 2147483646 h 27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55" h="274">
                <a:moveTo>
                  <a:pt x="0" y="258"/>
                </a:moveTo>
                <a:lnTo>
                  <a:pt x="0" y="258"/>
                </a:lnTo>
                <a:lnTo>
                  <a:pt x="0" y="262"/>
                </a:lnTo>
                <a:lnTo>
                  <a:pt x="0" y="267"/>
                </a:lnTo>
                <a:lnTo>
                  <a:pt x="2" y="270"/>
                </a:lnTo>
                <a:lnTo>
                  <a:pt x="6" y="272"/>
                </a:lnTo>
                <a:lnTo>
                  <a:pt x="9" y="274"/>
                </a:lnTo>
                <a:lnTo>
                  <a:pt x="12" y="272"/>
                </a:lnTo>
                <a:lnTo>
                  <a:pt x="16" y="270"/>
                </a:lnTo>
                <a:lnTo>
                  <a:pt x="18" y="269"/>
                </a:lnTo>
                <a:lnTo>
                  <a:pt x="153" y="14"/>
                </a:lnTo>
                <a:lnTo>
                  <a:pt x="155" y="11"/>
                </a:lnTo>
                <a:lnTo>
                  <a:pt x="155" y="7"/>
                </a:lnTo>
                <a:lnTo>
                  <a:pt x="153" y="4"/>
                </a:lnTo>
                <a:lnTo>
                  <a:pt x="150" y="0"/>
                </a:lnTo>
                <a:lnTo>
                  <a:pt x="147" y="0"/>
                </a:lnTo>
                <a:lnTo>
                  <a:pt x="143" y="0"/>
                </a:lnTo>
                <a:lnTo>
                  <a:pt x="140" y="2"/>
                </a:lnTo>
                <a:lnTo>
                  <a:pt x="136" y="5"/>
                </a:lnTo>
                <a:lnTo>
                  <a:pt x="0" y="258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4" name="Freeform 102"/>
          <p:cNvSpPr>
            <a:spLocks/>
          </p:cNvSpPr>
          <p:nvPr userDrawn="1"/>
        </p:nvSpPr>
        <p:spPr bwMode="auto">
          <a:xfrm>
            <a:off x="7927975" y="630238"/>
            <a:ext cx="169863" cy="466725"/>
          </a:xfrm>
          <a:custGeom>
            <a:avLst/>
            <a:gdLst>
              <a:gd name="T0" fmla="*/ 0 w 107"/>
              <a:gd name="T1" fmla="*/ 2147483646 h 294"/>
              <a:gd name="T2" fmla="*/ 0 w 107"/>
              <a:gd name="T3" fmla="*/ 2147483646 h 294"/>
              <a:gd name="T4" fmla="*/ 0 w 107"/>
              <a:gd name="T5" fmla="*/ 2147483646 h 294"/>
              <a:gd name="T6" fmla="*/ 0 w 107"/>
              <a:gd name="T7" fmla="*/ 2147483646 h 294"/>
              <a:gd name="T8" fmla="*/ 2147483646 w 107"/>
              <a:gd name="T9" fmla="*/ 2147483646 h 294"/>
              <a:gd name="T10" fmla="*/ 2147483646 w 107"/>
              <a:gd name="T11" fmla="*/ 2147483646 h 294"/>
              <a:gd name="T12" fmla="*/ 2147483646 w 107"/>
              <a:gd name="T13" fmla="*/ 2147483646 h 294"/>
              <a:gd name="T14" fmla="*/ 2147483646 w 107"/>
              <a:gd name="T15" fmla="*/ 2147483646 h 294"/>
              <a:gd name="T16" fmla="*/ 2147483646 w 107"/>
              <a:gd name="T17" fmla="*/ 2147483646 h 294"/>
              <a:gd name="T18" fmla="*/ 2147483646 w 107"/>
              <a:gd name="T19" fmla="*/ 2147483646 h 294"/>
              <a:gd name="T20" fmla="*/ 2147483646 w 107"/>
              <a:gd name="T21" fmla="*/ 2147483646 h 294"/>
              <a:gd name="T22" fmla="*/ 2147483646 w 107"/>
              <a:gd name="T23" fmla="*/ 2147483646 h 294"/>
              <a:gd name="T24" fmla="*/ 2147483646 w 107"/>
              <a:gd name="T25" fmla="*/ 2147483646 h 294"/>
              <a:gd name="T26" fmla="*/ 2147483646 w 107"/>
              <a:gd name="T27" fmla="*/ 2147483646 h 294"/>
              <a:gd name="T28" fmla="*/ 2147483646 w 107"/>
              <a:gd name="T29" fmla="*/ 2147483646 h 294"/>
              <a:gd name="T30" fmla="*/ 2147483646 w 107"/>
              <a:gd name="T31" fmla="*/ 2147483646 h 294"/>
              <a:gd name="T32" fmla="*/ 2147483646 w 107"/>
              <a:gd name="T33" fmla="*/ 2147483646 h 294"/>
              <a:gd name="T34" fmla="*/ 2147483646 w 107"/>
              <a:gd name="T35" fmla="*/ 0 h 294"/>
              <a:gd name="T36" fmla="*/ 2147483646 w 107"/>
              <a:gd name="T37" fmla="*/ 0 h 294"/>
              <a:gd name="T38" fmla="*/ 2147483646 w 107"/>
              <a:gd name="T39" fmla="*/ 0 h 294"/>
              <a:gd name="T40" fmla="*/ 2147483646 w 107"/>
              <a:gd name="T41" fmla="*/ 0 h 294"/>
              <a:gd name="T42" fmla="*/ 2147483646 w 107"/>
              <a:gd name="T43" fmla="*/ 2147483646 h 294"/>
              <a:gd name="T44" fmla="*/ 2147483646 w 107"/>
              <a:gd name="T45" fmla="*/ 2147483646 h 294"/>
              <a:gd name="T46" fmla="*/ 2147483646 w 107"/>
              <a:gd name="T47" fmla="*/ 2147483646 h 294"/>
              <a:gd name="T48" fmla="*/ 0 w 107"/>
              <a:gd name="T49" fmla="*/ 2147483646 h 29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07" h="294">
                <a:moveTo>
                  <a:pt x="0" y="280"/>
                </a:moveTo>
                <a:lnTo>
                  <a:pt x="0" y="280"/>
                </a:lnTo>
                <a:lnTo>
                  <a:pt x="0" y="284"/>
                </a:lnTo>
                <a:lnTo>
                  <a:pt x="0" y="289"/>
                </a:lnTo>
                <a:lnTo>
                  <a:pt x="4" y="291"/>
                </a:lnTo>
                <a:lnTo>
                  <a:pt x="5" y="292"/>
                </a:lnTo>
                <a:lnTo>
                  <a:pt x="11" y="294"/>
                </a:lnTo>
                <a:lnTo>
                  <a:pt x="14" y="292"/>
                </a:lnTo>
                <a:lnTo>
                  <a:pt x="16" y="291"/>
                </a:lnTo>
                <a:lnTo>
                  <a:pt x="19" y="287"/>
                </a:lnTo>
                <a:lnTo>
                  <a:pt x="107" y="12"/>
                </a:lnTo>
                <a:lnTo>
                  <a:pt x="107" y="9"/>
                </a:lnTo>
                <a:lnTo>
                  <a:pt x="107" y="5"/>
                </a:lnTo>
                <a:lnTo>
                  <a:pt x="103" y="2"/>
                </a:lnTo>
                <a:lnTo>
                  <a:pt x="100" y="0"/>
                </a:lnTo>
                <a:lnTo>
                  <a:pt x="97" y="0"/>
                </a:lnTo>
                <a:lnTo>
                  <a:pt x="93" y="2"/>
                </a:lnTo>
                <a:lnTo>
                  <a:pt x="90" y="4"/>
                </a:lnTo>
                <a:lnTo>
                  <a:pt x="88" y="7"/>
                </a:lnTo>
                <a:lnTo>
                  <a:pt x="0" y="28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5" name="Freeform 103"/>
          <p:cNvSpPr>
            <a:spLocks/>
          </p:cNvSpPr>
          <p:nvPr userDrawn="1"/>
        </p:nvSpPr>
        <p:spPr bwMode="auto">
          <a:xfrm>
            <a:off x="7869238" y="636588"/>
            <a:ext cx="66675" cy="485775"/>
          </a:xfrm>
          <a:custGeom>
            <a:avLst/>
            <a:gdLst>
              <a:gd name="T0" fmla="*/ 0 w 42"/>
              <a:gd name="T1" fmla="*/ 2147483646 h 306"/>
              <a:gd name="T2" fmla="*/ 0 w 42"/>
              <a:gd name="T3" fmla="*/ 2147483646 h 306"/>
              <a:gd name="T4" fmla="*/ 0 w 42"/>
              <a:gd name="T5" fmla="*/ 2147483646 h 306"/>
              <a:gd name="T6" fmla="*/ 2147483646 w 42"/>
              <a:gd name="T7" fmla="*/ 2147483646 h 306"/>
              <a:gd name="T8" fmla="*/ 2147483646 w 42"/>
              <a:gd name="T9" fmla="*/ 2147483646 h 306"/>
              <a:gd name="T10" fmla="*/ 2147483646 w 42"/>
              <a:gd name="T11" fmla="*/ 2147483646 h 306"/>
              <a:gd name="T12" fmla="*/ 2147483646 w 42"/>
              <a:gd name="T13" fmla="*/ 2147483646 h 306"/>
              <a:gd name="T14" fmla="*/ 2147483646 w 42"/>
              <a:gd name="T15" fmla="*/ 2147483646 h 306"/>
              <a:gd name="T16" fmla="*/ 2147483646 w 42"/>
              <a:gd name="T17" fmla="*/ 2147483646 h 306"/>
              <a:gd name="T18" fmla="*/ 2147483646 w 42"/>
              <a:gd name="T19" fmla="*/ 2147483646 h 306"/>
              <a:gd name="T20" fmla="*/ 2147483646 w 42"/>
              <a:gd name="T21" fmla="*/ 2147483646 h 306"/>
              <a:gd name="T22" fmla="*/ 2147483646 w 42"/>
              <a:gd name="T23" fmla="*/ 2147483646 h 306"/>
              <a:gd name="T24" fmla="*/ 2147483646 w 42"/>
              <a:gd name="T25" fmla="*/ 2147483646 h 306"/>
              <a:gd name="T26" fmla="*/ 2147483646 w 42"/>
              <a:gd name="T27" fmla="*/ 2147483646 h 306"/>
              <a:gd name="T28" fmla="*/ 2147483646 w 42"/>
              <a:gd name="T29" fmla="*/ 2147483646 h 306"/>
              <a:gd name="T30" fmla="*/ 2147483646 w 42"/>
              <a:gd name="T31" fmla="*/ 2147483646 h 306"/>
              <a:gd name="T32" fmla="*/ 2147483646 w 42"/>
              <a:gd name="T33" fmla="*/ 2147483646 h 306"/>
              <a:gd name="T34" fmla="*/ 2147483646 w 42"/>
              <a:gd name="T35" fmla="*/ 0 h 306"/>
              <a:gd name="T36" fmla="*/ 2147483646 w 42"/>
              <a:gd name="T37" fmla="*/ 0 h 306"/>
              <a:gd name="T38" fmla="*/ 2147483646 w 42"/>
              <a:gd name="T39" fmla="*/ 0 h 306"/>
              <a:gd name="T40" fmla="*/ 2147483646 w 42"/>
              <a:gd name="T41" fmla="*/ 0 h 306"/>
              <a:gd name="T42" fmla="*/ 2147483646 w 42"/>
              <a:gd name="T43" fmla="*/ 2147483646 h 306"/>
              <a:gd name="T44" fmla="*/ 2147483646 w 42"/>
              <a:gd name="T45" fmla="*/ 2147483646 h 306"/>
              <a:gd name="T46" fmla="*/ 2147483646 w 42"/>
              <a:gd name="T47" fmla="*/ 2147483646 h 306"/>
              <a:gd name="T48" fmla="*/ 0 w 42"/>
              <a:gd name="T49" fmla="*/ 2147483646 h 30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2" h="306">
                <a:moveTo>
                  <a:pt x="0" y="295"/>
                </a:moveTo>
                <a:lnTo>
                  <a:pt x="0" y="295"/>
                </a:lnTo>
                <a:lnTo>
                  <a:pt x="0" y="299"/>
                </a:lnTo>
                <a:lnTo>
                  <a:pt x="3" y="302"/>
                </a:lnTo>
                <a:lnTo>
                  <a:pt x="5" y="306"/>
                </a:lnTo>
                <a:lnTo>
                  <a:pt x="8" y="306"/>
                </a:lnTo>
                <a:lnTo>
                  <a:pt x="13" y="306"/>
                </a:lnTo>
                <a:lnTo>
                  <a:pt x="17" y="304"/>
                </a:lnTo>
                <a:lnTo>
                  <a:pt x="18" y="300"/>
                </a:lnTo>
                <a:lnTo>
                  <a:pt x="18" y="297"/>
                </a:lnTo>
                <a:lnTo>
                  <a:pt x="42" y="10"/>
                </a:lnTo>
                <a:lnTo>
                  <a:pt x="41" y="6"/>
                </a:lnTo>
                <a:lnTo>
                  <a:pt x="39" y="3"/>
                </a:lnTo>
                <a:lnTo>
                  <a:pt x="37" y="1"/>
                </a:lnTo>
                <a:lnTo>
                  <a:pt x="32" y="0"/>
                </a:lnTo>
                <a:lnTo>
                  <a:pt x="29" y="0"/>
                </a:lnTo>
                <a:lnTo>
                  <a:pt x="25" y="1"/>
                </a:lnTo>
                <a:lnTo>
                  <a:pt x="24" y="5"/>
                </a:lnTo>
                <a:lnTo>
                  <a:pt x="22" y="8"/>
                </a:lnTo>
                <a:lnTo>
                  <a:pt x="0" y="29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6" name="Freeform 104"/>
          <p:cNvSpPr>
            <a:spLocks/>
          </p:cNvSpPr>
          <p:nvPr userDrawn="1"/>
        </p:nvSpPr>
        <p:spPr bwMode="auto">
          <a:xfrm>
            <a:off x="7761288" y="674688"/>
            <a:ext cx="93662" cy="482600"/>
          </a:xfrm>
          <a:custGeom>
            <a:avLst/>
            <a:gdLst>
              <a:gd name="T0" fmla="*/ 2147483646 w 59"/>
              <a:gd name="T1" fmla="*/ 2147483646 h 304"/>
              <a:gd name="T2" fmla="*/ 2147483646 w 59"/>
              <a:gd name="T3" fmla="*/ 2147483646 h 304"/>
              <a:gd name="T4" fmla="*/ 2147483646 w 59"/>
              <a:gd name="T5" fmla="*/ 2147483646 h 304"/>
              <a:gd name="T6" fmla="*/ 2147483646 w 59"/>
              <a:gd name="T7" fmla="*/ 2147483646 h 304"/>
              <a:gd name="T8" fmla="*/ 2147483646 w 59"/>
              <a:gd name="T9" fmla="*/ 2147483646 h 304"/>
              <a:gd name="T10" fmla="*/ 2147483646 w 59"/>
              <a:gd name="T11" fmla="*/ 2147483646 h 304"/>
              <a:gd name="T12" fmla="*/ 2147483646 w 59"/>
              <a:gd name="T13" fmla="*/ 2147483646 h 304"/>
              <a:gd name="T14" fmla="*/ 2147483646 w 59"/>
              <a:gd name="T15" fmla="*/ 2147483646 h 304"/>
              <a:gd name="T16" fmla="*/ 2147483646 w 59"/>
              <a:gd name="T17" fmla="*/ 2147483646 h 304"/>
              <a:gd name="T18" fmla="*/ 2147483646 w 59"/>
              <a:gd name="T19" fmla="*/ 2147483646 h 304"/>
              <a:gd name="T20" fmla="*/ 2147483646 w 59"/>
              <a:gd name="T21" fmla="*/ 2147483646 h 304"/>
              <a:gd name="T22" fmla="*/ 2147483646 w 59"/>
              <a:gd name="T23" fmla="*/ 2147483646 h 304"/>
              <a:gd name="T24" fmla="*/ 2147483646 w 59"/>
              <a:gd name="T25" fmla="*/ 2147483646 h 304"/>
              <a:gd name="T26" fmla="*/ 2147483646 w 59"/>
              <a:gd name="T27" fmla="*/ 2147483646 h 304"/>
              <a:gd name="T28" fmla="*/ 2147483646 w 59"/>
              <a:gd name="T29" fmla="*/ 2147483646 h 304"/>
              <a:gd name="T30" fmla="*/ 2147483646 w 59"/>
              <a:gd name="T31" fmla="*/ 2147483646 h 304"/>
              <a:gd name="T32" fmla="*/ 2147483646 w 59"/>
              <a:gd name="T33" fmla="*/ 2147483646 h 304"/>
              <a:gd name="T34" fmla="*/ 2147483646 w 59"/>
              <a:gd name="T35" fmla="*/ 0 h 304"/>
              <a:gd name="T36" fmla="*/ 2147483646 w 59"/>
              <a:gd name="T37" fmla="*/ 0 h 304"/>
              <a:gd name="T38" fmla="*/ 2147483646 w 59"/>
              <a:gd name="T39" fmla="*/ 0 h 304"/>
              <a:gd name="T40" fmla="*/ 2147483646 w 59"/>
              <a:gd name="T41" fmla="*/ 2147483646 h 304"/>
              <a:gd name="T42" fmla="*/ 2147483646 w 59"/>
              <a:gd name="T43" fmla="*/ 2147483646 h 304"/>
              <a:gd name="T44" fmla="*/ 0 w 59"/>
              <a:gd name="T45" fmla="*/ 2147483646 h 304"/>
              <a:gd name="T46" fmla="*/ 0 w 59"/>
              <a:gd name="T47" fmla="*/ 2147483646 h 304"/>
              <a:gd name="T48" fmla="*/ 2147483646 w 59"/>
              <a:gd name="T49" fmla="*/ 2147483646 h 30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59" h="304">
                <a:moveTo>
                  <a:pt x="40" y="297"/>
                </a:moveTo>
                <a:lnTo>
                  <a:pt x="40" y="297"/>
                </a:lnTo>
                <a:lnTo>
                  <a:pt x="42" y="300"/>
                </a:lnTo>
                <a:lnTo>
                  <a:pt x="43" y="302"/>
                </a:lnTo>
                <a:lnTo>
                  <a:pt x="47" y="304"/>
                </a:lnTo>
                <a:lnTo>
                  <a:pt x="52" y="304"/>
                </a:lnTo>
                <a:lnTo>
                  <a:pt x="55" y="304"/>
                </a:lnTo>
                <a:lnTo>
                  <a:pt x="57" y="300"/>
                </a:lnTo>
                <a:lnTo>
                  <a:pt x="59" y="297"/>
                </a:lnTo>
                <a:lnTo>
                  <a:pt x="59" y="294"/>
                </a:lnTo>
                <a:lnTo>
                  <a:pt x="19" y="8"/>
                </a:lnTo>
                <a:lnTo>
                  <a:pt x="19" y="5"/>
                </a:lnTo>
                <a:lnTo>
                  <a:pt x="16" y="3"/>
                </a:lnTo>
                <a:lnTo>
                  <a:pt x="13" y="1"/>
                </a:lnTo>
                <a:lnTo>
                  <a:pt x="9" y="0"/>
                </a:lnTo>
                <a:lnTo>
                  <a:pt x="6" y="1"/>
                </a:lnTo>
                <a:lnTo>
                  <a:pt x="2" y="5"/>
                </a:lnTo>
                <a:lnTo>
                  <a:pt x="0" y="8"/>
                </a:lnTo>
                <a:lnTo>
                  <a:pt x="0" y="12"/>
                </a:lnTo>
                <a:lnTo>
                  <a:pt x="40" y="29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7" name="Freeform 105"/>
          <p:cNvSpPr>
            <a:spLocks/>
          </p:cNvSpPr>
          <p:nvPr userDrawn="1"/>
        </p:nvSpPr>
        <p:spPr bwMode="auto">
          <a:xfrm>
            <a:off x="8002588" y="1743075"/>
            <a:ext cx="350837" cy="352425"/>
          </a:xfrm>
          <a:custGeom>
            <a:avLst/>
            <a:gdLst>
              <a:gd name="T0" fmla="*/ 2147483646 w 221"/>
              <a:gd name="T1" fmla="*/ 0 h 222"/>
              <a:gd name="T2" fmla="*/ 2147483646 w 221"/>
              <a:gd name="T3" fmla="*/ 0 h 222"/>
              <a:gd name="T4" fmla="*/ 2147483646 w 221"/>
              <a:gd name="T5" fmla="*/ 2147483646 h 222"/>
              <a:gd name="T6" fmla="*/ 2147483646 w 221"/>
              <a:gd name="T7" fmla="*/ 2147483646 h 222"/>
              <a:gd name="T8" fmla="*/ 2147483646 w 221"/>
              <a:gd name="T9" fmla="*/ 2147483646 h 222"/>
              <a:gd name="T10" fmla="*/ 2147483646 w 221"/>
              <a:gd name="T11" fmla="*/ 2147483646 h 222"/>
              <a:gd name="T12" fmla="*/ 2147483646 w 221"/>
              <a:gd name="T13" fmla="*/ 2147483646 h 222"/>
              <a:gd name="T14" fmla="*/ 2147483646 w 221"/>
              <a:gd name="T15" fmla="*/ 2147483646 h 222"/>
              <a:gd name="T16" fmla="*/ 2147483646 w 221"/>
              <a:gd name="T17" fmla="*/ 2147483646 h 222"/>
              <a:gd name="T18" fmla="*/ 2147483646 w 221"/>
              <a:gd name="T19" fmla="*/ 2147483646 h 222"/>
              <a:gd name="T20" fmla="*/ 2147483646 w 221"/>
              <a:gd name="T21" fmla="*/ 2147483646 h 222"/>
              <a:gd name="T22" fmla="*/ 2147483646 w 221"/>
              <a:gd name="T23" fmla="*/ 2147483646 h 222"/>
              <a:gd name="T24" fmla="*/ 2147483646 w 221"/>
              <a:gd name="T25" fmla="*/ 2147483646 h 222"/>
              <a:gd name="T26" fmla="*/ 0 w 221"/>
              <a:gd name="T27" fmla="*/ 2147483646 h 222"/>
              <a:gd name="T28" fmla="*/ 0 w 221"/>
              <a:gd name="T29" fmla="*/ 2147483646 h 222"/>
              <a:gd name="T30" fmla="*/ 0 w 221"/>
              <a:gd name="T31" fmla="*/ 2147483646 h 222"/>
              <a:gd name="T32" fmla="*/ 0 w 221"/>
              <a:gd name="T33" fmla="*/ 2147483646 h 222"/>
              <a:gd name="T34" fmla="*/ 2147483646 w 221"/>
              <a:gd name="T35" fmla="*/ 2147483646 h 222"/>
              <a:gd name="T36" fmla="*/ 2147483646 w 221"/>
              <a:gd name="T37" fmla="*/ 2147483646 h 222"/>
              <a:gd name="T38" fmla="*/ 2147483646 w 221"/>
              <a:gd name="T39" fmla="*/ 2147483646 h 222"/>
              <a:gd name="T40" fmla="*/ 2147483646 w 221"/>
              <a:gd name="T41" fmla="*/ 2147483646 h 222"/>
              <a:gd name="T42" fmla="*/ 2147483646 w 221"/>
              <a:gd name="T43" fmla="*/ 2147483646 h 222"/>
              <a:gd name="T44" fmla="*/ 2147483646 w 221"/>
              <a:gd name="T45" fmla="*/ 2147483646 h 222"/>
              <a:gd name="T46" fmla="*/ 2147483646 w 221"/>
              <a:gd name="T47" fmla="*/ 2147483646 h 222"/>
              <a:gd name="T48" fmla="*/ 2147483646 w 221"/>
              <a:gd name="T49" fmla="*/ 2147483646 h 222"/>
              <a:gd name="T50" fmla="*/ 2147483646 w 221"/>
              <a:gd name="T51" fmla="*/ 2147483646 h 222"/>
              <a:gd name="T52" fmla="*/ 2147483646 w 221"/>
              <a:gd name="T53" fmla="*/ 2147483646 h 222"/>
              <a:gd name="T54" fmla="*/ 2147483646 w 221"/>
              <a:gd name="T55" fmla="*/ 2147483646 h 222"/>
              <a:gd name="T56" fmla="*/ 2147483646 w 221"/>
              <a:gd name="T57" fmla="*/ 2147483646 h 222"/>
              <a:gd name="T58" fmla="*/ 2147483646 w 221"/>
              <a:gd name="T59" fmla="*/ 2147483646 h 222"/>
              <a:gd name="T60" fmla="*/ 2147483646 w 221"/>
              <a:gd name="T61" fmla="*/ 2147483646 h 222"/>
              <a:gd name="T62" fmla="*/ 2147483646 w 221"/>
              <a:gd name="T63" fmla="*/ 2147483646 h 222"/>
              <a:gd name="T64" fmla="*/ 2147483646 w 221"/>
              <a:gd name="T65" fmla="*/ 2147483646 h 222"/>
              <a:gd name="T66" fmla="*/ 2147483646 w 221"/>
              <a:gd name="T67" fmla="*/ 2147483646 h 222"/>
              <a:gd name="T68" fmla="*/ 2147483646 w 221"/>
              <a:gd name="T69" fmla="*/ 2147483646 h 222"/>
              <a:gd name="T70" fmla="*/ 2147483646 w 221"/>
              <a:gd name="T71" fmla="*/ 2147483646 h 222"/>
              <a:gd name="T72" fmla="*/ 2147483646 w 221"/>
              <a:gd name="T73" fmla="*/ 2147483646 h 222"/>
              <a:gd name="T74" fmla="*/ 2147483646 w 221"/>
              <a:gd name="T75" fmla="*/ 2147483646 h 222"/>
              <a:gd name="T76" fmla="*/ 2147483646 w 221"/>
              <a:gd name="T77" fmla="*/ 2147483646 h 222"/>
              <a:gd name="T78" fmla="*/ 2147483646 w 221"/>
              <a:gd name="T79" fmla="*/ 2147483646 h 222"/>
              <a:gd name="T80" fmla="*/ 2147483646 w 221"/>
              <a:gd name="T81" fmla="*/ 2147483646 h 222"/>
              <a:gd name="T82" fmla="*/ 2147483646 w 221"/>
              <a:gd name="T83" fmla="*/ 2147483646 h 222"/>
              <a:gd name="T84" fmla="*/ 2147483646 w 221"/>
              <a:gd name="T85" fmla="*/ 2147483646 h 222"/>
              <a:gd name="T86" fmla="*/ 2147483646 w 221"/>
              <a:gd name="T87" fmla="*/ 2147483646 h 222"/>
              <a:gd name="T88" fmla="*/ 2147483646 w 221"/>
              <a:gd name="T89" fmla="*/ 2147483646 h 222"/>
              <a:gd name="T90" fmla="*/ 2147483646 w 221"/>
              <a:gd name="T91" fmla="*/ 2147483646 h 222"/>
              <a:gd name="T92" fmla="*/ 2147483646 w 221"/>
              <a:gd name="T93" fmla="*/ 2147483646 h 222"/>
              <a:gd name="T94" fmla="*/ 2147483646 w 221"/>
              <a:gd name="T95" fmla="*/ 2147483646 h 222"/>
              <a:gd name="T96" fmla="*/ 2147483646 w 221"/>
              <a:gd name="T97" fmla="*/ 2147483646 h 222"/>
              <a:gd name="T98" fmla="*/ 2147483646 w 221"/>
              <a:gd name="T99" fmla="*/ 2147483646 h 222"/>
              <a:gd name="T100" fmla="*/ 2147483646 w 221"/>
              <a:gd name="T101" fmla="*/ 2147483646 h 222"/>
              <a:gd name="T102" fmla="*/ 2147483646 w 221"/>
              <a:gd name="T103" fmla="*/ 2147483646 h 222"/>
              <a:gd name="T104" fmla="*/ 2147483646 w 221"/>
              <a:gd name="T105" fmla="*/ 2147483646 h 222"/>
              <a:gd name="T106" fmla="*/ 2147483646 w 221"/>
              <a:gd name="T107" fmla="*/ 2147483646 h 222"/>
              <a:gd name="T108" fmla="*/ 2147483646 w 221"/>
              <a:gd name="T109" fmla="*/ 2147483646 h 222"/>
              <a:gd name="T110" fmla="*/ 2147483646 w 221"/>
              <a:gd name="T111" fmla="*/ 2147483646 h 222"/>
              <a:gd name="T112" fmla="*/ 2147483646 w 221"/>
              <a:gd name="T113" fmla="*/ 2147483646 h 222"/>
              <a:gd name="T114" fmla="*/ 2147483646 w 221"/>
              <a:gd name="T115" fmla="*/ 2147483646 h 222"/>
              <a:gd name="T116" fmla="*/ 2147483646 w 221"/>
              <a:gd name="T117" fmla="*/ 0 h 222"/>
              <a:gd name="T118" fmla="*/ 2147483646 w 221"/>
              <a:gd name="T119" fmla="*/ 0 h 222"/>
              <a:gd name="T120" fmla="*/ 2147483646 w 221"/>
              <a:gd name="T121" fmla="*/ 0 h 222"/>
              <a:gd name="T122" fmla="*/ 2147483646 w 221"/>
              <a:gd name="T123" fmla="*/ 0 h 22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21" h="222">
                <a:moveTo>
                  <a:pt x="99" y="0"/>
                </a:moveTo>
                <a:lnTo>
                  <a:pt x="99" y="0"/>
                </a:lnTo>
                <a:lnTo>
                  <a:pt x="89" y="2"/>
                </a:lnTo>
                <a:lnTo>
                  <a:pt x="77" y="6"/>
                </a:lnTo>
                <a:lnTo>
                  <a:pt x="67" y="9"/>
                </a:lnTo>
                <a:lnTo>
                  <a:pt x="58" y="14"/>
                </a:lnTo>
                <a:lnTo>
                  <a:pt x="48" y="19"/>
                </a:lnTo>
                <a:lnTo>
                  <a:pt x="39" y="26"/>
                </a:lnTo>
                <a:lnTo>
                  <a:pt x="26" y="40"/>
                </a:lnTo>
                <a:lnTo>
                  <a:pt x="13" y="59"/>
                </a:lnTo>
                <a:lnTo>
                  <a:pt x="8" y="68"/>
                </a:lnTo>
                <a:lnTo>
                  <a:pt x="5" y="78"/>
                </a:lnTo>
                <a:lnTo>
                  <a:pt x="1" y="88"/>
                </a:lnTo>
                <a:lnTo>
                  <a:pt x="0" y="100"/>
                </a:lnTo>
                <a:lnTo>
                  <a:pt x="0" y="110"/>
                </a:lnTo>
                <a:lnTo>
                  <a:pt x="0" y="123"/>
                </a:lnTo>
                <a:lnTo>
                  <a:pt x="1" y="133"/>
                </a:lnTo>
                <a:lnTo>
                  <a:pt x="5" y="145"/>
                </a:lnTo>
                <a:lnTo>
                  <a:pt x="8" y="155"/>
                </a:lnTo>
                <a:lnTo>
                  <a:pt x="13" y="164"/>
                </a:lnTo>
                <a:lnTo>
                  <a:pt x="19" y="174"/>
                </a:lnTo>
                <a:lnTo>
                  <a:pt x="26" y="183"/>
                </a:lnTo>
                <a:lnTo>
                  <a:pt x="39" y="196"/>
                </a:lnTo>
                <a:lnTo>
                  <a:pt x="58" y="208"/>
                </a:lnTo>
                <a:lnTo>
                  <a:pt x="67" y="214"/>
                </a:lnTo>
                <a:lnTo>
                  <a:pt x="77" y="217"/>
                </a:lnTo>
                <a:lnTo>
                  <a:pt x="87" y="221"/>
                </a:lnTo>
                <a:lnTo>
                  <a:pt x="99" y="222"/>
                </a:lnTo>
                <a:lnTo>
                  <a:pt x="110" y="222"/>
                </a:lnTo>
                <a:lnTo>
                  <a:pt x="122" y="222"/>
                </a:lnTo>
                <a:lnTo>
                  <a:pt x="132" y="221"/>
                </a:lnTo>
                <a:lnTo>
                  <a:pt x="144" y="217"/>
                </a:lnTo>
                <a:lnTo>
                  <a:pt x="154" y="214"/>
                </a:lnTo>
                <a:lnTo>
                  <a:pt x="163" y="208"/>
                </a:lnTo>
                <a:lnTo>
                  <a:pt x="173" y="203"/>
                </a:lnTo>
                <a:lnTo>
                  <a:pt x="182" y="196"/>
                </a:lnTo>
                <a:lnTo>
                  <a:pt x="196" y="183"/>
                </a:lnTo>
                <a:lnTo>
                  <a:pt x="208" y="164"/>
                </a:lnTo>
                <a:lnTo>
                  <a:pt x="213" y="155"/>
                </a:lnTo>
                <a:lnTo>
                  <a:pt x="216" y="145"/>
                </a:lnTo>
                <a:lnTo>
                  <a:pt x="220" y="135"/>
                </a:lnTo>
                <a:lnTo>
                  <a:pt x="221" y="123"/>
                </a:lnTo>
                <a:lnTo>
                  <a:pt x="221" y="112"/>
                </a:lnTo>
                <a:lnTo>
                  <a:pt x="221" y="100"/>
                </a:lnTo>
                <a:lnTo>
                  <a:pt x="220" y="90"/>
                </a:lnTo>
                <a:lnTo>
                  <a:pt x="216" y="78"/>
                </a:lnTo>
                <a:lnTo>
                  <a:pt x="213" y="68"/>
                </a:lnTo>
                <a:lnTo>
                  <a:pt x="208" y="59"/>
                </a:lnTo>
                <a:lnTo>
                  <a:pt x="203" y="49"/>
                </a:lnTo>
                <a:lnTo>
                  <a:pt x="196" y="40"/>
                </a:lnTo>
                <a:lnTo>
                  <a:pt x="182" y="26"/>
                </a:lnTo>
                <a:lnTo>
                  <a:pt x="163" y="14"/>
                </a:lnTo>
                <a:lnTo>
                  <a:pt x="154" y="9"/>
                </a:lnTo>
                <a:lnTo>
                  <a:pt x="144" y="6"/>
                </a:lnTo>
                <a:lnTo>
                  <a:pt x="134" y="2"/>
                </a:lnTo>
                <a:lnTo>
                  <a:pt x="122" y="0"/>
                </a:lnTo>
                <a:lnTo>
                  <a:pt x="111" y="0"/>
                </a:lnTo>
                <a:lnTo>
                  <a:pt x="99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8" name="Freeform 106"/>
          <p:cNvSpPr>
            <a:spLocks/>
          </p:cNvSpPr>
          <p:nvPr userDrawn="1"/>
        </p:nvSpPr>
        <p:spPr bwMode="auto">
          <a:xfrm>
            <a:off x="7331075" y="1885950"/>
            <a:ext cx="220663" cy="220663"/>
          </a:xfrm>
          <a:custGeom>
            <a:avLst/>
            <a:gdLst>
              <a:gd name="T0" fmla="*/ 2147483646 w 139"/>
              <a:gd name="T1" fmla="*/ 0 h 139"/>
              <a:gd name="T2" fmla="*/ 2147483646 w 139"/>
              <a:gd name="T3" fmla="*/ 0 h 139"/>
              <a:gd name="T4" fmla="*/ 2147483646 w 139"/>
              <a:gd name="T5" fmla="*/ 2147483646 h 139"/>
              <a:gd name="T6" fmla="*/ 2147483646 w 139"/>
              <a:gd name="T7" fmla="*/ 2147483646 h 139"/>
              <a:gd name="T8" fmla="*/ 2147483646 w 139"/>
              <a:gd name="T9" fmla="*/ 2147483646 h 139"/>
              <a:gd name="T10" fmla="*/ 2147483646 w 139"/>
              <a:gd name="T11" fmla="*/ 2147483646 h 139"/>
              <a:gd name="T12" fmla="*/ 2147483646 w 139"/>
              <a:gd name="T13" fmla="*/ 2147483646 h 139"/>
              <a:gd name="T14" fmla="*/ 2147483646 w 139"/>
              <a:gd name="T15" fmla="*/ 2147483646 h 139"/>
              <a:gd name="T16" fmla="*/ 0 w 139"/>
              <a:gd name="T17" fmla="*/ 2147483646 h 139"/>
              <a:gd name="T18" fmla="*/ 0 w 139"/>
              <a:gd name="T19" fmla="*/ 2147483646 h 139"/>
              <a:gd name="T20" fmla="*/ 0 w 139"/>
              <a:gd name="T21" fmla="*/ 2147483646 h 139"/>
              <a:gd name="T22" fmla="*/ 2147483646 w 139"/>
              <a:gd name="T23" fmla="*/ 2147483646 h 139"/>
              <a:gd name="T24" fmla="*/ 2147483646 w 139"/>
              <a:gd name="T25" fmla="*/ 2147483646 h 139"/>
              <a:gd name="T26" fmla="*/ 2147483646 w 139"/>
              <a:gd name="T27" fmla="*/ 2147483646 h 139"/>
              <a:gd name="T28" fmla="*/ 2147483646 w 139"/>
              <a:gd name="T29" fmla="*/ 2147483646 h 139"/>
              <a:gd name="T30" fmla="*/ 2147483646 w 139"/>
              <a:gd name="T31" fmla="*/ 2147483646 h 139"/>
              <a:gd name="T32" fmla="*/ 2147483646 w 139"/>
              <a:gd name="T33" fmla="*/ 2147483646 h 139"/>
              <a:gd name="T34" fmla="*/ 2147483646 w 139"/>
              <a:gd name="T35" fmla="*/ 2147483646 h 139"/>
              <a:gd name="T36" fmla="*/ 2147483646 w 139"/>
              <a:gd name="T37" fmla="*/ 2147483646 h 139"/>
              <a:gd name="T38" fmla="*/ 2147483646 w 139"/>
              <a:gd name="T39" fmla="*/ 2147483646 h 139"/>
              <a:gd name="T40" fmla="*/ 2147483646 w 139"/>
              <a:gd name="T41" fmla="*/ 2147483646 h 139"/>
              <a:gd name="T42" fmla="*/ 2147483646 w 139"/>
              <a:gd name="T43" fmla="*/ 2147483646 h 139"/>
              <a:gd name="T44" fmla="*/ 2147483646 w 139"/>
              <a:gd name="T45" fmla="*/ 2147483646 h 139"/>
              <a:gd name="T46" fmla="*/ 2147483646 w 139"/>
              <a:gd name="T47" fmla="*/ 2147483646 h 139"/>
              <a:gd name="T48" fmla="*/ 2147483646 w 139"/>
              <a:gd name="T49" fmla="*/ 2147483646 h 139"/>
              <a:gd name="T50" fmla="*/ 2147483646 w 139"/>
              <a:gd name="T51" fmla="*/ 2147483646 h 139"/>
              <a:gd name="T52" fmla="*/ 2147483646 w 139"/>
              <a:gd name="T53" fmla="*/ 2147483646 h 139"/>
              <a:gd name="T54" fmla="*/ 2147483646 w 139"/>
              <a:gd name="T55" fmla="*/ 2147483646 h 139"/>
              <a:gd name="T56" fmla="*/ 2147483646 w 139"/>
              <a:gd name="T57" fmla="*/ 2147483646 h 139"/>
              <a:gd name="T58" fmla="*/ 2147483646 w 139"/>
              <a:gd name="T59" fmla="*/ 2147483646 h 139"/>
              <a:gd name="T60" fmla="*/ 2147483646 w 139"/>
              <a:gd name="T61" fmla="*/ 2147483646 h 139"/>
              <a:gd name="T62" fmla="*/ 2147483646 w 139"/>
              <a:gd name="T63" fmla="*/ 2147483646 h 139"/>
              <a:gd name="T64" fmla="*/ 2147483646 w 139"/>
              <a:gd name="T65" fmla="*/ 2147483646 h 139"/>
              <a:gd name="T66" fmla="*/ 2147483646 w 139"/>
              <a:gd name="T67" fmla="*/ 2147483646 h 139"/>
              <a:gd name="T68" fmla="*/ 2147483646 w 139"/>
              <a:gd name="T69" fmla="*/ 2147483646 h 139"/>
              <a:gd name="T70" fmla="*/ 2147483646 w 139"/>
              <a:gd name="T71" fmla="*/ 0 h 139"/>
              <a:gd name="T72" fmla="*/ 2147483646 w 139"/>
              <a:gd name="T73" fmla="*/ 0 h 139"/>
              <a:gd name="T74" fmla="*/ 2147483646 w 139"/>
              <a:gd name="T75" fmla="*/ 0 h 13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39" h="139">
                <a:moveTo>
                  <a:pt x="63" y="0"/>
                </a:moveTo>
                <a:lnTo>
                  <a:pt x="63" y="0"/>
                </a:lnTo>
                <a:lnTo>
                  <a:pt x="48" y="2"/>
                </a:lnTo>
                <a:lnTo>
                  <a:pt x="36" y="8"/>
                </a:lnTo>
                <a:lnTo>
                  <a:pt x="26" y="15"/>
                </a:lnTo>
                <a:lnTo>
                  <a:pt x="15" y="26"/>
                </a:lnTo>
                <a:lnTo>
                  <a:pt x="8" y="36"/>
                </a:lnTo>
                <a:lnTo>
                  <a:pt x="2" y="48"/>
                </a:lnTo>
                <a:lnTo>
                  <a:pt x="0" y="62"/>
                </a:lnTo>
                <a:lnTo>
                  <a:pt x="0" y="76"/>
                </a:lnTo>
                <a:lnTo>
                  <a:pt x="2" y="91"/>
                </a:lnTo>
                <a:lnTo>
                  <a:pt x="8" y="103"/>
                </a:lnTo>
                <a:lnTo>
                  <a:pt x="15" y="115"/>
                </a:lnTo>
                <a:lnTo>
                  <a:pt x="26" y="124"/>
                </a:lnTo>
                <a:lnTo>
                  <a:pt x="36" y="132"/>
                </a:lnTo>
                <a:lnTo>
                  <a:pt x="48" y="137"/>
                </a:lnTo>
                <a:lnTo>
                  <a:pt x="62" y="139"/>
                </a:lnTo>
                <a:lnTo>
                  <a:pt x="77" y="139"/>
                </a:lnTo>
                <a:lnTo>
                  <a:pt x="91" y="137"/>
                </a:lnTo>
                <a:lnTo>
                  <a:pt x="103" y="132"/>
                </a:lnTo>
                <a:lnTo>
                  <a:pt x="115" y="124"/>
                </a:lnTo>
                <a:lnTo>
                  <a:pt x="124" y="115"/>
                </a:lnTo>
                <a:lnTo>
                  <a:pt x="132" y="103"/>
                </a:lnTo>
                <a:lnTo>
                  <a:pt x="137" y="91"/>
                </a:lnTo>
                <a:lnTo>
                  <a:pt x="139" y="77"/>
                </a:lnTo>
                <a:lnTo>
                  <a:pt x="139" y="63"/>
                </a:lnTo>
                <a:lnTo>
                  <a:pt x="137" y="48"/>
                </a:lnTo>
                <a:lnTo>
                  <a:pt x="132" y="36"/>
                </a:lnTo>
                <a:lnTo>
                  <a:pt x="124" y="24"/>
                </a:lnTo>
                <a:lnTo>
                  <a:pt x="115" y="15"/>
                </a:lnTo>
                <a:lnTo>
                  <a:pt x="103" y="8"/>
                </a:lnTo>
                <a:lnTo>
                  <a:pt x="91" y="2"/>
                </a:lnTo>
                <a:lnTo>
                  <a:pt x="77" y="0"/>
                </a:lnTo>
                <a:lnTo>
                  <a:pt x="63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9" name="Freeform 107"/>
          <p:cNvSpPr>
            <a:spLocks/>
          </p:cNvSpPr>
          <p:nvPr userDrawn="1"/>
        </p:nvSpPr>
        <p:spPr bwMode="auto">
          <a:xfrm>
            <a:off x="7527925" y="1912938"/>
            <a:ext cx="528638" cy="95250"/>
          </a:xfrm>
          <a:custGeom>
            <a:avLst/>
            <a:gdLst>
              <a:gd name="T0" fmla="*/ 2147483646 w 333"/>
              <a:gd name="T1" fmla="*/ 2147483646 h 60"/>
              <a:gd name="T2" fmla="*/ 2147483646 w 333"/>
              <a:gd name="T3" fmla="*/ 2147483646 h 60"/>
              <a:gd name="T4" fmla="*/ 2147483646 w 333"/>
              <a:gd name="T5" fmla="*/ 2147483646 h 60"/>
              <a:gd name="T6" fmla="*/ 2147483646 w 333"/>
              <a:gd name="T7" fmla="*/ 2147483646 h 60"/>
              <a:gd name="T8" fmla="*/ 0 w 333"/>
              <a:gd name="T9" fmla="*/ 2147483646 h 60"/>
              <a:gd name="T10" fmla="*/ 0 w 333"/>
              <a:gd name="T11" fmla="*/ 2147483646 h 60"/>
              <a:gd name="T12" fmla="*/ 0 w 333"/>
              <a:gd name="T13" fmla="*/ 2147483646 h 60"/>
              <a:gd name="T14" fmla="*/ 0 w 333"/>
              <a:gd name="T15" fmla="*/ 2147483646 h 60"/>
              <a:gd name="T16" fmla="*/ 2147483646 w 333"/>
              <a:gd name="T17" fmla="*/ 2147483646 h 60"/>
              <a:gd name="T18" fmla="*/ 2147483646 w 333"/>
              <a:gd name="T19" fmla="*/ 2147483646 h 60"/>
              <a:gd name="T20" fmla="*/ 2147483646 w 333"/>
              <a:gd name="T21" fmla="*/ 2147483646 h 60"/>
              <a:gd name="T22" fmla="*/ 2147483646 w 333"/>
              <a:gd name="T23" fmla="*/ 2147483646 h 60"/>
              <a:gd name="T24" fmla="*/ 2147483646 w 333"/>
              <a:gd name="T25" fmla="*/ 2147483646 h 60"/>
              <a:gd name="T26" fmla="*/ 2147483646 w 333"/>
              <a:gd name="T27" fmla="*/ 2147483646 h 60"/>
              <a:gd name="T28" fmla="*/ 2147483646 w 333"/>
              <a:gd name="T29" fmla="*/ 2147483646 h 60"/>
              <a:gd name="T30" fmla="*/ 2147483646 w 333"/>
              <a:gd name="T31" fmla="*/ 2147483646 h 60"/>
              <a:gd name="T32" fmla="*/ 2147483646 w 333"/>
              <a:gd name="T33" fmla="*/ 2147483646 h 60"/>
              <a:gd name="T34" fmla="*/ 2147483646 w 333"/>
              <a:gd name="T35" fmla="*/ 2147483646 h 60"/>
              <a:gd name="T36" fmla="*/ 2147483646 w 333"/>
              <a:gd name="T37" fmla="*/ 2147483646 h 60"/>
              <a:gd name="T38" fmla="*/ 2147483646 w 333"/>
              <a:gd name="T39" fmla="*/ 2147483646 h 60"/>
              <a:gd name="T40" fmla="*/ 2147483646 w 333"/>
              <a:gd name="T41" fmla="*/ 2147483646 h 60"/>
              <a:gd name="T42" fmla="*/ 2147483646 w 333"/>
              <a:gd name="T43" fmla="*/ 2147483646 h 60"/>
              <a:gd name="T44" fmla="*/ 2147483646 w 333"/>
              <a:gd name="T45" fmla="*/ 2147483646 h 60"/>
              <a:gd name="T46" fmla="*/ 2147483646 w 333"/>
              <a:gd name="T47" fmla="*/ 0 h 60"/>
              <a:gd name="T48" fmla="*/ 2147483646 w 333"/>
              <a:gd name="T49" fmla="*/ 2147483646 h 6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33" h="60">
                <a:moveTo>
                  <a:pt x="13" y="29"/>
                </a:moveTo>
                <a:lnTo>
                  <a:pt x="13" y="29"/>
                </a:lnTo>
                <a:lnTo>
                  <a:pt x="8" y="31"/>
                </a:lnTo>
                <a:lnTo>
                  <a:pt x="3" y="34"/>
                </a:lnTo>
                <a:lnTo>
                  <a:pt x="0" y="41"/>
                </a:lnTo>
                <a:lnTo>
                  <a:pt x="0" y="46"/>
                </a:lnTo>
                <a:lnTo>
                  <a:pt x="1" y="53"/>
                </a:lnTo>
                <a:lnTo>
                  <a:pt x="5" y="57"/>
                </a:lnTo>
                <a:lnTo>
                  <a:pt x="10" y="60"/>
                </a:lnTo>
                <a:lnTo>
                  <a:pt x="17" y="60"/>
                </a:lnTo>
                <a:lnTo>
                  <a:pt x="319" y="31"/>
                </a:lnTo>
                <a:lnTo>
                  <a:pt x="325" y="29"/>
                </a:lnTo>
                <a:lnTo>
                  <a:pt x="330" y="26"/>
                </a:lnTo>
                <a:lnTo>
                  <a:pt x="331" y="21"/>
                </a:lnTo>
                <a:lnTo>
                  <a:pt x="333" y="14"/>
                </a:lnTo>
                <a:lnTo>
                  <a:pt x="331" y="9"/>
                </a:lnTo>
                <a:lnTo>
                  <a:pt x="326" y="3"/>
                </a:lnTo>
                <a:lnTo>
                  <a:pt x="321" y="2"/>
                </a:lnTo>
                <a:lnTo>
                  <a:pt x="316" y="0"/>
                </a:lnTo>
                <a:lnTo>
                  <a:pt x="13" y="29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0" name="Freeform 108"/>
          <p:cNvSpPr>
            <a:spLocks/>
          </p:cNvSpPr>
          <p:nvPr userDrawn="1"/>
        </p:nvSpPr>
        <p:spPr bwMode="auto">
          <a:xfrm>
            <a:off x="8313738" y="1943100"/>
            <a:ext cx="482600" cy="98425"/>
          </a:xfrm>
          <a:custGeom>
            <a:avLst/>
            <a:gdLst>
              <a:gd name="T0" fmla="*/ 2147483646 w 304"/>
              <a:gd name="T1" fmla="*/ 0 h 62"/>
              <a:gd name="T2" fmla="*/ 2147483646 w 304"/>
              <a:gd name="T3" fmla="*/ 0 h 62"/>
              <a:gd name="T4" fmla="*/ 2147483646 w 304"/>
              <a:gd name="T5" fmla="*/ 0 h 62"/>
              <a:gd name="T6" fmla="*/ 2147483646 w 304"/>
              <a:gd name="T7" fmla="*/ 2147483646 h 62"/>
              <a:gd name="T8" fmla="*/ 2147483646 w 304"/>
              <a:gd name="T9" fmla="*/ 2147483646 h 62"/>
              <a:gd name="T10" fmla="*/ 0 w 304"/>
              <a:gd name="T11" fmla="*/ 2147483646 h 62"/>
              <a:gd name="T12" fmla="*/ 0 w 304"/>
              <a:gd name="T13" fmla="*/ 2147483646 h 62"/>
              <a:gd name="T14" fmla="*/ 0 w 304"/>
              <a:gd name="T15" fmla="*/ 2147483646 h 62"/>
              <a:gd name="T16" fmla="*/ 0 w 304"/>
              <a:gd name="T17" fmla="*/ 2147483646 h 62"/>
              <a:gd name="T18" fmla="*/ 2147483646 w 304"/>
              <a:gd name="T19" fmla="*/ 2147483646 h 62"/>
              <a:gd name="T20" fmla="*/ 2147483646 w 304"/>
              <a:gd name="T21" fmla="*/ 2147483646 h 62"/>
              <a:gd name="T22" fmla="*/ 2147483646 w 304"/>
              <a:gd name="T23" fmla="*/ 2147483646 h 62"/>
              <a:gd name="T24" fmla="*/ 2147483646 w 304"/>
              <a:gd name="T25" fmla="*/ 2147483646 h 62"/>
              <a:gd name="T26" fmla="*/ 2147483646 w 304"/>
              <a:gd name="T27" fmla="*/ 2147483646 h 62"/>
              <a:gd name="T28" fmla="*/ 2147483646 w 304"/>
              <a:gd name="T29" fmla="*/ 2147483646 h 62"/>
              <a:gd name="T30" fmla="*/ 2147483646 w 304"/>
              <a:gd name="T31" fmla="*/ 2147483646 h 62"/>
              <a:gd name="T32" fmla="*/ 2147483646 w 304"/>
              <a:gd name="T33" fmla="*/ 2147483646 h 62"/>
              <a:gd name="T34" fmla="*/ 2147483646 w 304"/>
              <a:gd name="T35" fmla="*/ 2147483646 h 62"/>
              <a:gd name="T36" fmla="*/ 2147483646 w 304"/>
              <a:gd name="T37" fmla="*/ 2147483646 h 62"/>
              <a:gd name="T38" fmla="*/ 2147483646 w 304"/>
              <a:gd name="T39" fmla="*/ 2147483646 h 62"/>
              <a:gd name="T40" fmla="*/ 2147483646 w 304"/>
              <a:gd name="T41" fmla="*/ 2147483646 h 62"/>
              <a:gd name="T42" fmla="*/ 2147483646 w 304"/>
              <a:gd name="T43" fmla="*/ 2147483646 h 62"/>
              <a:gd name="T44" fmla="*/ 2147483646 w 304"/>
              <a:gd name="T45" fmla="*/ 2147483646 h 62"/>
              <a:gd name="T46" fmla="*/ 2147483646 w 304"/>
              <a:gd name="T47" fmla="*/ 2147483646 h 62"/>
              <a:gd name="T48" fmla="*/ 2147483646 w 304"/>
              <a:gd name="T49" fmla="*/ 0 h 6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04" h="62">
                <a:moveTo>
                  <a:pt x="10" y="0"/>
                </a:moveTo>
                <a:lnTo>
                  <a:pt x="10" y="0"/>
                </a:lnTo>
                <a:lnTo>
                  <a:pt x="7" y="0"/>
                </a:lnTo>
                <a:lnTo>
                  <a:pt x="3" y="2"/>
                </a:lnTo>
                <a:lnTo>
                  <a:pt x="1" y="5"/>
                </a:lnTo>
                <a:lnTo>
                  <a:pt x="0" y="9"/>
                </a:lnTo>
                <a:lnTo>
                  <a:pt x="0" y="12"/>
                </a:lnTo>
                <a:lnTo>
                  <a:pt x="1" y="15"/>
                </a:lnTo>
                <a:lnTo>
                  <a:pt x="5" y="17"/>
                </a:lnTo>
                <a:lnTo>
                  <a:pt x="8" y="19"/>
                </a:lnTo>
                <a:lnTo>
                  <a:pt x="292" y="62"/>
                </a:lnTo>
                <a:lnTo>
                  <a:pt x="295" y="62"/>
                </a:lnTo>
                <a:lnTo>
                  <a:pt x="299" y="60"/>
                </a:lnTo>
                <a:lnTo>
                  <a:pt x="302" y="57"/>
                </a:lnTo>
                <a:lnTo>
                  <a:pt x="304" y="53"/>
                </a:lnTo>
                <a:lnTo>
                  <a:pt x="304" y="50"/>
                </a:lnTo>
                <a:lnTo>
                  <a:pt x="302" y="46"/>
                </a:lnTo>
                <a:lnTo>
                  <a:pt x="299" y="43"/>
                </a:lnTo>
                <a:lnTo>
                  <a:pt x="295" y="43"/>
                </a:lnTo>
                <a:lnTo>
                  <a:pt x="10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1" name="Freeform 109"/>
          <p:cNvSpPr>
            <a:spLocks/>
          </p:cNvSpPr>
          <p:nvPr userDrawn="1"/>
        </p:nvSpPr>
        <p:spPr bwMode="auto">
          <a:xfrm>
            <a:off x="8332788" y="1833563"/>
            <a:ext cx="482600" cy="87312"/>
          </a:xfrm>
          <a:custGeom>
            <a:avLst/>
            <a:gdLst>
              <a:gd name="T0" fmla="*/ 2147483646 w 304"/>
              <a:gd name="T1" fmla="*/ 2147483646 h 55"/>
              <a:gd name="T2" fmla="*/ 2147483646 w 304"/>
              <a:gd name="T3" fmla="*/ 2147483646 h 55"/>
              <a:gd name="T4" fmla="*/ 2147483646 w 304"/>
              <a:gd name="T5" fmla="*/ 2147483646 h 55"/>
              <a:gd name="T6" fmla="*/ 2147483646 w 304"/>
              <a:gd name="T7" fmla="*/ 2147483646 h 55"/>
              <a:gd name="T8" fmla="*/ 0 w 304"/>
              <a:gd name="T9" fmla="*/ 2147483646 h 55"/>
              <a:gd name="T10" fmla="*/ 0 w 304"/>
              <a:gd name="T11" fmla="*/ 2147483646 h 55"/>
              <a:gd name="T12" fmla="*/ 0 w 304"/>
              <a:gd name="T13" fmla="*/ 2147483646 h 55"/>
              <a:gd name="T14" fmla="*/ 0 w 304"/>
              <a:gd name="T15" fmla="*/ 2147483646 h 55"/>
              <a:gd name="T16" fmla="*/ 2147483646 w 304"/>
              <a:gd name="T17" fmla="*/ 2147483646 h 55"/>
              <a:gd name="T18" fmla="*/ 2147483646 w 304"/>
              <a:gd name="T19" fmla="*/ 2147483646 h 55"/>
              <a:gd name="T20" fmla="*/ 2147483646 w 304"/>
              <a:gd name="T21" fmla="*/ 2147483646 h 55"/>
              <a:gd name="T22" fmla="*/ 2147483646 w 304"/>
              <a:gd name="T23" fmla="*/ 2147483646 h 55"/>
              <a:gd name="T24" fmla="*/ 2147483646 w 304"/>
              <a:gd name="T25" fmla="*/ 2147483646 h 55"/>
              <a:gd name="T26" fmla="*/ 2147483646 w 304"/>
              <a:gd name="T27" fmla="*/ 2147483646 h 55"/>
              <a:gd name="T28" fmla="*/ 2147483646 w 304"/>
              <a:gd name="T29" fmla="*/ 2147483646 h 55"/>
              <a:gd name="T30" fmla="*/ 2147483646 w 304"/>
              <a:gd name="T31" fmla="*/ 2147483646 h 55"/>
              <a:gd name="T32" fmla="*/ 2147483646 w 304"/>
              <a:gd name="T33" fmla="*/ 2147483646 h 55"/>
              <a:gd name="T34" fmla="*/ 2147483646 w 304"/>
              <a:gd name="T35" fmla="*/ 2147483646 h 55"/>
              <a:gd name="T36" fmla="*/ 2147483646 w 304"/>
              <a:gd name="T37" fmla="*/ 2147483646 h 55"/>
              <a:gd name="T38" fmla="*/ 2147483646 w 304"/>
              <a:gd name="T39" fmla="*/ 2147483646 h 55"/>
              <a:gd name="T40" fmla="*/ 2147483646 w 304"/>
              <a:gd name="T41" fmla="*/ 2147483646 h 55"/>
              <a:gd name="T42" fmla="*/ 2147483646 w 304"/>
              <a:gd name="T43" fmla="*/ 2147483646 h 55"/>
              <a:gd name="T44" fmla="*/ 2147483646 w 304"/>
              <a:gd name="T45" fmla="*/ 2147483646 h 55"/>
              <a:gd name="T46" fmla="*/ 2147483646 w 304"/>
              <a:gd name="T47" fmla="*/ 0 h 55"/>
              <a:gd name="T48" fmla="*/ 2147483646 w 304"/>
              <a:gd name="T49" fmla="*/ 2147483646 h 5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04" h="55">
                <a:moveTo>
                  <a:pt x="8" y="36"/>
                </a:moveTo>
                <a:lnTo>
                  <a:pt x="8" y="36"/>
                </a:lnTo>
                <a:lnTo>
                  <a:pt x="5" y="38"/>
                </a:lnTo>
                <a:lnTo>
                  <a:pt x="1" y="40"/>
                </a:lnTo>
                <a:lnTo>
                  <a:pt x="0" y="43"/>
                </a:lnTo>
                <a:lnTo>
                  <a:pt x="0" y="47"/>
                </a:lnTo>
                <a:lnTo>
                  <a:pt x="1" y="50"/>
                </a:lnTo>
                <a:lnTo>
                  <a:pt x="3" y="53"/>
                </a:lnTo>
                <a:lnTo>
                  <a:pt x="7" y="55"/>
                </a:lnTo>
                <a:lnTo>
                  <a:pt x="10" y="55"/>
                </a:lnTo>
                <a:lnTo>
                  <a:pt x="295" y="21"/>
                </a:lnTo>
                <a:lnTo>
                  <a:pt x="299" y="19"/>
                </a:lnTo>
                <a:lnTo>
                  <a:pt x="302" y="17"/>
                </a:lnTo>
                <a:lnTo>
                  <a:pt x="304" y="14"/>
                </a:lnTo>
                <a:lnTo>
                  <a:pt x="304" y="9"/>
                </a:lnTo>
                <a:lnTo>
                  <a:pt x="304" y="5"/>
                </a:lnTo>
                <a:lnTo>
                  <a:pt x="301" y="4"/>
                </a:lnTo>
                <a:lnTo>
                  <a:pt x="297" y="2"/>
                </a:lnTo>
                <a:lnTo>
                  <a:pt x="294" y="0"/>
                </a:lnTo>
                <a:lnTo>
                  <a:pt x="8" y="36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" name="Freeform 110"/>
          <p:cNvSpPr>
            <a:spLocks/>
          </p:cNvSpPr>
          <p:nvPr userDrawn="1"/>
        </p:nvSpPr>
        <p:spPr bwMode="auto">
          <a:xfrm>
            <a:off x="8307388" y="1997075"/>
            <a:ext cx="454025" cy="204788"/>
          </a:xfrm>
          <a:custGeom>
            <a:avLst/>
            <a:gdLst>
              <a:gd name="T0" fmla="*/ 2147483646 w 286"/>
              <a:gd name="T1" fmla="*/ 0 h 129"/>
              <a:gd name="T2" fmla="*/ 2147483646 w 286"/>
              <a:gd name="T3" fmla="*/ 0 h 129"/>
              <a:gd name="T4" fmla="*/ 2147483646 w 286"/>
              <a:gd name="T5" fmla="*/ 0 h 129"/>
              <a:gd name="T6" fmla="*/ 2147483646 w 286"/>
              <a:gd name="T7" fmla="*/ 0 h 129"/>
              <a:gd name="T8" fmla="*/ 2147483646 w 286"/>
              <a:gd name="T9" fmla="*/ 2147483646 h 129"/>
              <a:gd name="T10" fmla="*/ 0 w 286"/>
              <a:gd name="T11" fmla="*/ 2147483646 h 129"/>
              <a:gd name="T12" fmla="*/ 0 w 286"/>
              <a:gd name="T13" fmla="*/ 2147483646 h 129"/>
              <a:gd name="T14" fmla="*/ 0 w 286"/>
              <a:gd name="T15" fmla="*/ 2147483646 h 129"/>
              <a:gd name="T16" fmla="*/ 0 w 286"/>
              <a:gd name="T17" fmla="*/ 2147483646 h 129"/>
              <a:gd name="T18" fmla="*/ 0 w 286"/>
              <a:gd name="T19" fmla="*/ 2147483646 h 129"/>
              <a:gd name="T20" fmla="*/ 2147483646 w 286"/>
              <a:gd name="T21" fmla="*/ 2147483646 h 129"/>
              <a:gd name="T22" fmla="*/ 2147483646 w 286"/>
              <a:gd name="T23" fmla="*/ 2147483646 h 129"/>
              <a:gd name="T24" fmla="*/ 2147483646 w 286"/>
              <a:gd name="T25" fmla="*/ 2147483646 h 129"/>
              <a:gd name="T26" fmla="*/ 2147483646 w 286"/>
              <a:gd name="T27" fmla="*/ 2147483646 h 129"/>
              <a:gd name="T28" fmla="*/ 2147483646 w 286"/>
              <a:gd name="T29" fmla="*/ 2147483646 h 129"/>
              <a:gd name="T30" fmla="*/ 2147483646 w 286"/>
              <a:gd name="T31" fmla="*/ 2147483646 h 129"/>
              <a:gd name="T32" fmla="*/ 2147483646 w 286"/>
              <a:gd name="T33" fmla="*/ 2147483646 h 129"/>
              <a:gd name="T34" fmla="*/ 2147483646 w 286"/>
              <a:gd name="T35" fmla="*/ 2147483646 h 129"/>
              <a:gd name="T36" fmla="*/ 2147483646 w 286"/>
              <a:gd name="T37" fmla="*/ 2147483646 h 129"/>
              <a:gd name="T38" fmla="*/ 2147483646 w 286"/>
              <a:gd name="T39" fmla="*/ 2147483646 h 129"/>
              <a:gd name="T40" fmla="*/ 2147483646 w 286"/>
              <a:gd name="T41" fmla="*/ 2147483646 h 129"/>
              <a:gd name="T42" fmla="*/ 2147483646 w 286"/>
              <a:gd name="T43" fmla="*/ 2147483646 h 129"/>
              <a:gd name="T44" fmla="*/ 2147483646 w 286"/>
              <a:gd name="T45" fmla="*/ 2147483646 h 129"/>
              <a:gd name="T46" fmla="*/ 2147483646 w 286"/>
              <a:gd name="T47" fmla="*/ 2147483646 h 129"/>
              <a:gd name="T48" fmla="*/ 2147483646 w 286"/>
              <a:gd name="T49" fmla="*/ 0 h 12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86" h="129">
                <a:moveTo>
                  <a:pt x="12" y="0"/>
                </a:moveTo>
                <a:lnTo>
                  <a:pt x="12" y="0"/>
                </a:lnTo>
                <a:lnTo>
                  <a:pt x="9" y="0"/>
                </a:lnTo>
                <a:lnTo>
                  <a:pt x="5" y="0"/>
                </a:lnTo>
                <a:lnTo>
                  <a:pt x="2" y="4"/>
                </a:lnTo>
                <a:lnTo>
                  <a:pt x="0" y="7"/>
                </a:lnTo>
                <a:lnTo>
                  <a:pt x="0" y="11"/>
                </a:lnTo>
                <a:lnTo>
                  <a:pt x="0" y="14"/>
                </a:lnTo>
                <a:lnTo>
                  <a:pt x="2" y="18"/>
                </a:lnTo>
                <a:lnTo>
                  <a:pt x="5" y="19"/>
                </a:lnTo>
                <a:lnTo>
                  <a:pt x="272" y="128"/>
                </a:lnTo>
                <a:lnTo>
                  <a:pt x="275" y="129"/>
                </a:lnTo>
                <a:lnTo>
                  <a:pt x="279" y="128"/>
                </a:lnTo>
                <a:lnTo>
                  <a:pt x="282" y="126"/>
                </a:lnTo>
                <a:lnTo>
                  <a:pt x="284" y="122"/>
                </a:lnTo>
                <a:lnTo>
                  <a:pt x="286" y="119"/>
                </a:lnTo>
                <a:lnTo>
                  <a:pt x="284" y="116"/>
                </a:lnTo>
                <a:lnTo>
                  <a:pt x="282" y="112"/>
                </a:lnTo>
                <a:lnTo>
                  <a:pt x="279" y="110"/>
                </a:lnTo>
                <a:lnTo>
                  <a:pt x="12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3" name="Freeform 111"/>
          <p:cNvSpPr>
            <a:spLocks/>
          </p:cNvSpPr>
          <p:nvPr userDrawn="1"/>
        </p:nvSpPr>
        <p:spPr bwMode="auto">
          <a:xfrm>
            <a:off x="8313738" y="1681163"/>
            <a:ext cx="463550" cy="177800"/>
          </a:xfrm>
          <a:custGeom>
            <a:avLst/>
            <a:gdLst>
              <a:gd name="T0" fmla="*/ 2147483646 w 292"/>
              <a:gd name="T1" fmla="*/ 2147483646 h 112"/>
              <a:gd name="T2" fmla="*/ 2147483646 w 292"/>
              <a:gd name="T3" fmla="*/ 2147483646 h 112"/>
              <a:gd name="T4" fmla="*/ 2147483646 w 292"/>
              <a:gd name="T5" fmla="*/ 2147483646 h 112"/>
              <a:gd name="T6" fmla="*/ 2147483646 w 292"/>
              <a:gd name="T7" fmla="*/ 2147483646 h 112"/>
              <a:gd name="T8" fmla="*/ 0 w 292"/>
              <a:gd name="T9" fmla="*/ 2147483646 h 112"/>
              <a:gd name="T10" fmla="*/ 0 w 292"/>
              <a:gd name="T11" fmla="*/ 2147483646 h 112"/>
              <a:gd name="T12" fmla="*/ 0 w 292"/>
              <a:gd name="T13" fmla="*/ 2147483646 h 112"/>
              <a:gd name="T14" fmla="*/ 0 w 292"/>
              <a:gd name="T15" fmla="*/ 2147483646 h 112"/>
              <a:gd name="T16" fmla="*/ 2147483646 w 292"/>
              <a:gd name="T17" fmla="*/ 2147483646 h 112"/>
              <a:gd name="T18" fmla="*/ 2147483646 w 292"/>
              <a:gd name="T19" fmla="*/ 2147483646 h 112"/>
              <a:gd name="T20" fmla="*/ 2147483646 w 292"/>
              <a:gd name="T21" fmla="*/ 2147483646 h 112"/>
              <a:gd name="T22" fmla="*/ 2147483646 w 292"/>
              <a:gd name="T23" fmla="*/ 2147483646 h 112"/>
              <a:gd name="T24" fmla="*/ 2147483646 w 292"/>
              <a:gd name="T25" fmla="*/ 2147483646 h 112"/>
              <a:gd name="T26" fmla="*/ 2147483646 w 292"/>
              <a:gd name="T27" fmla="*/ 2147483646 h 112"/>
              <a:gd name="T28" fmla="*/ 2147483646 w 292"/>
              <a:gd name="T29" fmla="*/ 2147483646 h 112"/>
              <a:gd name="T30" fmla="*/ 2147483646 w 292"/>
              <a:gd name="T31" fmla="*/ 2147483646 h 112"/>
              <a:gd name="T32" fmla="*/ 2147483646 w 292"/>
              <a:gd name="T33" fmla="*/ 2147483646 h 112"/>
              <a:gd name="T34" fmla="*/ 2147483646 w 292"/>
              <a:gd name="T35" fmla="*/ 2147483646 h 112"/>
              <a:gd name="T36" fmla="*/ 2147483646 w 292"/>
              <a:gd name="T37" fmla="*/ 2147483646 h 112"/>
              <a:gd name="T38" fmla="*/ 2147483646 w 292"/>
              <a:gd name="T39" fmla="*/ 2147483646 h 112"/>
              <a:gd name="T40" fmla="*/ 2147483646 w 292"/>
              <a:gd name="T41" fmla="*/ 2147483646 h 112"/>
              <a:gd name="T42" fmla="*/ 2147483646 w 292"/>
              <a:gd name="T43" fmla="*/ 0 h 112"/>
              <a:gd name="T44" fmla="*/ 2147483646 w 292"/>
              <a:gd name="T45" fmla="*/ 0 h 112"/>
              <a:gd name="T46" fmla="*/ 2147483646 w 292"/>
              <a:gd name="T47" fmla="*/ 0 h 112"/>
              <a:gd name="T48" fmla="*/ 2147483646 w 292"/>
              <a:gd name="T49" fmla="*/ 2147483646 h 11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92" h="112">
                <a:moveTo>
                  <a:pt x="7" y="93"/>
                </a:moveTo>
                <a:lnTo>
                  <a:pt x="7" y="93"/>
                </a:lnTo>
                <a:lnTo>
                  <a:pt x="3" y="94"/>
                </a:lnTo>
                <a:lnTo>
                  <a:pt x="1" y="98"/>
                </a:lnTo>
                <a:lnTo>
                  <a:pt x="0" y="101"/>
                </a:lnTo>
                <a:lnTo>
                  <a:pt x="0" y="105"/>
                </a:lnTo>
                <a:lnTo>
                  <a:pt x="3" y="108"/>
                </a:lnTo>
                <a:lnTo>
                  <a:pt x="5" y="112"/>
                </a:lnTo>
                <a:lnTo>
                  <a:pt x="8" y="112"/>
                </a:lnTo>
                <a:lnTo>
                  <a:pt x="13" y="112"/>
                </a:lnTo>
                <a:lnTo>
                  <a:pt x="285" y="19"/>
                </a:lnTo>
                <a:lnTo>
                  <a:pt x="288" y="17"/>
                </a:lnTo>
                <a:lnTo>
                  <a:pt x="290" y="14"/>
                </a:lnTo>
                <a:lnTo>
                  <a:pt x="292" y="10"/>
                </a:lnTo>
                <a:lnTo>
                  <a:pt x="290" y="7"/>
                </a:lnTo>
                <a:lnTo>
                  <a:pt x="288" y="3"/>
                </a:lnTo>
                <a:lnTo>
                  <a:pt x="287" y="0"/>
                </a:lnTo>
                <a:lnTo>
                  <a:pt x="283" y="0"/>
                </a:lnTo>
                <a:lnTo>
                  <a:pt x="278" y="0"/>
                </a:lnTo>
                <a:lnTo>
                  <a:pt x="7" y="93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4" name="Freeform 112"/>
          <p:cNvSpPr>
            <a:spLocks/>
          </p:cNvSpPr>
          <p:nvPr userDrawn="1"/>
        </p:nvSpPr>
        <p:spPr bwMode="auto">
          <a:xfrm>
            <a:off x="8247063" y="2049463"/>
            <a:ext cx="427037" cy="261937"/>
          </a:xfrm>
          <a:custGeom>
            <a:avLst/>
            <a:gdLst>
              <a:gd name="T0" fmla="*/ 2147483646 w 269"/>
              <a:gd name="T1" fmla="*/ 2147483646 h 165"/>
              <a:gd name="T2" fmla="*/ 2147483646 w 269"/>
              <a:gd name="T3" fmla="*/ 2147483646 h 165"/>
              <a:gd name="T4" fmla="*/ 2147483646 w 269"/>
              <a:gd name="T5" fmla="*/ 0 h 165"/>
              <a:gd name="T6" fmla="*/ 2147483646 w 269"/>
              <a:gd name="T7" fmla="*/ 2147483646 h 165"/>
              <a:gd name="T8" fmla="*/ 2147483646 w 269"/>
              <a:gd name="T9" fmla="*/ 2147483646 h 165"/>
              <a:gd name="T10" fmla="*/ 2147483646 w 269"/>
              <a:gd name="T11" fmla="*/ 2147483646 h 165"/>
              <a:gd name="T12" fmla="*/ 2147483646 w 269"/>
              <a:gd name="T13" fmla="*/ 2147483646 h 165"/>
              <a:gd name="T14" fmla="*/ 2147483646 w 269"/>
              <a:gd name="T15" fmla="*/ 2147483646 h 165"/>
              <a:gd name="T16" fmla="*/ 0 w 269"/>
              <a:gd name="T17" fmla="*/ 2147483646 h 165"/>
              <a:gd name="T18" fmla="*/ 0 w 269"/>
              <a:gd name="T19" fmla="*/ 2147483646 h 165"/>
              <a:gd name="T20" fmla="*/ 2147483646 w 269"/>
              <a:gd name="T21" fmla="*/ 2147483646 h 165"/>
              <a:gd name="T22" fmla="*/ 2147483646 w 269"/>
              <a:gd name="T23" fmla="*/ 2147483646 h 165"/>
              <a:gd name="T24" fmla="*/ 2147483646 w 269"/>
              <a:gd name="T25" fmla="*/ 2147483646 h 165"/>
              <a:gd name="T26" fmla="*/ 2147483646 w 269"/>
              <a:gd name="T27" fmla="*/ 2147483646 h 165"/>
              <a:gd name="T28" fmla="*/ 2147483646 w 269"/>
              <a:gd name="T29" fmla="*/ 2147483646 h 165"/>
              <a:gd name="T30" fmla="*/ 2147483646 w 269"/>
              <a:gd name="T31" fmla="*/ 2147483646 h 165"/>
              <a:gd name="T32" fmla="*/ 2147483646 w 269"/>
              <a:gd name="T33" fmla="*/ 2147483646 h 165"/>
              <a:gd name="T34" fmla="*/ 2147483646 w 269"/>
              <a:gd name="T35" fmla="*/ 2147483646 h 165"/>
              <a:gd name="T36" fmla="*/ 2147483646 w 269"/>
              <a:gd name="T37" fmla="*/ 2147483646 h 165"/>
              <a:gd name="T38" fmla="*/ 2147483646 w 269"/>
              <a:gd name="T39" fmla="*/ 2147483646 h 165"/>
              <a:gd name="T40" fmla="*/ 2147483646 w 269"/>
              <a:gd name="T41" fmla="*/ 2147483646 h 165"/>
              <a:gd name="T42" fmla="*/ 2147483646 w 269"/>
              <a:gd name="T43" fmla="*/ 2147483646 h 165"/>
              <a:gd name="T44" fmla="*/ 2147483646 w 269"/>
              <a:gd name="T45" fmla="*/ 2147483646 h 165"/>
              <a:gd name="T46" fmla="*/ 2147483646 w 269"/>
              <a:gd name="T47" fmla="*/ 2147483646 h 165"/>
              <a:gd name="T48" fmla="*/ 2147483646 w 269"/>
              <a:gd name="T49" fmla="*/ 2147483646 h 16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69" h="165">
                <a:moveTo>
                  <a:pt x="16" y="2"/>
                </a:moveTo>
                <a:lnTo>
                  <a:pt x="16" y="2"/>
                </a:lnTo>
                <a:lnTo>
                  <a:pt x="12" y="0"/>
                </a:lnTo>
                <a:lnTo>
                  <a:pt x="7" y="2"/>
                </a:lnTo>
                <a:lnTo>
                  <a:pt x="4" y="2"/>
                </a:lnTo>
                <a:lnTo>
                  <a:pt x="2" y="5"/>
                </a:lnTo>
                <a:lnTo>
                  <a:pt x="0" y="9"/>
                </a:lnTo>
                <a:lnTo>
                  <a:pt x="0" y="12"/>
                </a:lnTo>
                <a:lnTo>
                  <a:pt x="2" y="15"/>
                </a:lnTo>
                <a:lnTo>
                  <a:pt x="6" y="19"/>
                </a:lnTo>
                <a:lnTo>
                  <a:pt x="255" y="163"/>
                </a:lnTo>
                <a:lnTo>
                  <a:pt x="258" y="165"/>
                </a:lnTo>
                <a:lnTo>
                  <a:pt x="262" y="165"/>
                </a:lnTo>
                <a:lnTo>
                  <a:pt x="265" y="163"/>
                </a:lnTo>
                <a:lnTo>
                  <a:pt x="267" y="160"/>
                </a:lnTo>
                <a:lnTo>
                  <a:pt x="269" y="156"/>
                </a:lnTo>
                <a:lnTo>
                  <a:pt x="269" y="153"/>
                </a:lnTo>
                <a:lnTo>
                  <a:pt x="267" y="150"/>
                </a:lnTo>
                <a:lnTo>
                  <a:pt x="263" y="146"/>
                </a:lnTo>
                <a:lnTo>
                  <a:pt x="16" y="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5" name="Freeform 113"/>
          <p:cNvSpPr>
            <a:spLocks/>
          </p:cNvSpPr>
          <p:nvPr userDrawn="1"/>
        </p:nvSpPr>
        <p:spPr bwMode="auto">
          <a:xfrm>
            <a:off x="8189913" y="2068513"/>
            <a:ext cx="366712" cy="338137"/>
          </a:xfrm>
          <a:custGeom>
            <a:avLst/>
            <a:gdLst>
              <a:gd name="T0" fmla="*/ 2147483646 w 231"/>
              <a:gd name="T1" fmla="*/ 2147483646 h 213"/>
              <a:gd name="T2" fmla="*/ 2147483646 w 231"/>
              <a:gd name="T3" fmla="*/ 2147483646 h 213"/>
              <a:gd name="T4" fmla="*/ 2147483646 w 231"/>
              <a:gd name="T5" fmla="*/ 2147483646 h 213"/>
              <a:gd name="T6" fmla="*/ 2147483646 w 231"/>
              <a:gd name="T7" fmla="*/ 0 h 213"/>
              <a:gd name="T8" fmla="*/ 2147483646 w 231"/>
              <a:gd name="T9" fmla="*/ 2147483646 h 213"/>
              <a:gd name="T10" fmla="*/ 2147483646 w 231"/>
              <a:gd name="T11" fmla="*/ 2147483646 h 213"/>
              <a:gd name="T12" fmla="*/ 2147483646 w 231"/>
              <a:gd name="T13" fmla="*/ 2147483646 h 213"/>
              <a:gd name="T14" fmla="*/ 2147483646 w 231"/>
              <a:gd name="T15" fmla="*/ 2147483646 h 213"/>
              <a:gd name="T16" fmla="*/ 0 w 231"/>
              <a:gd name="T17" fmla="*/ 2147483646 h 213"/>
              <a:gd name="T18" fmla="*/ 0 w 231"/>
              <a:gd name="T19" fmla="*/ 2147483646 h 213"/>
              <a:gd name="T20" fmla="*/ 0 w 231"/>
              <a:gd name="T21" fmla="*/ 2147483646 h 213"/>
              <a:gd name="T22" fmla="*/ 2147483646 w 231"/>
              <a:gd name="T23" fmla="*/ 2147483646 h 213"/>
              <a:gd name="T24" fmla="*/ 2147483646 w 231"/>
              <a:gd name="T25" fmla="*/ 2147483646 h 213"/>
              <a:gd name="T26" fmla="*/ 2147483646 w 231"/>
              <a:gd name="T27" fmla="*/ 2147483646 h 213"/>
              <a:gd name="T28" fmla="*/ 2147483646 w 231"/>
              <a:gd name="T29" fmla="*/ 2147483646 h 213"/>
              <a:gd name="T30" fmla="*/ 2147483646 w 231"/>
              <a:gd name="T31" fmla="*/ 2147483646 h 213"/>
              <a:gd name="T32" fmla="*/ 2147483646 w 231"/>
              <a:gd name="T33" fmla="*/ 2147483646 h 213"/>
              <a:gd name="T34" fmla="*/ 2147483646 w 231"/>
              <a:gd name="T35" fmla="*/ 2147483646 h 213"/>
              <a:gd name="T36" fmla="*/ 2147483646 w 231"/>
              <a:gd name="T37" fmla="*/ 2147483646 h 213"/>
              <a:gd name="T38" fmla="*/ 2147483646 w 231"/>
              <a:gd name="T39" fmla="*/ 2147483646 h 213"/>
              <a:gd name="T40" fmla="*/ 2147483646 w 231"/>
              <a:gd name="T41" fmla="*/ 2147483646 h 213"/>
              <a:gd name="T42" fmla="*/ 2147483646 w 231"/>
              <a:gd name="T43" fmla="*/ 2147483646 h 213"/>
              <a:gd name="T44" fmla="*/ 2147483646 w 231"/>
              <a:gd name="T45" fmla="*/ 2147483646 h 213"/>
              <a:gd name="T46" fmla="*/ 2147483646 w 231"/>
              <a:gd name="T47" fmla="*/ 2147483646 h 213"/>
              <a:gd name="T48" fmla="*/ 2147483646 w 231"/>
              <a:gd name="T49" fmla="*/ 2147483646 h 21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31" h="213">
                <a:moveTo>
                  <a:pt x="16" y="3"/>
                </a:moveTo>
                <a:lnTo>
                  <a:pt x="16" y="3"/>
                </a:lnTo>
                <a:lnTo>
                  <a:pt x="12" y="2"/>
                </a:lnTo>
                <a:lnTo>
                  <a:pt x="9" y="0"/>
                </a:lnTo>
                <a:lnTo>
                  <a:pt x="6" y="2"/>
                </a:lnTo>
                <a:lnTo>
                  <a:pt x="2" y="3"/>
                </a:lnTo>
                <a:lnTo>
                  <a:pt x="0" y="7"/>
                </a:lnTo>
                <a:lnTo>
                  <a:pt x="0" y="10"/>
                </a:lnTo>
                <a:lnTo>
                  <a:pt x="0" y="14"/>
                </a:lnTo>
                <a:lnTo>
                  <a:pt x="2" y="17"/>
                </a:lnTo>
                <a:lnTo>
                  <a:pt x="215" y="211"/>
                </a:lnTo>
                <a:lnTo>
                  <a:pt x="219" y="213"/>
                </a:lnTo>
                <a:lnTo>
                  <a:pt x="222" y="213"/>
                </a:lnTo>
                <a:lnTo>
                  <a:pt x="226" y="213"/>
                </a:lnTo>
                <a:lnTo>
                  <a:pt x="229" y="211"/>
                </a:lnTo>
                <a:lnTo>
                  <a:pt x="231" y="208"/>
                </a:lnTo>
                <a:lnTo>
                  <a:pt x="231" y="205"/>
                </a:lnTo>
                <a:lnTo>
                  <a:pt x="231" y="199"/>
                </a:lnTo>
                <a:lnTo>
                  <a:pt x="229" y="198"/>
                </a:lnTo>
                <a:lnTo>
                  <a:pt x="16" y="3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6" name="Freeform 114"/>
          <p:cNvSpPr>
            <a:spLocks/>
          </p:cNvSpPr>
          <p:nvPr userDrawn="1"/>
        </p:nvSpPr>
        <p:spPr bwMode="auto">
          <a:xfrm>
            <a:off x="8128000" y="2076450"/>
            <a:ext cx="273050" cy="412750"/>
          </a:xfrm>
          <a:custGeom>
            <a:avLst/>
            <a:gdLst>
              <a:gd name="T0" fmla="*/ 2147483646 w 172"/>
              <a:gd name="T1" fmla="*/ 2147483646 h 260"/>
              <a:gd name="T2" fmla="*/ 2147483646 w 172"/>
              <a:gd name="T3" fmla="*/ 2147483646 h 260"/>
              <a:gd name="T4" fmla="*/ 2147483646 w 172"/>
              <a:gd name="T5" fmla="*/ 2147483646 h 260"/>
              <a:gd name="T6" fmla="*/ 2147483646 w 172"/>
              <a:gd name="T7" fmla="*/ 2147483646 h 260"/>
              <a:gd name="T8" fmla="*/ 2147483646 w 172"/>
              <a:gd name="T9" fmla="*/ 0 h 260"/>
              <a:gd name="T10" fmla="*/ 2147483646 w 172"/>
              <a:gd name="T11" fmla="*/ 2147483646 h 260"/>
              <a:gd name="T12" fmla="*/ 2147483646 w 172"/>
              <a:gd name="T13" fmla="*/ 2147483646 h 260"/>
              <a:gd name="T14" fmla="*/ 2147483646 w 172"/>
              <a:gd name="T15" fmla="*/ 2147483646 h 260"/>
              <a:gd name="T16" fmla="*/ 2147483646 w 172"/>
              <a:gd name="T17" fmla="*/ 2147483646 h 260"/>
              <a:gd name="T18" fmla="*/ 0 w 172"/>
              <a:gd name="T19" fmla="*/ 2147483646 h 260"/>
              <a:gd name="T20" fmla="*/ 0 w 172"/>
              <a:gd name="T21" fmla="*/ 2147483646 h 260"/>
              <a:gd name="T22" fmla="*/ 0 w 172"/>
              <a:gd name="T23" fmla="*/ 2147483646 h 260"/>
              <a:gd name="T24" fmla="*/ 2147483646 w 172"/>
              <a:gd name="T25" fmla="*/ 2147483646 h 260"/>
              <a:gd name="T26" fmla="*/ 2147483646 w 172"/>
              <a:gd name="T27" fmla="*/ 2147483646 h 260"/>
              <a:gd name="T28" fmla="*/ 2147483646 w 172"/>
              <a:gd name="T29" fmla="*/ 2147483646 h 260"/>
              <a:gd name="T30" fmla="*/ 2147483646 w 172"/>
              <a:gd name="T31" fmla="*/ 2147483646 h 260"/>
              <a:gd name="T32" fmla="*/ 2147483646 w 172"/>
              <a:gd name="T33" fmla="*/ 2147483646 h 260"/>
              <a:gd name="T34" fmla="*/ 2147483646 w 172"/>
              <a:gd name="T35" fmla="*/ 2147483646 h 260"/>
              <a:gd name="T36" fmla="*/ 2147483646 w 172"/>
              <a:gd name="T37" fmla="*/ 2147483646 h 260"/>
              <a:gd name="T38" fmla="*/ 2147483646 w 172"/>
              <a:gd name="T39" fmla="*/ 2147483646 h 260"/>
              <a:gd name="T40" fmla="*/ 2147483646 w 172"/>
              <a:gd name="T41" fmla="*/ 2147483646 h 260"/>
              <a:gd name="T42" fmla="*/ 2147483646 w 172"/>
              <a:gd name="T43" fmla="*/ 2147483646 h 260"/>
              <a:gd name="T44" fmla="*/ 2147483646 w 172"/>
              <a:gd name="T45" fmla="*/ 2147483646 h 260"/>
              <a:gd name="T46" fmla="*/ 2147483646 w 172"/>
              <a:gd name="T47" fmla="*/ 2147483646 h 260"/>
              <a:gd name="T48" fmla="*/ 2147483646 w 172"/>
              <a:gd name="T49" fmla="*/ 2147483646 h 26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72" h="260">
                <a:moveTo>
                  <a:pt x="17" y="5"/>
                </a:moveTo>
                <a:lnTo>
                  <a:pt x="17" y="5"/>
                </a:lnTo>
                <a:lnTo>
                  <a:pt x="15" y="2"/>
                </a:lnTo>
                <a:lnTo>
                  <a:pt x="12" y="2"/>
                </a:lnTo>
                <a:lnTo>
                  <a:pt x="7" y="0"/>
                </a:lnTo>
                <a:lnTo>
                  <a:pt x="3" y="2"/>
                </a:lnTo>
                <a:lnTo>
                  <a:pt x="2" y="5"/>
                </a:lnTo>
                <a:lnTo>
                  <a:pt x="0" y="9"/>
                </a:lnTo>
                <a:lnTo>
                  <a:pt x="0" y="12"/>
                </a:lnTo>
                <a:lnTo>
                  <a:pt x="0" y="16"/>
                </a:lnTo>
                <a:lnTo>
                  <a:pt x="153" y="256"/>
                </a:lnTo>
                <a:lnTo>
                  <a:pt x="156" y="258"/>
                </a:lnTo>
                <a:lnTo>
                  <a:pt x="160" y="260"/>
                </a:lnTo>
                <a:lnTo>
                  <a:pt x="163" y="260"/>
                </a:lnTo>
                <a:lnTo>
                  <a:pt x="167" y="258"/>
                </a:lnTo>
                <a:lnTo>
                  <a:pt x="170" y="256"/>
                </a:lnTo>
                <a:lnTo>
                  <a:pt x="170" y="253"/>
                </a:lnTo>
                <a:lnTo>
                  <a:pt x="172" y="249"/>
                </a:lnTo>
                <a:lnTo>
                  <a:pt x="170" y="246"/>
                </a:lnTo>
                <a:lnTo>
                  <a:pt x="17" y="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7" name="Freeform 115"/>
          <p:cNvSpPr>
            <a:spLocks/>
          </p:cNvSpPr>
          <p:nvPr userDrawn="1"/>
        </p:nvSpPr>
        <p:spPr bwMode="auto">
          <a:xfrm>
            <a:off x="8275638" y="1520825"/>
            <a:ext cx="406400" cy="288925"/>
          </a:xfrm>
          <a:custGeom>
            <a:avLst/>
            <a:gdLst>
              <a:gd name="T0" fmla="*/ 2147483646 w 256"/>
              <a:gd name="T1" fmla="*/ 2147483646 h 182"/>
              <a:gd name="T2" fmla="*/ 2147483646 w 256"/>
              <a:gd name="T3" fmla="*/ 2147483646 h 182"/>
              <a:gd name="T4" fmla="*/ 2147483646 w 256"/>
              <a:gd name="T5" fmla="*/ 2147483646 h 182"/>
              <a:gd name="T6" fmla="*/ 0 w 256"/>
              <a:gd name="T7" fmla="*/ 2147483646 h 182"/>
              <a:gd name="T8" fmla="*/ 0 w 256"/>
              <a:gd name="T9" fmla="*/ 2147483646 h 182"/>
              <a:gd name="T10" fmla="*/ 2147483646 w 256"/>
              <a:gd name="T11" fmla="*/ 2147483646 h 182"/>
              <a:gd name="T12" fmla="*/ 2147483646 w 256"/>
              <a:gd name="T13" fmla="*/ 2147483646 h 182"/>
              <a:gd name="T14" fmla="*/ 2147483646 w 256"/>
              <a:gd name="T15" fmla="*/ 2147483646 h 182"/>
              <a:gd name="T16" fmla="*/ 2147483646 w 256"/>
              <a:gd name="T17" fmla="*/ 2147483646 h 182"/>
              <a:gd name="T18" fmla="*/ 2147483646 w 256"/>
              <a:gd name="T19" fmla="*/ 2147483646 h 182"/>
              <a:gd name="T20" fmla="*/ 2147483646 w 256"/>
              <a:gd name="T21" fmla="*/ 2147483646 h 182"/>
              <a:gd name="T22" fmla="*/ 2147483646 w 256"/>
              <a:gd name="T23" fmla="*/ 2147483646 h 182"/>
              <a:gd name="T24" fmla="*/ 2147483646 w 256"/>
              <a:gd name="T25" fmla="*/ 2147483646 h 182"/>
              <a:gd name="T26" fmla="*/ 2147483646 w 256"/>
              <a:gd name="T27" fmla="*/ 2147483646 h 182"/>
              <a:gd name="T28" fmla="*/ 2147483646 w 256"/>
              <a:gd name="T29" fmla="*/ 2147483646 h 182"/>
              <a:gd name="T30" fmla="*/ 2147483646 w 256"/>
              <a:gd name="T31" fmla="*/ 2147483646 h 182"/>
              <a:gd name="T32" fmla="*/ 2147483646 w 256"/>
              <a:gd name="T33" fmla="*/ 2147483646 h 182"/>
              <a:gd name="T34" fmla="*/ 2147483646 w 256"/>
              <a:gd name="T35" fmla="*/ 2147483646 h 182"/>
              <a:gd name="T36" fmla="*/ 2147483646 w 256"/>
              <a:gd name="T37" fmla="*/ 2147483646 h 182"/>
              <a:gd name="T38" fmla="*/ 2147483646 w 256"/>
              <a:gd name="T39" fmla="*/ 2147483646 h 182"/>
              <a:gd name="T40" fmla="*/ 2147483646 w 256"/>
              <a:gd name="T41" fmla="*/ 0 h 182"/>
              <a:gd name="T42" fmla="*/ 2147483646 w 256"/>
              <a:gd name="T43" fmla="*/ 0 h 182"/>
              <a:gd name="T44" fmla="*/ 2147483646 w 256"/>
              <a:gd name="T45" fmla="*/ 0 h 182"/>
              <a:gd name="T46" fmla="*/ 2147483646 w 256"/>
              <a:gd name="T47" fmla="*/ 0 h 182"/>
              <a:gd name="T48" fmla="*/ 2147483646 w 256"/>
              <a:gd name="T49" fmla="*/ 2147483646 h 18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56" h="182">
                <a:moveTo>
                  <a:pt x="5" y="165"/>
                </a:moveTo>
                <a:lnTo>
                  <a:pt x="5" y="165"/>
                </a:lnTo>
                <a:lnTo>
                  <a:pt x="1" y="168"/>
                </a:lnTo>
                <a:lnTo>
                  <a:pt x="0" y="171"/>
                </a:lnTo>
                <a:lnTo>
                  <a:pt x="0" y="175"/>
                </a:lnTo>
                <a:lnTo>
                  <a:pt x="1" y="178"/>
                </a:lnTo>
                <a:lnTo>
                  <a:pt x="5" y="180"/>
                </a:lnTo>
                <a:lnTo>
                  <a:pt x="8" y="182"/>
                </a:lnTo>
                <a:lnTo>
                  <a:pt x="12" y="182"/>
                </a:lnTo>
                <a:lnTo>
                  <a:pt x="15" y="180"/>
                </a:lnTo>
                <a:lnTo>
                  <a:pt x="252" y="17"/>
                </a:lnTo>
                <a:lnTo>
                  <a:pt x="254" y="13"/>
                </a:lnTo>
                <a:lnTo>
                  <a:pt x="256" y="10"/>
                </a:lnTo>
                <a:lnTo>
                  <a:pt x="256" y="6"/>
                </a:lnTo>
                <a:lnTo>
                  <a:pt x="254" y="3"/>
                </a:lnTo>
                <a:lnTo>
                  <a:pt x="252" y="0"/>
                </a:lnTo>
                <a:lnTo>
                  <a:pt x="247" y="0"/>
                </a:lnTo>
                <a:lnTo>
                  <a:pt x="244" y="0"/>
                </a:lnTo>
                <a:lnTo>
                  <a:pt x="240" y="0"/>
                </a:lnTo>
                <a:lnTo>
                  <a:pt x="5" y="16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8" name="Freeform 116"/>
          <p:cNvSpPr>
            <a:spLocks/>
          </p:cNvSpPr>
          <p:nvPr userDrawn="1"/>
        </p:nvSpPr>
        <p:spPr bwMode="auto">
          <a:xfrm>
            <a:off x="8215313" y="1408113"/>
            <a:ext cx="352425" cy="355600"/>
          </a:xfrm>
          <a:custGeom>
            <a:avLst/>
            <a:gdLst>
              <a:gd name="T0" fmla="*/ 2147483646 w 222"/>
              <a:gd name="T1" fmla="*/ 2147483646 h 224"/>
              <a:gd name="T2" fmla="*/ 2147483646 w 222"/>
              <a:gd name="T3" fmla="*/ 2147483646 h 224"/>
              <a:gd name="T4" fmla="*/ 0 w 222"/>
              <a:gd name="T5" fmla="*/ 2147483646 h 224"/>
              <a:gd name="T6" fmla="*/ 0 w 222"/>
              <a:gd name="T7" fmla="*/ 2147483646 h 224"/>
              <a:gd name="T8" fmla="*/ 0 w 222"/>
              <a:gd name="T9" fmla="*/ 2147483646 h 224"/>
              <a:gd name="T10" fmla="*/ 2147483646 w 222"/>
              <a:gd name="T11" fmla="*/ 2147483646 h 224"/>
              <a:gd name="T12" fmla="*/ 2147483646 w 222"/>
              <a:gd name="T13" fmla="*/ 2147483646 h 224"/>
              <a:gd name="T14" fmla="*/ 2147483646 w 222"/>
              <a:gd name="T15" fmla="*/ 2147483646 h 224"/>
              <a:gd name="T16" fmla="*/ 2147483646 w 222"/>
              <a:gd name="T17" fmla="*/ 2147483646 h 224"/>
              <a:gd name="T18" fmla="*/ 2147483646 w 222"/>
              <a:gd name="T19" fmla="*/ 2147483646 h 224"/>
              <a:gd name="T20" fmla="*/ 2147483646 w 222"/>
              <a:gd name="T21" fmla="*/ 2147483646 h 224"/>
              <a:gd name="T22" fmla="*/ 2147483646 w 222"/>
              <a:gd name="T23" fmla="*/ 2147483646 h 224"/>
              <a:gd name="T24" fmla="*/ 2147483646 w 222"/>
              <a:gd name="T25" fmla="*/ 2147483646 h 224"/>
              <a:gd name="T26" fmla="*/ 2147483646 w 222"/>
              <a:gd name="T27" fmla="*/ 2147483646 h 224"/>
              <a:gd name="T28" fmla="*/ 2147483646 w 222"/>
              <a:gd name="T29" fmla="*/ 2147483646 h 224"/>
              <a:gd name="T30" fmla="*/ 2147483646 w 222"/>
              <a:gd name="T31" fmla="*/ 2147483646 h 224"/>
              <a:gd name="T32" fmla="*/ 2147483646 w 222"/>
              <a:gd name="T33" fmla="*/ 2147483646 h 224"/>
              <a:gd name="T34" fmla="*/ 2147483646 w 222"/>
              <a:gd name="T35" fmla="*/ 2147483646 h 224"/>
              <a:gd name="T36" fmla="*/ 2147483646 w 222"/>
              <a:gd name="T37" fmla="*/ 2147483646 h 224"/>
              <a:gd name="T38" fmla="*/ 2147483646 w 222"/>
              <a:gd name="T39" fmla="*/ 2147483646 h 224"/>
              <a:gd name="T40" fmla="*/ 2147483646 w 222"/>
              <a:gd name="T41" fmla="*/ 2147483646 h 224"/>
              <a:gd name="T42" fmla="*/ 2147483646 w 222"/>
              <a:gd name="T43" fmla="*/ 0 h 224"/>
              <a:gd name="T44" fmla="*/ 2147483646 w 222"/>
              <a:gd name="T45" fmla="*/ 2147483646 h 224"/>
              <a:gd name="T46" fmla="*/ 2147483646 w 222"/>
              <a:gd name="T47" fmla="*/ 2147483646 h 224"/>
              <a:gd name="T48" fmla="*/ 2147483646 w 222"/>
              <a:gd name="T49" fmla="*/ 2147483646 h 22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22" h="224">
                <a:moveTo>
                  <a:pt x="2" y="206"/>
                </a:moveTo>
                <a:lnTo>
                  <a:pt x="2" y="206"/>
                </a:lnTo>
                <a:lnTo>
                  <a:pt x="0" y="210"/>
                </a:lnTo>
                <a:lnTo>
                  <a:pt x="0" y="213"/>
                </a:lnTo>
                <a:lnTo>
                  <a:pt x="0" y="218"/>
                </a:lnTo>
                <a:lnTo>
                  <a:pt x="2" y="220"/>
                </a:lnTo>
                <a:lnTo>
                  <a:pt x="5" y="224"/>
                </a:lnTo>
                <a:lnTo>
                  <a:pt x="8" y="224"/>
                </a:lnTo>
                <a:lnTo>
                  <a:pt x="12" y="224"/>
                </a:lnTo>
                <a:lnTo>
                  <a:pt x="15" y="220"/>
                </a:lnTo>
                <a:lnTo>
                  <a:pt x="220" y="17"/>
                </a:lnTo>
                <a:lnTo>
                  <a:pt x="222" y="14"/>
                </a:lnTo>
                <a:lnTo>
                  <a:pt x="222" y="10"/>
                </a:lnTo>
                <a:lnTo>
                  <a:pt x="222" y="7"/>
                </a:lnTo>
                <a:lnTo>
                  <a:pt x="220" y="3"/>
                </a:lnTo>
                <a:lnTo>
                  <a:pt x="216" y="2"/>
                </a:lnTo>
                <a:lnTo>
                  <a:pt x="213" y="0"/>
                </a:lnTo>
                <a:lnTo>
                  <a:pt x="208" y="2"/>
                </a:lnTo>
                <a:lnTo>
                  <a:pt x="206" y="3"/>
                </a:lnTo>
                <a:lnTo>
                  <a:pt x="2" y="206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9" name="Freeform 117"/>
          <p:cNvSpPr>
            <a:spLocks/>
          </p:cNvSpPr>
          <p:nvPr userDrawn="1"/>
        </p:nvSpPr>
        <p:spPr bwMode="auto">
          <a:xfrm>
            <a:off x="8150225" y="1339850"/>
            <a:ext cx="269875" cy="420688"/>
          </a:xfrm>
          <a:custGeom>
            <a:avLst/>
            <a:gdLst>
              <a:gd name="T0" fmla="*/ 2147483646 w 170"/>
              <a:gd name="T1" fmla="*/ 2147483646 h 265"/>
              <a:gd name="T2" fmla="*/ 2147483646 w 170"/>
              <a:gd name="T3" fmla="*/ 2147483646 h 265"/>
              <a:gd name="T4" fmla="*/ 0 w 170"/>
              <a:gd name="T5" fmla="*/ 2147483646 h 265"/>
              <a:gd name="T6" fmla="*/ 0 w 170"/>
              <a:gd name="T7" fmla="*/ 2147483646 h 265"/>
              <a:gd name="T8" fmla="*/ 2147483646 w 170"/>
              <a:gd name="T9" fmla="*/ 2147483646 h 265"/>
              <a:gd name="T10" fmla="*/ 2147483646 w 170"/>
              <a:gd name="T11" fmla="*/ 2147483646 h 265"/>
              <a:gd name="T12" fmla="*/ 2147483646 w 170"/>
              <a:gd name="T13" fmla="*/ 2147483646 h 265"/>
              <a:gd name="T14" fmla="*/ 2147483646 w 170"/>
              <a:gd name="T15" fmla="*/ 2147483646 h 265"/>
              <a:gd name="T16" fmla="*/ 2147483646 w 170"/>
              <a:gd name="T17" fmla="*/ 2147483646 h 265"/>
              <a:gd name="T18" fmla="*/ 2147483646 w 170"/>
              <a:gd name="T19" fmla="*/ 2147483646 h 265"/>
              <a:gd name="T20" fmla="*/ 2147483646 w 170"/>
              <a:gd name="T21" fmla="*/ 2147483646 h 265"/>
              <a:gd name="T22" fmla="*/ 2147483646 w 170"/>
              <a:gd name="T23" fmla="*/ 2147483646 h 265"/>
              <a:gd name="T24" fmla="*/ 2147483646 w 170"/>
              <a:gd name="T25" fmla="*/ 2147483646 h 265"/>
              <a:gd name="T26" fmla="*/ 2147483646 w 170"/>
              <a:gd name="T27" fmla="*/ 2147483646 h 265"/>
              <a:gd name="T28" fmla="*/ 2147483646 w 170"/>
              <a:gd name="T29" fmla="*/ 2147483646 h 265"/>
              <a:gd name="T30" fmla="*/ 2147483646 w 170"/>
              <a:gd name="T31" fmla="*/ 2147483646 h 265"/>
              <a:gd name="T32" fmla="*/ 2147483646 w 170"/>
              <a:gd name="T33" fmla="*/ 2147483646 h 265"/>
              <a:gd name="T34" fmla="*/ 2147483646 w 170"/>
              <a:gd name="T35" fmla="*/ 2147483646 h 265"/>
              <a:gd name="T36" fmla="*/ 2147483646 w 170"/>
              <a:gd name="T37" fmla="*/ 2147483646 h 265"/>
              <a:gd name="T38" fmla="*/ 2147483646 w 170"/>
              <a:gd name="T39" fmla="*/ 2147483646 h 265"/>
              <a:gd name="T40" fmla="*/ 2147483646 w 170"/>
              <a:gd name="T41" fmla="*/ 0 h 265"/>
              <a:gd name="T42" fmla="*/ 2147483646 w 170"/>
              <a:gd name="T43" fmla="*/ 0 h 265"/>
              <a:gd name="T44" fmla="*/ 2147483646 w 170"/>
              <a:gd name="T45" fmla="*/ 2147483646 h 265"/>
              <a:gd name="T46" fmla="*/ 2147483646 w 170"/>
              <a:gd name="T47" fmla="*/ 2147483646 h 265"/>
              <a:gd name="T48" fmla="*/ 2147483646 w 170"/>
              <a:gd name="T49" fmla="*/ 2147483646 h 26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70" h="265">
                <a:moveTo>
                  <a:pt x="1" y="249"/>
                </a:moveTo>
                <a:lnTo>
                  <a:pt x="1" y="249"/>
                </a:lnTo>
                <a:lnTo>
                  <a:pt x="0" y="253"/>
                </a:lnTo>
                <a:lnTo>
                  <a:pt x="0" y="258"/>
                </a:lnTo>
                <a:lnTo>
                  <a:pt x="1" y="261"/>
                </a:lnTo>
                <a:lnTo>
                  <a:pt x="5" y="263"/>
                </a:lnTo>
                <a:lnTo>
                  <a:pt x="8" y="265"/>
                </a:lnTo>
                <a:lnTo>
                  <a:pt x="12" y="265"/>
                </a:lnTo>
                <a:lnTo>
                  <a:pt x="15" y="263"/>
                </a:lnTo>
                <a:lnTo>
                  <a:pt x="18" y="260"/>
                </a:lnTo>
                <a:lnTo>
                  <a:pt x="168" y="16"/>
                </a:lnTo>
                <a:lnTo>
                  <a:pt x="170" y="10"/>
                </a:lnTo>
                <a:lnTo>
                  <a:pt x="170" y="7"/>
                </a:lnTo>
                <a:lnTo>
                  <a:pt x="168" y="3"/>
                </a:lnTo>
                <a:lnTo>
                  <a:pt x="165" y="2"/>
                </a:lnTo>
                <a:lnTo>
                  <a:pt x="161" y="0"/>
                </a:lnTo>
                <a:lnTo>
                  <a:pt x="158" y="0"/>
                </a:lnTo>
                <a:lnTo>
                  <a:pt x="154" y="2"/>
                </a:lnTo>
                <a:lnTo>
                  <a:pt x="153" y="5"/>
                </a:lnTo>
                <a:lnTo>
                  <a:pt x="1" y="249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0" name="Freeform 118"/>
          <p:cNvSpPr>
            <a:spLocks/>
          </p:cNvSpPr>
          <p:nvPr userDrawn="1"/>
        </p:nvSpPr>
        <p:spPr bwMode="auto">
          <a:xfrm>
            <a:off x="8094663" y="1309688"/>
            <a:ext cx="180975" cy="461962"/>
          </a:xfrm>
          <a:custGeom>
            <a:avLst/>
            <a:gdLst>
              <a:gd name="T0" fmla="*/ 0 w 114"/>
              <a:gd name="T1" fmla="*/ 2147483646 h 291"/>
              <a:gd name="T2" fmla="*/ 0 w 114"/>
              <a:gd name="T3" fmla="*/ 2147483646 h 291"/>
              <a:gd name="T4" fmla="*/ 0 w 114"/>
              <a:gd name="T5" fmla="*/ 2147483646 h 291"/>
              <a:gd name="T6" fmla="*/ 0 w 114"/>
              <a:gd name="T7" fmla="*/ 2147483646 h 291"/>
              <a:gd name="T8" fmla="*/ 2147483646 w 114"/>
              <a:gd name="T9" fmla="*/ 2147483646 h 291"/>
              <a:gd name="T10" fmla="*/ 2147483646 w 114"/>
              <a:gd name="T11" fmla="*/ 2147483646 h 291"/>
              <a:gd name="T12" fmla="*/ 2147483646 w 114"/>
              <a:gd name="T13" fmla="*/ 2147483646 h 291"/>
              <a:gd name="T14" fmla="*/ 2147483646 w 114"/>
              <a:gd name="T15" fmla="*/ 2147483646 h 291"/>
              <a:gd name="T16" fmla="*/ 2147483646 w 114"/>
              <a:gd name="T17" fmla="*/ 2147483646 h 291"/>
              <a:gd name="T18" fmla="*/ 2147483646 w 114"/>
              <a:gd name="T19" fmla="*/ 2147483646 h 291"/>
              <a:gd name="T20" fmla="*/ 2147483646 w 114"/>
              <a:gd name="T21" fmla="*/ 2147483646 h 291"/>
              <a:gd name="T22" fmla="*/ 2147483646 w 114"/>
              <a:gd name="T23" fmla="*/ 2147483646 h 291"/>
              <a:gd name="T24" fmla="*/ 2147483646 w 114"/>
              <a:gd name="T25" fmla="*/ 2147483646 h 291"/>
              <a:gd name="T26" fmla="*/ 2147483646 w 114"/>
              <a:gd name="T27" fmla="*/ 2147483646 h 291"/>
              <a:gd name="T28" fmla="*/ 2147483646 w 114"/>
              <a:gd name="T29" fmla="*/ 2147483646 h 291"/>
              <a:gd name="T30" fmla="*/ 2147483646 w 114"/>
              <a:gd name="T31" fmla="*/ 2147483646 h 291"/>
              <a:gd name="T32" fmla="*/ 2147483646 w 114"/>
              <a:gd name="T33" fmla="*/ 2147483646 h 291"/>
              <a:gd name="T34" fmla="*/ 2147483646 w 114"/>
              <a:gd name="T35" fmla="*/ 0 h 291"/>
              <a:gd name="T36" fmla="*/ 2147483646 w 114"/>
              <a:gd name="T37" fmla="*/ 0 h 291"/>
              <a:gd name="T38" fmla="*/ 2147483646 w 114"/>
              <a:gd name="T39" fmla="*/ 0 h 291"/>
              <a:gd name="T40" fmla="*/ 2147483646 w 114"/>
              <a:gd name="T41" fmla="*/ 0 h 291"/>
              <a:gd name="T42" fmla="*/ 2147483646 w 114"/>
              <a:gd name="T43" fmla="*/ 2147483646 h 291"/>
              <a:gd name="T44" fmla="*/ 2147483646 w 114"/>
              <a:gd name="T45" fmla="*/ 2147483646 h 291"/>
              <a:gd name="T46" fmla="*/ 2147483646 w 114"/>
              <a:gd name="T47" fmla="*/ 2147483646 h 291"/>
              <a:gd name="T48" fmla="*/ 0 w 114"/>
              <a:gd name="T49" fmla="*/ 2147483646 h 29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14" h="291">
                <a:moveTo>
                  <a:pt x="0" y="279"/>
                </a:moveTo>
                <a:lnTo>
                  <a:pt x="0" y="279"/>
                </a:lnTo>
                <a:lnTo>
                  <a:pt x="0" y="282"/>
                </a:lnTo>
                <a:lnTo>
                  <a:pt x="0" y="286"/>
                </a:lnTo>
                <a:lnTo>
                  <a:pt x="4" y="289"/>
                </a:lnTo>
                <a:lnTo>
                  <a:pt x="7" y="291"/>
                </a:lnTo>
                <a:lnTo>
                  <a:pt x="11" y="291"/>
                </a:lnTo>
                <a:lnTo>
                  <a:pt x="14" y="291"/>
                </a:lnTo>
                <a:lnTo>
                  <a:pt x="17" y="287"/>
                </a:lnTo>
                <a:lnTo>
                  <a:pt x="19" y="286"/>
                </a:lnTo>
                <a:lnTo>
                  <a:pt x="114" y="12"/>
                </a:lnTo>
                <a:lnTo>
                  <a:pt x="114" y="9"/>
                </a:lnTo>
                <a:lnTo>
                  <a:pt x="114" y="5"/>
                </a:lnTo>
                <a:lnTo>
                  <a:pt x="110" y="2"/>
                </a:lnTo>
                <a:lnTo>
                  <a:pt x="107" y="0"/>
                </a:lnTo>
                <a:lnTo>
                  <a:pt x="103" y="0"/>
                </a:lnTo>
                <a:lnTo>
                  <a:pt x="100" y="2"/>
                </a:lnTo>
                <a:lnTo>
                  <a:pt x="96" y="4"/>
                </a:lnTo>
                <a:lnTo>
                  <a:pt x="95" y="7"/>
                </a:lnTo>
                <a:lnTo>
                  <a:pt x="0" y="279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1" name="Freeform 119"/>
          <p:cNvSpPr>
            <a:spLocks/>
          </p:cNvSpPr>
          <p:nvPr userDrawn="1"/>
        </p:nvSpPr>
        <p:spPr bwMode="auto">
          <a:xfrm>
            <a:off x="7888288" y="2462213"/>
            <a:ext cx="350837" cy="350837"/>
          </a:xfrm>
          <a:custGeom>
            <a:avLst/>
            <a:gdLst>
              <a:gd name="T0" fmla="*/ 2147483646 w 221"/>
              <a:gd name="T1" fmla="*/ 2147483646 h 221"/>
              <a:gd name="T2" fmla="*/ 2147483646 w 221"/>
              <a:gd name="T3" fmla="*/ 2147483646 h 221"/>
              <a:gd name="T4" fmla="*/ 2147483646 w 221"/>
              <a:gd name="T5" fmla="*/ 2147483646 h 221"/>
              <a:gd name="T6" fmla="*/ 2147483646 w 221"/>
              <a:gd name="T7" fmla="*/ 2147483646 h 221"/>
              <a:gd name="T8" fmla="*/ 2147483646 w 221"/>
              <a:gd name="T9" fmla="*/ 2147483646 h 221"/>
              <a:gd name="T10" fmla="*/ 2147483646 w 221"/>
              <a:gd name="T11" fmla="*/ 0 h 221"/>
              <a:gd name="T12" fmla="*/ 2147483646 w 221"/>
              <a:gd name="T13" fmla="*/ 0 h 221"/>
              <a:gd name="T14" fmla="*/ 2147483646 w 221"/>
              <a:gd name="T15" fmla="*/ 2147483646 h 221"/>
              <a:gd name="T16" fmla="*/ 2147483646 w 221"/>
              <a:gd name="T17" fmla="*/ 2147483646 h 221"/>
              <a:gd name="T18" fmla="*/ 2147483646 w 221"/>
              <a:gd name="T19" fmla="*/ 2147483646 h 221"/>
              <a:gd name="T20" fmla="*/ 2147483646 w 221"/>
              <a:gd name="T21" fmla="*/ 2147483646 h 221"/>
              <a:gd name="T22" fmla="*/ 2147483646 w 221"/>
              <a:gd name="T23" fmla="*/ 2147483646 h 221"/>
              <a:gd name="T24" fmla="*/ 2147483646 w 221"/>
              <a:gd name="T25" fmla="*/ 2147483646 h 221"/>
              <a:gd name="T26" fmla="*/ 2147483646 w 221"/>
              <a:gd name="T27" fmla="*/ 2147483646 h 221"/>
              <a:gd name="T28" fmla="*/ 2147483646 w 221"/>
              <a:gd name="T29" fmla="*/ 2147483646 h 221"/>
              <a:gd name="T30" fmla="*/ 2147483646 w 221"/>
              <a:gd name="T31" fmla="*/ 2147483646 h 221"/>
              <a:gd name="T32" fmla="*/ 2147483646 w 221"/>
              <a:gd name="T33" fmla="*/ 2147483646 h 221"/>
              <a:gd name="T34" fmla="*/ 2147483646 w 221"/>
              <a:gd name="T35" fmla="*/ 2147483646 h 221"/>
              <a:gd name="T36" fmla="*/ 2147483646 w 221"/>
              <a:gd name="T37" fmla="*/ 2147483646 h 221"/>
              <a:gd name="T38" fmla="*/ 2147483646 w 221"/>
              <a:gd name="T39" fmla="*/ 2147483646 h 221"/>
              <a:gd name="T40" fmla="*/ 0 w 221"/>
              <a:gd name="T41" fmla="*/ 2147483646 h 221"/>
              <a:gd name="T42" fmla="*/ 0 w 221"/>
              <a:gd name="T43" fmla="*/ 2147483646 h 221"/>
              <a:gd name="T44" fmla="*/ 2147483646 w 221"/>
              <a:gd name="T45" fmla="*/ 2147483646 h 221"/>
              <a:gd name="T46" fmla="*/ 2147483646 w 221"/>
              <a:gd name="T47" fmla="*/ 2147483646 h 221"/>
              <a:gd name="T48" fmla="*/ 2147483646 w 221"/>
              <a:gd name="T49" fmla="*/ 2147483646 h 221"/>
              <a:gd name="T50" fmla="*/ 2147483646 w 221"/>
              <a:gd name="T51" fmla="*/ 2147483646 h 221"/>
              <a:gd name="T52" fmla="*/ 2147483646 w 221"/>
              <a:gd name="T53" fmla="*/ 2147483646 h 221"/>
              <a:gd name="T54" fmla="*/ 2147483646 w 221"/>
              <a:gd name="T55" fmla="*/ 2147483646 h 221"/>
              <a:gd name="T56" fmla="*/ 2147483646 w 221"/>
              <a:gd name="T57" fmla="*/ 2147483646 h 221"/>
              <a:gd name="T58" fmla="*/ 2147483646 w 221"/>
              <a:gd name="T59" fmla="*/ 2147483646 h 221"/>
              <a:gd name="T60" fmla="*/ 2147483646 w 221"/>
              <a:gd name="T61" fmla="*/ 2147483646 h 221"/>
              <a:gd name="T62" fmla="*/ 2147483646 w 221"/>
              <a:gd name="T63" fmla="*/ 2147483646 h 221"/>
              <a:gd name="T64" fmla="*/ 2147483646 w 221"/>
              <a:gd name="T65" fmla="*/ 2147483646 h 221"/>
              <a:gd name="T66" fmla="*/ 2147483646 w 221"/>
              <a:gd name="T67" fmla="*/ 2147483646 h 221"/>
              <a:gd name="T68" fmla="*/ 2147483646 w 221"/>
              <a:gd name="T69" fmla="*/ 2147483646 h 221"/>
              <a:gd name="T70" fmla="*/ 2147483646 w 221"/>
              <a:gd name="T71" fmla="*/ 2147483646 h 221"/>
              <a:gd name="T72" fmla="*/ 2147483646 w 221"/>
              <a:gd name="T73" fmla="*/ 2147483646 h 221"/>
              <a:gd name="T74" fmla="*/ 2147483646 w 221"/>
              <a:gd name="T75" fmla="*/ 2147483646 h 221"/>
              <a:gd name="T76" fmla="*/ 2147483646 w 221"/>
              <a:gd name="T77" fmla="*/ 2147483646 h 221"/>
              <a:gd name="T78" fmla="*/ 2147483646 w 221"/>
              <a:gd name="T79" fmla="*/ 2147483646 h 221"/>
              <a:gd name="T80" fmla="*/ 2147483646 w 221"/>
              <a:gd name="T81" fmla="*/ 2147483646 h 221"/>
              <a:gd name="T82" fmla="*/ 2147483646 w 221"/>
              <a:gd name="T83" fmla="*/ 2147483646 h 221"/>
              <a:gd name="T84" fmla="*/ 2147483646 w 221"/>
              <a:gd name="T85" fmla="*/ 2147483646 h 221"/>
              <a:gd name="T86" fmla="*/ 2147483646 w 221"/>
              <a:gd name="T87" fmla="*/ 2147483646 h 221"/>
              <a:gd name="T88" fmla="*/ 2147483646 w 221"/>
              <a:gd name="T89" fmla="*/ 2147483646 h 221"/>
              <a:gd name="T90" fmla="*/ 2147483646 w 221"/>
              <a:gd name="T91" fmla="*/ 2147483646 h 221"/>
              <a:gd name="T92" fmla="*/ 2147483646 w 221"/>
              <a:gd name="T93" fmla="*/ 2147483646 h 221"/>
              <a:gd name="T94" fmla="*/ 2147483646 w 221"/>
              <a:gd name="T95" fmla="*/ 2147483646 h 221"/>
              <a:gd name="T96" fmla="*/ 2147483646 w 221"/>
              <a:gd name="T97" fmla="*/ 2147483646 h 221"/>
              <a:gd name="T98" fmla="*/ 2147483646 w 221"/>
              <a:gd name="T99" fmla="*/ 2147483646 h 221"/>
              <a:gd name="T100" fmla="*/ 2147483646 w 221"/>
              <a:gd name="T101" fmla="*/ 2147483646 h 221"/>
              <a:gd name="T102" fmla="*/ 2147483646 w 221"/>
              <a:gd name="T103" fmla="*/ 2147483646 h 221"/>
              <a:gd name="T104" fmla="*/ 2147483646 w 221"/>
              <a:gd name="T105" fmla="*/ 2147483646 h 221"/>
              <a:gd name="T106" fmla="*/ 2147483646 w 221"/>
              <a:gd name="T107" fmla="*/ 2147483646 h 221"/>
              <a:gd name="T108" fmla="*/ 2147483646 w 221"/>
              <a:gd name="T109" fmla="*/ 2147483646 h 221"/>
              <a:gd name="T110" fmla="*/ 2147483646 w 221"/>
              <a:gd name="T111" fmla="*/ 2147483646 h 221"/>
              <a:gd name="T112" fmla="*/ 2147483646 w 221"/>
              <a:gd name="T113" fmla="*/ 2147483646 h 221"/>
              <a:gd name="T114" fmla="*/ 2147483646 w 221"/>
              <a:gd name="T115" fmla="*/ 2147483646 h 221"/>
              <a:gd name="T116" fmla="*/ 2147483646 w 221"/>
              <a:gd name="T117" fmla="*/ 2147483646 h 221"/>
              <a:gd name="T118" fmla="*/ 2147483646 w 221"/>
              <a:gd name="T119" fmla="*/ 2147483646 h 221"/>
              <a:gd name="T120" fmla="*/ 2147483646 w 221"/>
              <a:gd name="T121" fmla="*/ 2147483646 h 221"/>
              <a:gd name="T122" fmla="*/ 2147483646 w 221"/>
              <a:gd name="T123" fmla="*/ 2147483646 h 22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21" h="221">
                <a:moveTo>
                  <a:pt x="156" y="10"/>
                </a:moveTo>
                <a:lnTo>
                  <a:pt x="156" y="10"/>
                </a:lnTo>
                <a:lnTo>
                  <a:pt x="146" y="5"/>
                </a:lnTo>
                <a:lnTo>
                  <a:pt x="135" y="3"/>
                </a:lnTo>
                <a:lnTo>
                  <a:pt x="123" y="1"/>
                </a:lnTo>
                <a:lnTo>
                  <a:pt x="113" y="0"/>
                </a:lnTo>
                <a:lnTo>
                  <a:pt x="103" y="0"/>
                </a:lnTo>
                <a:lnTo>
                  <a:pt x="92" y="1"/>
                </a:lnTo>
                <a:lnTo>
                  <a:pt x="72" y="6"/>
                </a:lnTo>
                <a:lnTo>
                  <a:pt x="53" y="17"/>
                </a:lnTo>
                <a:lnTo>
                  <a:pt x="43" y="24"/>
                </a:lnTo>
                <a:lnTo>
                  <a:pt x="36" y="31"/>
                </a:lnTo>
                <a:lnTo>
                  <a:pt x="27" y="37"/>
                </a:lnTo>
                <a:lnTo>
                  <a:pt x="20" y="46"/>
                </a:lnTo>
                <a:lnTo>
                  <a:pt x="15" y="56"/>
                </a:lnTo>
                <a:lnTo>
                  <a:pt x="10" y="65"/>
                </a:lnTo>
                <a:lnTo>
                  <a:pt x="5" y="77"/>
                </a:lnTo>
                <a:lnTo>
                  <a:pt x="3" y="87"/>
                </a:lnTo>
                <a:lnTo>
                  <a:pt x="1" y="98"/>
                </a:lnTo>
                <a:lnTo>
                  <a:pt x="0" y="108"/>
                </a:lnTo>
                <a:lnTo>
                  <a:pt x="0" y="120"/>
                </a:lnTo>
                <a:lnTo>
                  <a:pt x="1" y="130"/>
                </a:lnTo>
                <a:lnTo>
                  <a:pt x="6" y="151"/>
                </a:lnTo>
                <a:lnTo>
                  <a:pt x="17" y="170"/>
                </a:lnTo>
                <a:lnTo>
                  <a:pt x="22" y="178"/>
                </a:lnTo>
                <a:lnTo>
                  <a:pt x="29" y="187"/>
                </a:lnTo>
                <a:lnTo>
                  <a:pt x="37" y="194"/>
                </a:lnTo>
                <a:lnTo>
                  <a:pt x="46" y="201"/>
                </a:lnTo>
                <a:lnTo>
                  <a:pt x="55" y="208"/>
                </a:lnTo>
                <a:lnTo>
                  <a:pt x="65" y="213"/>
                </a:lnTo>
                <a:lnTo>
                  <a:pt x="75" y="216"/>
                </a:lnTo>
                <a:lnTo>
                  <a:pt x="87" y="220"/>
                </a:lnTo>
                <a:lnTo>
                  <a:pt x="98" y="221"/>
                </a:lnTo>
                <a:lnTo>
                  <a:pt x="108" y="221"/>
                </a:lnTo>
                <a:lnTo>
                  <a:pt x="120" y="221"/>
                </a:lnTo>
                <a:lnTo>
                  <a:pt x="130" y="220"/>
                </a:lnTo>
                <a:lnTo>
                  <a:pt x="151" y="214"/>
                </a:lnTo>
                <a:lnTo>
                  <a:pt x="170" y="206"/>
                </a:lnTo>
                <a:lnTo>
                  <a:pt x="178" y="199"/>
                </a:lnTo>
                <a:lnTo>
                  <a:pt x="187" y="192"/>
                </a:lnTo>
                <a:lnTo>
                  <a:pt x="194" y="185"/>
                </a:lnTo>
                <a:lnTo>
                  <a:pt x="201" y="177"/>
                </a:lnTo>
                <a:lnTo>
                  <a:pt x="208" y="166"/>
                </a:lnTo>
                <a:lnTo>
                  <a:pt x="213" y="156"/>
                </a:lnTo>
                <a:lnTo>
                  <a:pt x="216" y="146"/>
                </a:lnTo>
                <a:lnTo>
                  <a:pt x="220" y="135"/>
                </a:lnTo>
                <a:lnTo>
                  <a:pt x="221" y="123"/>
                </a:lnTo>
                <a:lnTo>
                  <a:pt x="221" y="113"/>
                </a:lnTo>
                <a:lnTo>
                  <a:pt x="221" y="103"/>
                </a:lnTo>
                <a:lnTo>
                  <a:pt x="220" y="92"/>
                </a:lnTo>
                <a:lnTo>
                  <a:pt x="214" y="72"/>
                </a:lnTo>
                <a:lnTo>
                  <a:pt x="204" y="53"/>
                </a:lnTo>
                <a:lnTo>
                  <a:pt x="199" y="44"/>
                </a:lnTo>
                <a:lnTo>
                  <a:pt x="192" y="36"/>
                </a:lnTo>
                <a:lnTo>
                  <a:pt x="183" y="27"/>
                </a:lnTo>
                <a:lnTo>
                  <a:pt x="175" y="20"/>
                </a:lnTo>
                <a:lnTo>
                  <a:pt x="166" y="15"/>
                </a:lnTo>
                <a:lnTo>
                  <a:pt x="156" y="1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2" name="Freeform 120"/>
          <p:cNvSpPr>
            <a:spLocks/>
          </p:cNvSpPr>
          <p:nvPr userDrawn="1"/>
        </p:nvSpPr>
        <p:spPr bwMode="auto">
          <a:xfrm>
            <a:off x="7273925" y="2228850"/>
            <a:ext cx="223838" cy="223838"/>
          </a:xfrm>
          <a:custGeom>
            <a:avLst/>
            <a:gdLst>
              <a:gd name="T0" fmla="*/ 2147483646 w 141"/>
              <a:gd name="T1" fmla="*/ 2147483646 h 141"/>
              <a:gd name="T2" fmla="*/ 2147483646 w 141"/>
              <a:gd name="T3" fmla="*/ 2147483646 h 141"/>
              <a:gd name="T4" fmla="*/ 2147483646 w 141"/>
              <a:gd name="T5" fmla="*/ 2147483646 h 141"/>
              <a:gd name="T6" fmla="*/ 2147483646 w 141"/>
              <a:gd name="T7" fmla="*/ 0 h 141"/>
              <a:gd name="T8" fmla="*/ 2147483646 w 141"/>
              <a:gd name="T9" fmla="*/ 0 h 141"/>
              <a:gd name="T10" fmla="*/ 2147483646 w 141"/>
              <a:gd name="T11" fmla="*/ 2147483646 h 141"/>
              <a:gd name="T12" fmla="*/ 2147483646 w 141"/>
              <a:gd name="T13" fmla="*/ 2147483646 h 141"/>
              <a:gd name="T14" fmla="*/ 2147483646 w 141"/>
              <a:gd name="T15" fmla="*/ 2147483646 h 141"/>
              <a:gd name="T16" fmla="*/ 2147483646 w 141"/>
              <a:gd name="T17" fmla="*/ 2147483646 h 141"/>
              <a:gd name="T18" fmla="*/ 2147483646 w 141"/>
              <a:gd name="T19" fmla="*/ 2147483646 h 141"/>
              <a:gd name="T20" fmla="*/ 2147483646 w 141"/>
              <a:gd name="T21" fmla="*/ 2147483646 h 141"/>
              <a:gd name="T22" fmla="*/ 2147483646 w 141"/>
              <a:gd name="T23" fmla="*/ 2147483646 h 141"/>
              <a:gd name="T24" fmla="*/ 0 w 141"/>
              <a:gd name="T25" fmla="*/ 2147483646 h 141"/>
              <a:gd name="T26" fmla="*/ 2147483646 w 141"/>
              <a:gd name="T27" fmla="*/ 2147483646 h 141"/>
              <a:gd name="T28" fmla="*/ 2147483646 w 141"/>
              <a:gd name="T29" fmla="*/ 2147483646 h 141"/>
              <a:gd name="T30" fmla="*/ 2147483646 w 141"/>
              <a:gd name="T31" fmla="*/ 2147483646 h 141"/>
              <a:gd name="T32" fmla="*/ 2147483646 w 141"/>
              <a:gd name="T33" fmla="*/ 2147483646 h 141"/>
              <a:gd name="T34" fmla="*/ 2147483646 w 141"/>
              <a:gd name="T35" fmla="*/ 2147483646 h 141"/>
              <a:gd name="T36" fmla="*/ 2147483646 w 141"/>
              <a:gd name="T37" fmla="*/ 2147483646 h 141"/>
              <a:gd name="T38" fmla="*/ 2147483646 w 141"/>
              <a:gd name="T39" fmla="*/ 2147483646 h 141"/>
              <a:gd name="T40" fmla="*/ 2147483646 w 141"/>
              <a:gd name="T41" fmla="*/ 2147483646 h 141"/>
              <a:gd name="T42" fmla="*/ 2147483646 w 141"/>
              <a:gd name="T43" fmla="*/ 2147483646 h 141"/>
              <a:gd name="T44" fmla="*/ 2147483646 w 141"/>
              <a:gd name="T45" fmla="*/ 2147483646 h 141"/>
              <a:gd name="T46" fmla="*/ 2147483646 w 141"/>
              <a:gd name="T47" fmla="*/ 2147483646 h 141"/>
              <a:gd name="T48" fmla="*/ 2147483646 w 141"/>
              <a:gd name="T49" fmla="*/ 2147483646 h 141"/>
              <a:gd name="T50" fmla="*/ 2147483646 w 141"/>
              <a:gd name="T51" fmla="*/ 2147483646 h 141"/>
              <a:gd name="T52" fmla="*/ 2147483646 w 141"/>
              <a:gd name="T53" fmla="*/ 2147483646 h 141"/>
              <a:gd name="T54" fmla="*/ 2147483646 w 141"/>
              <a:gd name="T55" fmla="*/ 2147483646 h 141"/>
              <a:gd name="T56" fmla="*/ 2147483646 w 141"/>
              <a:gd name="T57" fmla="*/ 2147483646 h 141"/>
              <a:gd name="T58" fmla="*/ 2147483646 w 141"/>
              <a:gd name="T59" fmla="*/ 2147483646 h 141"/>
              <a:gd name="T60" fmla="*/ 2147483646 w 141"/>
              <a:gd name="T61" fmla="*/ 2147483646 h 141"/>
              <a:gd name="T62" fmla="*/ 2147483646 w 141"/>
              <a:gd name="T63" fmla="*/ 2147483646 h 141"/>
              <a:gd name="T64" fmla="*/ 2147483646 w 141"/>
              <a:gd name="T65" fmla="*/ 2147483646 h 141"/>
              <a:gd name="T66" fmla="*/ 2147483646 w 141"/>
              <a:gd name="T67" fmla="*/ 2147483646 h 141"/>
              <a:gd name="T68" fmla="*/ 2147483646 w 141"/>
              <a:gd name="T69" fmla="*/ 2147483646 h 141"/>
              <a:gd name="T70" fmla="*/ 2147483646 w 141"/>
              <a:gd name="T71" fmla="*/ 2147483646 h 141"/>
              <a:gd name="T72" fmla="*/ 2147483646 w 141"/>
              <a:gd name="T73" fmla="*/ 2147483646 h 141"/>
              <a:gd name="T74" fmla="*/ 2147483646 w 141"/>
              <a:gd name="T75" fmla="*/ 2147483646 h 14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41" h="141">
                <a:moveTo>
                  <a:pt x="99" y="6"/>
                </a:moveTo>
                <a:lnTo>
                  <a:pt x="99" y="6"/>
                </a:lnTo>
                <a:lnTo>
                  <a:pt x="86" y="2"/>
                </a:lnTo>
                <a:lnTo>
                  <a:pt x="72" y="0"/>
                </a:lnTo>
                <a:lnTo>
                  <a:pt x="58" y="0"/>
                </a:lnTo>
                <a:lnTo>
                  <a:pt x="46" y="4"/>
                </a:lnTo>
                <a:lnTo>
                  <a:pt x="32" y="11"/>
                </a:lnTo>
                <a:lnTo>
                  <a:pt x="22" y="19"/>
                </a:lnTo>
                <a:lnTo>
                  <a:pt x="14" y="30"/>
                </a:lnTo>
                <a:lnTo>
                  <a:pt x="7" y="42"/>
                </a:lnTo>
                <a:lnTo>
                  <a:pt x="2" y="55"/>
                </a:lnTo>
                <a:lnTo>
                  <a:pt x="0" y="69"/>
                </a:lnTo>
                <a:lnTo>
                  <a:pt x="2" y="83"/>
                </a:lnTo>
                <a:lnTo>
                  <a:pt x="5" y="95"/>
                </a:lnTo>
                <a:lnTo>
                  <a:pt x="10" y="107"/>
                </a:lnTo>
                <a:lnTo>
                  <a:pt x="19" y="119"/>
                </a:lnTo>
                <a:lnTo>
                  <a:pt x="29" y="128"/>
                </a:lnTo>
                <a:lnTo>
                  <a:pt x="41" y="135"/>
                </a:lnTo>
                <a:lnTo>
                  <a:pt x="55" y="140"/>
                </a:lnTo>
                <a:lnTo>
                  <a:pt x="69" y="141"/>
                </a:lnTo>
                <a:lnTo>
                  <a:pt x="82" y="140"/>
                </a:lnTo>
                <a:lnTo>
                  <a:pt x="96" y="136"/>
                </a:lnTo>
                <a:lnTo>
                  <a:pt x="108" y="129"/>
                </a:lnTo>
                <a:lnTo>
                  <a:pt x="118" y="123"/>
                </a:lnTo>
                <a:lnTo>
                  <a:pt x="127" y="112"/>
                </a:lnTo>
                <a:lnTo>
                  <a:pt x="134" y="98"/>
                </a:lnTo>
                <a:lnTo>
                  <a:pt x="139" y="86"/>
                </a:lnTo>
                <a:lnTo>
                  <a:pt x="141" y="73"/>
                </a:lnTo>
                <a:lnTo>
                  <a:pt x="139" y="59"/>
                </a:lnTo>
                <a:lnTo>
                  <a:pt x="136" y="45"/>
                </a:lnTo>
                <a:lnTo>
                  <a:pt x="130" y="33"/>
                </a:lnTo>
                <a:lnTo>
                  <a:pt x="122" y="23"/>
                </a:lnTo>
                <a:lnTo>
                  <a:pt x="112" y="13"/>
                </a:lnTo>
                <a:lnTo>
                  <a:pt x="99" y="6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" name="Freeform 121"/>
          <p:cNvSpPr>
            <a:spLocks/>
          </p:cNvSpPr>
          <p:nvPr userDrawn="1"/>
        </p:nvSpPr>
        <p:spPr bwMode="auto">
          <a:xfrm>
            <a:off x="7461250" y="2360613"/>
            <a:ext cx="492125" cy="246062"/>
          </a:xfrm>
          <a:custGeom>
            <a:avLst/>
            <a:gdLst>
              <a:gd name="T0" fmla="*/ 2147483646 w 310"/>
              <a:gd name="T1" fmla="*/ 2147483646 h 155"/>
              <a:gd name="T2" fmla="*/ 2147483646 w 310"/>
              <a:gd name="T3" fmla="*/ 2147483646 h 155"/>
              <a:gd name="T4" fmla="*/ 2147483646 w 310"/>
              <a:gd name="T5" fmla="*/ 0 h 155"/>
              <a:gd name="T6" fmla="*/ 2147483646 w 310"/>
              <a:gd name="T7" fmla="*/ 2147483646 h 155"/>
              <a:gd name="T8" fmla="*/ 2147483646 w 310"/>
              <a:gd name="T9" fmla="*/ 2147483646 h 155"/>
              <a:gd name="T10" fmla="*/ 2147483646 w 310"/>
              <a:gd name="T11" fmla="*/ 2147483646 h 155"/>
              <a:gd name="T12" fmla="*/ 2147483646 w 310"/>
              <a:gd name="T13" fmla="*/ 2147483646 h 155"/>
              <a:gd name="T14" fmla="*/ 2147483646 w 310"/>
              <a:gd name="T15" fmla="*/ 2147483646 h 155"/>
              <a:gd name="T16" fmla="*/ 0 w 310"/>
              <a:gd name="T17" fmla="*/ 2147483646 h 155"/>
              <a:gd name="T18" fmla="*/ 2147483646 w 310"/>
              <a:gd name="T19" fmla="*/ 2147483646 h 155"/>
              <a:gd name="T20" fmla="*/ 2147483646 w 310"/>
              <a:gd name="T21" fmla="*/ 2147483646 h 155"/>
              <a:gd name="T22" fmla="*/ 2147483646 w 310"/>
              <a:gd name="T23" fmla="*/ 2147483646 h 155"/>
              <a:gd name="T24" fmla="*/ 2147483646 w 310"/>
              <a:gd name="T25" fmla="*/ 2147483646 h 155"/>
              <a:gd name="T26" fmla="*/ 2147483646 w 310"/>
              <a:gd name="T27" fmla="*/ 2147483646 h 155"/>
              <a:gd name="T28" fmla="*/ 2147483646 w 310"/>
              <a:gd name="T29" fmla="*/ 2147483646 h 155"/>
              <a:gd name="T30" fmla="*/ 2147483646 w 310"/>
              <a:gd name="T31" fmla="*/ 2147483646 h 155"/>
              <a:gd name="T32" fmla="*/ 2147483646 w 310"/>
              <a:gd name="T33" fmla="*/ 2147483646 h 155"/>
              <a:gd name="T34" fmla="*/ 2147483646 w 310"/>
              <a:gd name="T35" fmla="*/ 2147483646 h 155"/>
              <a:gd name="T36" fmla="*/ 2147483646 w 310"/>
              <a:gd name="T37" fmla="*/ 2147483646 h 155"/>
              <a:gd name="T38" fmla="*/ 2147483646 w 310"/>
              <a:gd name="T39" fmla="*/ 2147483646 h 155"/>
              <a:gd name="T40" fmla="*/ 2147483646 w 310"/>
              <a:gd name="T41" fmla="*/ 2147483646 h 155"/>
              <a:gd name="T42" fmla="*/ 2147483646 w 310"/>
              <a:gd name="T43" fmla="*/ 2147483646 h 155"/>
              <a:gd name="T44" fmla="*/ 2147483646 w 310"/>
              <a:gd name="T45" fmla="*/ 2147483646 h 155"/>
              <a:gd name="T46" fmla="*/ 2147483646 w 310"/>
              <a:gd name="T47" fmla="*/ 2147483646 h 155"/>
              <a:gd name="T48" fmla="*/ 2147483646 w 310"/>
              <a:gd name="T49" fmla="*/ 2147483646 h 15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10" h="155">
                <a:moveTo>
                  <a:pt x="23" y="2"/>
                </a:moveTo>
                <a:lnTo>
                  <a:pt x="23" y="2"/>
                </a:lnTo>
                <a:lnTo>
                  <a:pt x="18" y="0"/>
                </a:lnTo>
                <a:lnTo>
                  <a:pt x="11" y="2"/>
                </a:lnTo>
                <a:lnTo>
                  <a:pt x="6" y="3"/>
                </a:lnTo>
                <a:lnTo>
                  <a:pt x="2" y="9"/>
                </a:lnTo>
                <a:lnTo>
                  <a:pt x="0" y="15"/>
                </a:lnTo>
                <a:lnTo>
                  <a:pt x="2" y="21"/>
                </a:lnTo>
                <a:lnTo>
                  <a:pt x="6" y="26"/>
                </a:lnTo>
                <a:lnTo>
                  <a:pt x="11" y="29"/>
                </a:lnTo>
                <a:lnTo>
                  <a:pt x="287" y="153"/>
                </a:lnTo>
                <a:lnTo>
                  <a:pt x="293" y="155"/>
                </a:lnTo>
                <a:lnTo>
                  <a:pt x="299" y="153"/>
                </a:lnTo>
                <a:lnTo>
                  <a:pt x="305" y="151"/>
                </a:lnTo>
                <a:lnTo>
                  <a:pt x="308" y="146"/>
                </a:lnTo>
                <a:lnTo>
                  <a:pt x="310" y="139"/>
                </a:lnTo>
                <a:lnTo>
                  <a:pt x="308" y="134"/>
                </a:lnTo>
                <a:lnTo>
                  <a:pt x="305" y="129"/>
                </a:lnTo>
                <a:lnTo>
                  <a:pt x="299" y="125"/>
                </a:lnTo>
                <a:lnTo>
                  <a:pt x="23" y="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4" name="Freeform 122"/>
          <p:cNvSpPr>
            <a:spLocks/>
          </p:cNvSpPr>
          <p:nvPr userDrawn="1"/>
        </p:nvSpPr>
        <p:spPr bwMode="auto">
          <a:xfrm>
            <a:off x="8159750" y="2732088"/>
            <a:ext cx="390525" cy="311150"/>
          </a:xfrm>
          <a:custGeom>
            <a:avLst/>
            <a:gdLst>
              <a:gd name="T0" fmla="*/ 2147483646 w 246"/>
              <a:gd name="T1" fmla="*/ 2147483646 h 196"/>
              <a:gd name="T2" fmla="*/ 2147483646 w 246"/>
              <a:gd name="T3" fmla="*/ 2147483646 h 196"/>
              <a:gd name="T4" fmla="*/ 2147483646 w 246"/>
              <a:gd name="T5" fmla="*/ 0 h 196"/>
              <a:gd name="T6" fmla="*/ 2147483646 w 246"/>
              <a:gd name="T7" fmla="*/ 0 h 196"/>
              <a:gd name="T8" fmla="*/ 2147483646 w 246"/>
              <a:gd name="T9" fmla="*/ 0 h 196"/>
              <a:gd name="T10" fmla="*/ 2147483646 w 246"/>
              <a:gd name="T11" fmla="*/ 2147483646 h 196"/>
              <a:gd name="T12" fmla="*/ 2147483646 w 246"/>
              <a:gd name="T13" fmla="*/ 2147483646 h 196"/>
              <a:gd name="T14" fmla="*/ 2147483646 w 246"/>
              <a:gd name="T15" fmla="*/ 2147483646 h 196"/>
              <a:gd name="T16" fmla="*/ 0 w 246"/>
              <a:gd name="T17" fmla="*/ 2147483646 h 196"/>
              <a:gd name="T18" fmla="*/ 0 w 246"/>
              <a:gd name="T19" fmla="*/ 2147483646 h 196"/>
              <a:gd name="T20" fmla="*/ 2147483646 w 246"/>
              <a:gd name="T21" fmla="*/ 2147483646 h 196"/>
              <a:gd name="T22" fmla="*/ 2147483646 w 246"/>
              <a:gd name="T23" fmla="*/ 2147483646 h 196"/>
              <a:gd name="T24" fmla="*/ 2147483646 w 246"/>
              <a:gd name="T25" fmla="*/ 2147483646 h 196"/>
              <a:gd name="T26" fmla="*/ 2147483646 w 246"/>
              <a:gd name="T27" fmla="*/ 2147483646 h 196"/>
              <a:gd name="T28" fmla="*/ 2147483646 w 246"/>
              <a:gd name="T29" fmla="*/ 2147483646 h 196"/>
              <a:gd name="T30" fmla="*/ 2147483646 w 246"/>
              <a:gd name="T31" fmla="*/ 2147483646 h 196"/>
              <a:gd name="T32" fmla="*/ 2147483646 w 246"/>
              <a:gd name="T33" fmla="*/ 2147483646 h 196"/>
              <a:gd name="T34" fmla="*/ 2147483646 w 246"/>
              <a:gd name="T35" fmla="*/ 2147483646 h 196"/>
              <a:gd name="T36" fmla="*/ 2147483646 w 246"/>
              <a:gd name="T37" fmla="*/ 2147483646 h 196"/>
              <a:gd name="T38" fmla="*/ 2147483646 w 246"/>
              <a:gd name="T39" fmla="*/ 2147483646 h 196"/>
              <a:gd name="T40" fmla="*/ 2147483646 w 246"/>
              <a:gd name="T41" fmla="*/ 2147483646 h 196"/>
              <a:gd name="T42" fmla="*/ 2147483646 w 246"/>
              <a:gd name="T43" fmla="*/ 2147483646 h 196"/>
              <a:gd name="T44" fmla="*/ 2147483646 w 246"/>
              <a:gd name="T45" fmla="*/ 2147483646 h 196"/>
              <a:gd name="T46" fmla="*/ 2147483646 w 246"/>
              <a:gd name="T47" fmla="*/ 2147483646 h 196"/>
              <a:gd name="T48" fmla="*/ 2147483646 w 246"/>
              <a:gd name="T49" fmla="*/ 2147483646 h 19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46" h="196">
                <a:moveTo>
                  <a:pt x="16" y="1"/>
                </a:moveTo>
                <a:lnTo>
                  <a:pt x="16" y="1"/>
                </a:lnTo>
                <a:lnTo>
                  <a:pt x="12" y="0"/>
                </a:lnTo>
                <a:lnTo>
                  <a:pt x="9" y="0"/>
                </a:lnTo>
                <a:lnTo>
                  <a:pt x="6" y="0"/>
                </a:lnTo>
                <a:lnTo>
                  <a:pt x="2" y="3"/>
                </a:lnTo>
                <a:lnTo>
                  <a:pt x="0" y="7"/>
                </a:lnTo>
                <a:lnTo>
                  <a:pt x="0" y="10"/>
                </a:lnTo>
                <a:lnTo>
                  <a:pt x="2" y="14"/>
                </a:lnTo>
                <a:lnTo>
                  <a:pt x="4" y="17"/>
                </a:lnTo>
                <a:lnTo>
                  <a:pt x="231" y="194"/>
                </a:lnTo>
                <a:lnTo>
                  <a:pt x="234" y="196"/>
                </a:lnTo>
                <a:lnTo>
                  <a:pt x="238" y="196"/>
                </a:lnTo>
                <a:lnTo>
                  <a:pt x="241" y="194"/>
                </a:lnTo>
                <a:lnTo>
                  <a:pt x="245" y="192"/>
                </a:lnTo>
                <a:lnTo>
                  <a:pt x="246" y="189"/>
                </a:lnTo>
                <a:lnTo>
                  <a:pt x="246" y="185"/>
                </a:lnTo>
                <a:lnTo>
                  <a:pt x="245" y="182"/>
                </a:lnTo>
                <a:lnTo>
                  <a:pt x="243" y="179"/>
                </a:lnTo>
                <a:lnTo>
                  <a:pt x="16" y="1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5" name="Freeform 123"/>
          <p:cNvSpPr>
            <a:spLocks/>
          </p:cNvSpPr>
          <p:nvPr userDrawn="1"/>
        </p:nvSpPr>
        <p:spPr bwMode="auto">
          <a:xfrm>
            <a:off x="8201025" y="2695575"/>
            <a:ext cx="454025" cy="204788"/>
          </a:xfrm>
          <a:custGeom>
            <a:avLst/>
            <a:gdLst>
              <a:gd name="T0" fmla="*/ 2147483646 w 286"/>
              <a:gd name="T1" fmla="*/ 0 h 129"/>
              <a:gd name="T2" fmla="*/ 2147483646 w 286"/>
              <a:gd name="T3" fmla="*/ 0 h 129"/>
              <a:gd name="T4" fmla="*/ 2147483646 w 286"/>
              <a:gd name="T5" fmla="*/ 0 h 129"/>
              <a:gd name="T6" fmla="*/ 2147483646 w 286"/>
              <a:gd name="T7" fmla="*/ 0 h 129"/>
              <a:gd name="T8" fmla="*/ 2147483646 w 286"/>
              <a:gd name="T9" fmla="*/ 2147483646 h 129"/>
              <a:gd name="T10" fmla="*/ 2147483646 w 286"/>
              <a:gd name="T11" fmla="*/ 2147483646 h 129"/>
              <a:gd name="T12" fmla="*/ 2147483646 w 286"/>
              <a:gd name="T13" fmla="*/ 2147483646 h 129"/>
              <a:gd name="T14" fmla="*/ 2147483646 w 286"/>
              <a:gd name="T15" fmla="*/ 2147483646 h 129"/>
              <a:gd name="T16" fmla="*/ 0 w 286"/>
              <a:gd name="T17" fmla="*/ 2147483646 h 129"/>
              <a:gd name="T18" fmla="*/ 2147483646 w 286"/>
              <a:gd name="T19" fmla="*/ 2147483646 h 129"/>
              <a:gd name="T20" fmla="*/ 2147483646 w 286"/>
              <a:gd name="T21" fmla="*/ 2147483646 h 129"/>
              <a:gd name="T22" fmla="*/ 2147483646 w 286"/>
              <a:gd name="T23" fmla="*/ 2147483646 h 129"/>
              <a:gd name="T24" fmla="*/ 2147483646 w 286"/>
              <a:gd name="T25" fmla="*/ 2147483646 h 129"/>
              <a:gd name="T26" fmla="*/ 2147483646 w 286"/>
              <a:gd name="T27" fmla="*/ 2147483646 h 129"/>
              <a:gd name="T28" fmla="*/ 2147483646 w 286"/>
              <a:gd name="T29" fmla="*/ 2147483646 h 129"/>
              <a:gd name="T30" fmla="*/ 2147483646 w 286"/>
              <a:gd name="T31" fmla="*/ 2147483646 h 129"/>
              <a:gd name="T32" fmla="*/ 2147483646 w 286"/>
              <a:gd name="T33" fmla="*/ 2147483646 h 129"/>
              <a:gd name="T34" fmla="*/ 2147483646 w 286"/>
              <a:gd name="T35" fmla="*/ 2147483646 h 129"/>
              <a:gd name="T36" fmla="*/ 2147483646 w 286"/>
              <a:gd name="T37" fmla="*/ 2147483646 h 129"/>
              <a:gd name="T38" fmla="*/ 2147483646 w 286"/>
              <a:gd name="T39" fmla="*/ 2147483646 h 129"/>
              <a:gd name="T40" fmla="*/ 2147483646 w 286"/>
              <a:gd name="T41" fmla="*/ 2147483646 h 129"/>
              <a:gd name="T42" fmla="*/ 2147483646 w 286"/>
              <a:gd name="T43" fmla="*/ 2147483646 h 129"/>
              <a:gd name="T44" fmla="*/ 2147483646 w 286"/>
              <a:gd name="T45" fmla="*/ 2147483646 h 129"/>
              <a:gd name="T46" fmla="*/ 2147483646 w 286"/>
              <a:gd name="T47" fmla="*/ 2147483646 h 129"/>
              <a:gd name="T48" fmla="*/ 2147483646 w 286"/>
              <a:gd name="T49" fmla="*/ 0 h 12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86" h="129">
                <a:moveTo>
                  <a:pt x="14" y="0"/>
                </a:moveTo>
                <a:lnTo>
                  <a:pt x="14" y="0"/>
                </a:lnTo>
                <a:lnTo>
                  <a:pt x="11" y="0"/>
                </a:lnTo>
                <a:lnTo>
                  <a:pt x="7" y="0"/>
                </a:lnTo>
                <a:lnTo>
                  <a:pt x="4" y="2"/>
                </a:lnTo>
                <a:lnTo>
                  <a:pt x="2" y="6"/>
                </a:lnTo>
                <a:lnTo>
                  <a:pt x="0" y="9"/>
                </a:lnTo>
                <a:lnTo>
                  <a:pt x="2" y="12"/>
                </a:lnTo>
                <a:lnTo>
                  <a:pt x="4" y="16"/>
                </a:lnTo>
                <a:lnTo>
                  <a:pt x="7" y="18"/>
                </a:lnTo>
                <a:lnTo>
                  <a:pt x="272" y="129"/>
                </a:lnTo>
                <a:lnTo>
                  <a:pt x="277" y="129"/>
                </a:lnTo>
                <a:lnTo>
                  <a:pt x="280" y="129"/>
                </a:lnTo>
                <a:lnTo>
                  <a:pt x="284" y="128"/>
                </a:lnTo>
                <a:lnTo>
                  <a:pt x="286" y="124"/>
                </a:lnTo>
                <a:lnTo>
                  <a:pt x="286" y="119"/>
                </a:lnTo>
                <a:lnTo>
                  <a:pt x="286" y="116"/>
                </a:lnTo>
                <a:lnTo>
                  <a:pt x="284" y="114"/>
                </a:lnTo>
                <a:lnTo>
                  <a:pt x="280" y="110"/>
                </a:lnTo>
                <a:lnTo>
                  <a:pt x="14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6" name="Freeform 124"/>
          <p:cNvSpPr>
            <a:spLocks/>
          </p:cNvSpPr>
          <p:nvPr userDrawn="1"/>
        </p:nvSpPr>
        <p:spPr bwMode="auto">
          <a:xfrm>
            <a:off x="8128000" y="2774950"/>
            <a:ext cx="314325" cy="390525"/>
          </a:xfrm>
          <a:custGeom>
            <a:avLst/>
            <a:gdLst>
              <a:gd name="T0" fmla="*/ 2147483646 w 198"/>
              <a:gd name="T1" fmla="*/ 2147483646 h 246"/>
              <a:gd name="T2" fmla="*/ 2147483646 w 198"/>
              <a:gd name="T3" fmla="*/ 2147483646 h 246"/>
              <a:gd name="T4" fmla="*/ 2147483646 w 198"/>
              <a:gd name="T5" fmla="*/ 2147483646 h 246"/>
              <a:gd name="T6" fmla="*/ 2147483646 w 198"/>
              <a:gd name="T7" fmla="*/ 0 h 246"/>
              <a:gd name="T8" fmla="*/ 2147483646 w 198"/>
              <a:gd name="T9" fmla="*/ 0 h 246"/>
              <a:gd name="T10" fmla="*/ 2147483646 w 198"/>
              <a:gd name="T11" fmla="*/ 2147483646 h 246"/>
              <a:gd name="T12" fmla="*/ 2147483646 w 198"/>
              <a:gd name="T13" fmla="*/ 2147483646 h 246"/>
              <a:gd name="T14" fmla="*/ 2147483646 w 198"/>
              <a:gd name="T15" fmla="*/ 2147483646 h 246"/>
              <a:gd name="T16" fmla="*/ 2147483646 w 198"/>
              <a:gd name="T17" fmla="*/ 2147483646 h 246"/>
              <a:gd name="T18" fmla="*/ 0 w 198"/>
              <a:gd name="T19" fmla="*/ 2147483646 h 246"/>
              <a:gd name="T20" fmla="*/ 0 w 198"/>
              <a:gd name="T21" fmla="*/ 2147483646 h 246"/>
              <a:gd name="T22" fmla="*/ 2147483646 w 198"/>
              <a:gd name="T23" fmla="*/ 2147483646 h 246"/>
              <a:gd name="T24" fmla="*/ 2147483646 w 198"/>
              <a:gd name="T25" fmla="*/ 2147483646 h 246"/>
              <a:gd name="T26" fmla="*/ 2147483646 w 198"/>
              <a:gd name="T27" fmla="*/ 2147483646 h 246"/>
              <a:gd name="T28" fmla="*/ 2147483646 w 198"/>
              <a:gd name="T29" fmla="*/ 2147483646 h 246"/>
              <a:gd name="T30" fmla="*/ 2147483646 w 198"/>
              <a:gd name="T31" fmla="*/ 2147483646 h 246"/>
              <a:gd name="T32" fmla="*/ 2147483646 w 198"/>
              <a:gd name="T33" fmla="*/ 2147483646 h 246"/>
              <a:gd name="T34" fmla="*/ 2147483646 w 198"/>
              <a:gd name="T35" fmla="*/ 2147483646 h 246"/>
              <a:gd name="T36" fmla="*/ 2147483646 w 198"/>
              <a:gd name="T37" fmla="*/ 2147483646 h 246"/>
              <a:gd name="T38" fmla="*/ 2147483646 w 198"/>
              <a:gd name="T39" fmla="*/ 2147483646 h 246"/>
              <a:gd name="T40" fmla="*/ 2147483646 w 198"/>
              <a:gd name="T41" fmla="*/ 2147483646 h 246"/>
              <a:gd name="T42" fmla="*/ 2147483646 w 198"/>
              <a:gd name="T43" fmla="*/ 2147483646 h 246"/>
              <a:gd name="T44" fmla="*/ 2147483646 w 198"/>
              <a:gd name="T45" fmla="*/ 2147483646 h 246"/>
              <a:gd name="T46" fmla="*/ 2147483646 w 198"/>
              <a:gd name="T47" fmla="*/ 2147483646 h 246"/>
              <a:gd name="T48" fmla="*/ 2147483646 w 198"/>
              <a:gd name="T49" fmla="*/ 2147483646 h 24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98" h="246">
                <a:moveTo>
                  <a:pt x="17" y="4"/>
                </a:moveTo>
                <a:lnTo>
                  <a:pt x="17" y="4"/>
                </a:lnTo>
                <a:lnTo>
                  <a:pt x="14" y="2"/>
                </a:lnTo>
                <a:lnTo>
                  <a:pt x="10" y="0"/>
                </a:lnTo>
                <a:lnTo>
                  <a:pt x="7" y="0"/>
                </a:lnTo>
                <a:lnTo>
                  <a:pt x="3" y="2"/>
                </a:lnTo>
                <a:lnTo>
                  <a:pt x="2" y="5"/>
                </a:lnTo>
                <a:lnTo>
                  <a:pt x="0" y="9"/>
                </a:lnTo>
                <a:lnTo>
                  <a:pt x="0" y="12"/>
                </a:lnTo>
                <a:lnTo>
                  <a:pt x="2" y="16"/>
                </a:lnTo>
                <a:lnTo>
                  <a:pt x="180" y="243"/>
                </a:lnTo>
                <a:lnTo>
                  <a:pt x="182" y="244"/>
                </a:lnTo>
                <a:lnTo>
                  <a:pt x="185" y="246"/>
                </a:lnTo>
                <a:lnTo>
                  <a:pt x="191" y="246"/>
                </a:lnTo>
                <a:lnTo>
                  <a:pt x="194" y="244"/>
                </a:lnTo>
                <a:lnTo>
                  <a:pt x="196" y="241"/>
                </a:lnTo>
                <a:lnTo>
                  <a:pt x="198" y="238"/>
                </a:lnTo>
                <a:lnTo>
                  <a:pt x="198" y="234"/>
                </a:lnTo>
                <a:lnTo>
                  <a:pt x="196" y="231"/>
                </a:lnTo>
                <a:lnTo>
                  <a:pt x="17" y="4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7" name="Freeform 125"/>
          <p:cNvSpPr>
            <a:spLocks/>
          </p:cNvSpPr>
          <p:nvPr userDrawn="1"/>
        </p:nvSpPr>
        <p:spPr bwMode="auto">
          <a:xfrm>
            <a:off x="8218488" y="2630488"/>
            <a:ext cx="476250" cy="117475"/>
          </a:xfrm>
          <a:custGeom>
            <a:avLst/>
            <a:gdLst>
              <a:gd name="T0" fmla="*/ 2147483646 w 300"/>
              <a:gd name="T1" fmla="*/ 0 h 74"/>
              <a:gd name="T2" fmla="*/ 2147483646 w 300"/>
              <a:gd name="T3" fmla="*/ 0 h 74"/>
              <a:gd name="T4" fmla="*/ 2147483646 w 300"/>
              <a:gd name="T5" fmla="*/ 0 h 74"/>
              <a:gd name="T6" fmla="*/ 2147483646 w 300"/>
              <a:gd name="T7" fmla="*/ 2147483646 h 74"/>
              <a:gd name="T8" fmla="*/ 2147483646 w 300"/>
              <a:gd name="T9" fmla="*/ 2147483646 h 74"/>
              <a:gd name="T10" fmla="*/ 0 w 300"/>
              <a:gd name="T11" fmla="*/ 2147483646 h 74"/>
              <a:gd name="T12" fmla="*/ 0 w 300"/>
              <a:gd name="T13" fmla="*/ 2147483646 h 74"/>
              <a:gd name="T14" fmla="*/ 0 w 300"/>
              <a:gd name="T15" fmla="*/ 2147483646 h 74"/>
              <a:gd name="T16" fmla="*/ 0 w 300"/>
              <a:gd name="T17" fmla="*/ 2147483646 h 74"/>
              <a:gd name="T18" fmla="*/ 2147483646 w 300"/>
              <a:gd name="T19" fmla="*/ 2147483646 h 74"/>
              <a:gd name="T20" fmla="*/ 2147483646 w 300"/>
              <a:gd name="T21" fmla="*/ 2147483646 h 74"/>
              <a:gd name="T22" fmla="*/ 2147483646 w 300"/>
              <a:gd name="T23" fmla="*/ 2147483646 h 74"/>
              <a:gd name="T24" fmla="*/ 2147483646 w 300"/>
              <a:gd name="T25" fmla="*/ 2147483646 h 74"/>
              <a:gd name="T26" fmla="*/ 2147483646 w 300"/>
              <a:gd name="T27" fmla="*/ 2147483646 h 74"/>
              <a:gd name="T28" fmla="*/ 2147483646 w 300"/>
              <a:gd name="T29" fmla="*/ 2147483646 h 74"/>
              <a:gd name="T30" fmla="*/ 2147483646 w 300"/>
              <a:gd name="T31" fmla="*/ 2147483646 h 74"/>
              <a:gd name="T32" fmla="*/ 2147483646 w 300"/>
              <a:gd name="T33" fmla="*/ 2147483646 h 74"/>
              <a:gd name="T34" fmla="*/ 2147483646 w 300"/>
              <a:gd name="T35" fmla="*/ 2147483646 h 74"/>
              <a:gd name="T36" fmla="*/ 2147483646 w 300"/>
              <a:gd name="T37" fmla="*/ 2147483646 h 74"/>
              <a:gd name="T38" fmla="*/ 2147483646 w 300"/>
              <a:gd name="T39" fmla="*/ 2147483646 h 74"/>
              <a:gd name="T40" fmla="*/ 2147483646 w 300"/>
              <a:gd name="T41" fmla="*/ 2147483646 h 74"/>
              <a:gd name="T42" fmla="*/ 2147483646 w 300"/>
              <a:gd name="T43" fmla="*/ 2147483646 h 74"/>
              <a:gd name="T44" fmla="*/ 2147483646 w 300"/>
              <a:gd name="T45" fmla="*/ 2147483646 h 74"/>
              <a:gd name="T46" fmla="*/ 2147483646 w 300"/>
              <a:gd name="T47" fmla="*/ 2147483646 h 74"/>
              <a:gd name="T48" fmla="*/ 2147483646 w 300"/>
              <a:gd name="T49" fmla="*/ 0 h 7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00" h="74">
                <a:moveTo>
                  <a:pt x="12" y="0"/>
                </a:moveTo>
                <a:lnTo>
                  <a:pt x="12" y="0"/>
                </a:lnTo>
                <a:lnTo>
                  <a:pt x="6" y="0"/>
                </a:lnTo>
                <a:lnTo>
                  <a:pt x="3" y="2"/>
                </a:lnTo>
                <a:lnTo>
                  <a:pt x="1" y="5"/>
                </a:lnTo>
                <a:lnTo>
                  <a:pt x="0" y="9"/>
                </a:lnTo>
                <a:lnTo>
                  <a:pt x="0" y="12"/>
                </a:lnTo>
                <a:lnTo>
                  <a:pt x="1" y="16"/>
                </a:lnTo>
                <a:lnTo>
                  <a:pt x="3" y="17"/>
                </a:lnTo>
                <a:lnTo>
                  <a:pt x="6" y="19"/>
                </a:lnTo>
                <a:lnTo>
                  <a:pt x="290" y="74"/>
                </a:lnTo>
                <a:lnTo>
                  <a:pt x="293" y="74"/>
                </a:lnTo>
                <a:lnTo>
                  <a:pt x="297" y="72"/>
                </a:lnTo>
                <a:lnTo>
                  <a:pt x="300" y="69"/>
                </a:lnTo>
                <a:lnTo>
                  <a:pt x="300" y="65"/>
                </a:lnTo>
                <a:lnTo>
                  <a:pt x="300" y="62"/>
                </a:lnTo>
                <a:lnTo>
                  <a:pt x="300" y="59"/>
                </a:lnTo>
                <a:lnTo>
                  <a:pt x="297" y="55"/>
                </a:lnTo>
                <a:lnTo>
                  <a:pt x="293" y="55"/>
                </a:lnTo>
                <a:lnTo>
                  <a:pt x="12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8" name="Freeform 126"/>
          <p:cNvSpPr>
            <a:spLocks/>
          </p:cNvSpPr>
          <p:nvPr userDrawn="1"/>
        </p:nvSpPr>
        <p:spPr bwMode="auto">
          <a:xfrm>
            <a:off x="8051800" y="2792413"/>
            <a:ext cx="258763" cy="425450"/>
          </a:xfrm>
          <a:custGeom>
            <a:avLst/>
            <a:gdLst>
              <a:gd name="T0" fmla="*/ 2147483646 w 163"/>
              <a:gd name="T1" fmla="*/ 2147483646 h 268"/>
              <a:gd name="T2" fmla="*/ 2147483646 w 163"/>
              <a:gd name="T3" fmla="*/ 2147483646 h 268"/>
              <a:gd name="T4" fmla="*/ 2147483646 w 163"/>
              <a:gd name="T5" fmla="*/ 2147483646 h 268"/>
              <a:gd name="T6" fmla="*/ 2147483646 w 163"/>
              <a:gd name="T7" fmla="*/ 0 h 268"/>
              <a:gd name="T8" fmla="*/ 2147483646 w 163"/>
              <a:gd name="T9" fmla="*/ 0 h 268"/>
              <a:gd name="T10" fmla="*/ 2147483646 w 163"/>
              <a:gd name="T11" fmla="*/ 2147483646 h 268"/>
              <a:gd name="T12" fmla="*/ 2147483646 w 163"/>
              <a:gd name="T13" fmla="*/ 2147483646 h 268"/>
              <a:gd name="T14" fmla="*/ 2147483646 w 163"/>
              <a:gd name="T15" fmla="*/ 2147483646 h 268"/>
              <a:gd name="T16" fmla="*/ 2147483646 w 163"/>
              <a:gd name="T17" fmla="*/ 2147483646 h 268"/>
              <a:gd name="T18" fmla="*/ 0 w 163"/>
              <a:gd name="T19" fmla="*/ 2147483646 h 268"/>
              <a:gd name="T20" fmla="*/ 0 w 163"/>
              <a:gd name="T21" fmla="*/ 2147483646 h 268"/>
              <a:gd name="T22" fmla="*/ 2147483646 w 163"/>
              <a:gd name="T23" fmla="*/ 2147483646 h 268"/>
              <a:gd name="T24" fmla="*/ 2147483646 w 163"/>
              <a:gd name="T25" fmla="*/ 2147483646 h 268"/>
              <a:gd name="T26" fmla="*/ 2147483646 w 163"/>
              <a:gd name="T27" fmla="*/ 2147483646 h 268"/>
              <a:gd name="T28" fmla="*/ 2147483646 w 163"/>
              <a:gd name="T29" fmla="*/ 2147483646 h 268"/>
              <a:gd name="T30" fmla="*/ 2147483646 w 163"/>
              <a:gd name="T31" fmla="*/ 2147483646 h 268"/>
              <a:gd name="T32" fmla="*/ 2147483646 w 163"/>
              <a:gd name="T33" fmla="*/ 2147483646 h 268"/>
              <a:gd name="T34" fmla="*/ 2147483646 w 163"/>
              <a:gd name="T35" fmla="*/ 2147483646 h 268"/>
              <a:gd name="T36" fmla="*/ 2147483646 w 163"/>
              <a:gd name="T37" fmla="*/ 2147483646 h 268"/>
              <a:gd name="T38" fmla="*/ 2147483646 w 163"/>
              <a:gd name="T39" fmla="*/ 2147483646 h 268"/>
              <a:gd name="T40" fmla="*/ 2147483646 w 163"/>
              <a:gd name="T41" fmla="*/ 2147483646 h 268"/>
              <a:gd name="T42" fmla="*/ 2147483646 w 163"/>
              <a:gd name="T43" fmla="*/ 2147483646 h 268"/>
              <a:gd name="T44" fmla="*/ 2147483646 w 163"/>
              <a:gd name="T45" fmla="*/ 2147483646 h 268"/>
              <a:gd name="T46" fmla="*/ 2147483646 w 163"/>
              <a:gd name="T47" fmla="*/ 2147483646 h 268"/>
              <a:gd name="T48" fmla="*/ 2147483646 w 163"/>
              <a:gd name="T49" fmla="*/ 2147483646 h 26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63" h="268">
                <a:moveTo>
                  <a:pt x="17" y="5"/>
                </a:moveTo>
                <a:lnTo>
                  <a:pt x="17" y="5"/>
                </a:lnTo>
                <a:lnTo>
                  <a:pt x="15" y="1"/>
                </a:lnTo>
                <a:lnTo>
                  <a:pt x="12" y="0"/>
                </a:lnTo>
                <a:lnTo>
                  <a:pt x="8" y="0"/>
                </a:lnTo>
                <a:lnTo>
                  <a:pt x="5" y="1"/>
                </a:lnTo>
                <a:lnTo>
                  <a:pt x="1" y="3"/>
                </a:lnTo>
                <a:lnTo>
                  <a:pt x="0" y="6"/>
                </a:lnTo>
                <a:lnTo>
                  <a:pt x="0" y="10"/>
                </a:lnTo>
                <a:lnTo>
                  <a:pt x="1" y="15"/>
                </a:lnTo>
                <a:lnTo>
                  <a:pt x="146" y="263"/>
                </a:lnTo>
                <a:lnTo>
                  <a:pt x="148" y="266"/>
                </a:lnTo>
                <a:lnTo>
                  <a:pt x="151" y="268"/>
                </a:lnTo>
                <a:lnTo>
                  <a:pt x="154" y="268"/>
                </a:lnTo>
                <a:lnTo>
                  <a:pt x="158" y="266"/>
                </a:lnTo>
                <a:lnTo>
                  <a:pt x="161" y="264"/>
                </a:lnTo>
                <a:lnTo>
                  <a:pt x="163" y="261"/>
                </a:lnTo>
                <a:lnTo>
                  <a:pt x="163" y="257"/>
                </a:lnTo>
                <a:lnTo>
                  <a:pt x="161" y="254"/>
                </a:lnTo>
                <a:lnTo>
                  <a:pt x="17" y="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9" name="Freeform 127"/>
          <p:cNvSpPr>
            <a:spLocks/>
          </p:cNvSpPr>
          <p:nvPr userDrawn="1"/>
        </p:nvSpPr>
        <p:spPr bwMode="auto">
          <a:xfrm>
            <a:off x="7991475" y="2781300"/>
            <a:ext cx="168275" cy="463550"/>
          </a:xfrm>
          <a:custGeom>
            <a:avLst/>
            <a:gdLst>
              <a:gd name="T0" fmla="*/ 2147483646 w 106"/>
              <a:gd name="T1" fmla="*/ 2147483646 h 292"/>
              <a:gd name="T2" fmla="*/ 2147483646 w 106"/>
              <a:gd name="T3" fmla="*/ 2147483646 h 292"/>
              <a:gd name="T4" fmla="*/ 2147483646 w 106"/>
              <a:gd name="T5" fmla="*/ 2147483646 h 292"/>
              <a:gd name="T6" fmla="*/ 2147483646 w 106"/>
              <a:gd name="T7" fmla="*/ 0 h 292"/>
              <a:gd name="T8" fmla="*/ 2147483646 w 106"/>
              <a:gd name="T9" fmla="*/ 0 h 292"/>
              <a:gd name="T10" fmla="*/ 2147483646 w 106"/>
              <a:gd name="T11" fmla="*/ 0 h 292"/>
              <a:gd name="T12" fmla="*/ 2147483646 w 106"/>
              <a:gd name="T13" fmla="*/ 0 h 292"/>
              <a:gd name="T14" fmla="*/ 2147483646 w 106"/>
              <a:gd name="T15" fmla="*/ 0 h 292"/>
              <a:gd name="T16" fmla="*/ 2147483646 w 106"/>
              <a:gd name="T17" fmla="*/ 2147483646 h 292"/>
              <a:gd name="T18" fmla="*/ 0 w 106"/>
              <a:gd name="T19" fmla="*/ 2147483646 h 292"/>
              <a:gd name="T20" fmla="*/ 0 w 106"/>
              <a:gd name="T21" fmla="*/ 2147483646 h 292"/>
              <a:gd name="T22" fmla="*/ 0 w 106"/>
              <a:gd name="T23" fmla="*/ 2147483646 h 292"/>
              <a:gd name="T24" fmla="*/ 2147483646 w 106"/>
              <a:gd name="T25" fmla="*/ 2147483646 h 292"/>
              <a:gd name="T26" fmla="*/ 2147483646 w 106"/>
              <a:gd name="T27" fmla="*/ 2147483646 h 292"/>
              <a:gd name="T28" fmla="*/ 2147483646 w 106"/>
              <a:gd name="T29" fmla="*/ 2147483646 h 292"/>
              <a:gd name="T30" fmla="*/ 2147483646 w 106"/>
              <a:gd name="T31" fmla="*/ 2147483646 h 292"/>
              <a:gd name="T32" fmla="*/ 2147483646 w 106"/>
              <a:gd name="T33" fmla="*/ 2147483646 h 292"/>
              <a:gd name="T34" fmla="*/ 2147483646 w 106"/>
              <a:gd name="T35" fmla="*/ 2147483646 h 292"/>
              <a:gd name="T36" fmla="*/ 2147483646 w 106"/>
              <a:gd name="T37" fmla="*/ 2147483646 h 292"/>
              <a:gd name="T38" fmla="*/ 2147483646 w 106"/>
              <a:gd name="T39" fmla="*/ 2147483646 h 292"/>
              <a:gd name="T40" fmla="*/ 2147483646 w 106"/>
              <a:gd name="T41" fmla="*/ 2147483646 h 292"/>
              <a:gd name="T42" fmla="*/ 2147483646 w 106"/>
              <a:gd name="T43" fmla="*/ 2147483646 h 292"/>
              <a:gd name="T44" fmla="*/ 2147483646 w 106"/>
              <a:gd name="T45" fmla="*/ 2147483646 h 292"/>
              <a:gd name="T46" fmla="*/ 2147483646 w 106"/>
              <a:gd name="T47" fmla="*/ 2147483646 h 292"/>
              <a:gd name="T48" fmla="*/ 2147483646 w 106"/>
              <a:gd name="T49" fmla="*/ 2147483646 h 29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06" h="292">
                <a:moveTo>
                  <a:pt x="19" y="5"/>
                </a:moveTo>
                <a:lnTo>
                  <a:pt x="19" y="5"/>
                </a:lnTo>
                <a:lnTo>
                  <a:pt x="17" y="3"/>
                </a:lnTo>
                <a:lnTo>
                  <a:pt x="14" y="0"/>
                </a:lnTo>
                <a:lnTo>
                  <a:pt x="10" y="0"/>
                </a:lnTo>
                <a:lnTo>
                  <a:pt x="7" y="0"/>
                </a:lnTo>
                <a:lnTo>
                  <a:pt x="3" y="1"/>
                </a:lnTo>
                <a:lnTo>
                  <a:pt x="0" y="5"/>
                </a:lnTo>
                <a:lnTo>
                  <a:pt x="0" y="8"/>
                </a:lnTo>
                <a:lnTo>
                  <a:pt x="0" y="12"/>
                </a:lnTo>
                <a:lnTo>
                  <a:pt x="88" y="285"/>
                </a:lnTo>
                <a:lnTo>
                  <a:pt x="91" y="289"/>
                </a:lnTo>
                <a:lnTo>
                  <a:pt x="93" y="290"/>
                </a:lnTo>
                <a:lnTo>
                  <a:pt x="96" y="292"/>
                </a:lnTo>
                <a:lnTo>
                  <a:pt x="101" y="292"/>
                </a:lnTo>
                <a:lnTo>
                  <a:pt x="105" y="290"/>
                </a:lnTo>
                <a:lnTo>
                  <a:pt x="106" y="287"/>
                </a:lnTo>
                <a:lnTo>
                  <a:pt x="106" y="283"/>
                </a:lnTo>
                <a:lnTo>
                  <a:pt x="106" y="280"/>
                </a:lnTo>
                <a:lnTo>
                  <a:pt x="19" y="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0" name="Freeform 128"/>
          <p:cNvSpPr>
            <a:spLocks/>
          </p:cNvSpPr>
          <p:nvPr userDrawn="1"/>
        </p:nvSpPr>
        <p:spPr bwMode="auto">
          <a:xfrm>
            <a:off x="7931150" y="2755900"/>
            <a:ext cx="53975" cy="481013"/>
          </a:xfrm>
          <a:custGeom>
            <a:avLst/>
            <a:gdLst>
              <a:gd name="T0" fmla="*/ 2147483646 w 34"/>
              <a:gd name="T1" fmla="*/ 2147483646 h 303"/>
              <a:gd name="T2" fmla="*/ 2147483646 w 34"/>
              <a:gd name="T3" fmla="*/ 2147483646 h 303"/>
              <a:gd name="T4" fmla="*/ 2147483646 w 34"/>
              <a:gd name="T5" fmla="*/ 2147483646 h 303"/>
              <a:gd name="T6" fmla="*/ 2147483646 w 34"/>
              <a:gd name="T7" fmla="*/ 2147483646 h 303"/>
              <a:gd name="T8" fmla="*/ 2147483646 w 34"/>
              <a:gd name="T9" fmla="*/ 0 h 303"/>
              <a:gd name="T10" fmla="*/ 2147483646 w 34"/>
              <a:gd name="T11" fmla="*/ 0 h 303"/>
              <a:gd name="T12" fmla="*/ 2147483646 w 34"/>
              <a:gd name="T13" fmla="*/ 0 h 303"/>
              <a:gd name="T14" fmla="*/ 2147483646 w 34"/>
              <a:gd name="T15" fmla="*/ 0 h 303"/>
              <a:gd name="T16" fmla="*/ 2147483646 w 34"/>
              <a:gd name="T17" fmla="*/ 0 h 303"/>
              <a:gd name="T18" fmla="*/ 2147483646 w 34"/>
              <a:gd name="T19" fmla="*/ 2147483646 h 303"/>
              <a:gd name="T20" fmla="*/ 0 w 34"/>
              <a:gd name="T21" fmla="*/ 2147483646 h 303"/>
              <a:gd name="T22" fmla="*/ 0 w 34"/>
              <a:gd name="T23" fmla="*/ 2147483646 h 303"/>
              <a:gd name="T24" fmla="*/ 2147483646 w 34"/>
              <a:gd name="T25" fmla="*/ 2147483646 h 303"/>
              <a:gd name="T26" fmla="*/ 2147483646 w 34"/>
              <a:gd name="T27" fmla="*/ 2147483646 h 303"/>
              <a:gd name="T28" fmla="*/ 2147483646 w 34"/>
              <a:gd name="T29" fmla="*/ 2147483646 h 303"/>
              <a:gd name="T30" fmla="*/ 2147483646 w 34"/>
              <a:gd name="T31" fmla="*/ 2147483646 h 303"/>
              <a:gd name="T32" fmla="*/ 2147483646 w 34"/>
              <a:gd name="T33" fmla="*/ 2147483646 h 303"/>
              <a:gd name="T34" fmla="*/ 2147483646 w 34"/>
              <a:gd name="T35" fmla="*/ 2147483646 h 303"/>
              <a:gd name="T36" fmla="*/ 2147483646 w 34"/>
              <a:gd name="T37" fmla="*/ 2147483646 h 303"/>
              <a:gd name="T38" fmla="*/ 2147483646 w 34"/>
              <a:gd name="T39" fmla="*/ 2147483646 h 303"/>
              <a:gd name="T40" fmla="*/ 2147483646 w 34"/>
              <a:gd name="T41" fmla="*/ 2147483646 h 303"/>
              <a:gd name="T42" fmla="*/ 2147483646 w 34"/>
              <a:gd name="T43" fmla="*/ 2147483646 h 303"/>
              <a:gd name="T44" fmla="*/ 2147483646 w 34"/>
              <a:gd name="T45" fmla="*/ 2147483646 h 303"/>
              <a:gd name="T46" fmla="*/ 2147483646 w 34"/>
              <a:gd name="T47" fmla="*/ 2147483646 h 303"/>
              <a:gd name="T48" fmla="*/ 2147483646 w 34"/>
              <a:gd name="T49" fmla="*/ 2147483646 h 30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4" h="303">
                <a:moveTo>
                  <a:pt x="21" y="9"/>
                </a:moveTo>
                <a:lnTo>
                  <a:pt x="21" y="9"/>
                </a:lnTo>
                <a:lnTo>
                  <a:pt x="19" y="5"/>
                </a:lnTo>
                <a:lnTo>
                  <a:pt x="17" y="2"/>
                </a:lnTo>
                <a:lnTo>
                  <a:pt x="14" y="0"/>
                </a:lnTo>
                <a:lnTo>
                  <a:pt x="10" y="0"/>
                </a:lnTo>
                <a:lnTo>
                  <a:pt x="5" y="0"/>
                </a:lnTo>
                <a:lnTo>
                  <a:pt x="3" y="4"/>
                </a:lnTo>
                <a:lnTo>
                  <a:pt x="0" y="7"/>
                </a:lnTo>
                <a:lnTo>
                  <a:pt x="0" y="11"/>
                </a:lnTo>
                <a:lnTo>
                  <a:pt x="14" y="294"/>
                </a:lnTo>
                <a:lnTo>
                  <a:pt x="16" y="298"/>
                </a:lnTo>
                <a:lnTo>
                  <a:pt x="17" y="301"/>
                </a:lnTo>
                <a:lnTo>
                  <a:pt x="21" y="303"/>
                </a:lnTo>
                <a:lnTo>
                  <a:pt x="24" y="303"/>
                </a:lnTo>
                <a:lnTo>
                  <a:pt x="28" y="303"/>
                </a:lnTo>
                <a:lnTo>
                  <a:pt x="31" y="299"/>
                </a:lnTo>
                <a:lnTo>
                  <a:pt x="33" y="298"/>
                </a:lnTo>
                <a:lnTo>
                  <a:pt x="34" y="292"/>
                </a:lnTo>
                <a:lnTo>
                  <a:pt x="21" y="9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1" name="Freeform 129"/>
          <p:cNvSpPr>
            <a:spLocks/>
          </p:cNvSpPr>
          <p:nvPr userDrawn="1"/>
        </p:nvSpPr>
        <p:spPr bwMode="auto">
          <a:xfrm>
            <a:off x="8208963" y="2530475"/>
            <a:ext cx="485775" cy="69850"/>
          </a:xfrm>
          <a:custGeom>
            <a:avLst/>
            <a:gdLst>
              <a:gd name="T0" fmla="*/ 2147483646 w 306"/>
              <a:gd name="T1" fmla="*/ 2147483646 h 44"/>
              <a:gd name="T2" fmla="*/ 2147483646 w 306"/>
              <a:gd name="T3" fmla="*/ 2147483646 h 44"/>
              <a:gd name="T4" fmla="*/ 2147483646 w 306"/>
              <a:gd name="T5" fmla="*/ 2147483646 h 44"/>
              <a:gd name="T6" fmla="*/ 2147483646 w 306"/>
              <a:gd name="T7" fmla="*/ 2147483646 h 44"/>
              <a:gd name="T8" fmla="*/ 0 w 306"/>
              <a:gd name="T9" fmla="*/ 2147483646 h 44"/>
              <a:gd name="T10" fmla="*/ 0 w 306"/>
              <a:gd name="T11" fmla="*/ 2147483646 h 44"/>
              <a:gd name="T12" fmla="*/ 0 w 306"/>
              <a:gd name="T13" fmla="*/ 2147483646 h 44"/>
              <a:gd name="T14" fmla="*/ 0 w 306"/>
              <a:gd name="T15" fmla="*/ 2147483646 h 44"/>
              <a:gd name="T16" fmla="*/ 0 w 306"/>
              <a:gd name="T17" fmla="*/ 2147483646 h 44"/>
              <a:gd name="T18" fmla="*/ 2147483646 w 306"/>
              <a:gd name="T19" fmla="*/ 2147483646 h 44"/>
              <a:gd name="T20" fmla="*/ 2147483646 w 306"/>
              <a:gd name="T21" fmla="*/ 2147483646 h 44"/>
              <a:gd name="T22" fmla="*/ 2147483646 w 306"/>
              <a:gd name="T23" fmla="*/ 2147483646 h 44"/>
              <a:gd name="T24" fmla="*/ 2147483646 w 306"/>
              <a:gd name="T25" fmla="*/ 2147483646 h 44"/>
              <a:gd name="T26" fmla="*/ 2147483646 w 306"/>
              <a:gd name="T27" fmla="*/ 2147483646 h 44"/>
              <a:gd name="T28" fmla="*/ 2147483646 w 306"/>
              <a:gd name="T29" fmla="*/ 2147483646 h 44"/>
              <a:gd name="T30" fmla="*/ 2147483646 w 306"/>
              <a:gd name="T31" fmla="*/ 2147483646 h 44"/>
              <a:gd name="T32" fmla="*/ 2147483646 w 306"/>
              <a:gd name="T33" fmla="*/ 2147483646 h 44"/>
              <a:gd name="T34" fmla="*/ 2147483646 w 306"/>
              <a:gd name="T35" fmla="*/ 2147483646 h 44"/>
              <a:gd name="T36" fmla="*/ 2147483646 w 306"/>
              <a:gd name="T37" fmla="*/ 2147483646 h 44"/>
              <a:gd name="T38" fmla="*/ 2147483646 w 306"/>
              <a:gd name="T39" fmla="*/ 2147483646 h 44"/>
              <a:gd name="T40" fmla="*/ 2147483646 w 306"/>
              <a:gd name="T41" fmla="*/ 2147483646 h 44"/>
              <a:gd name="T42" fmla="*/ 2147483646 w 306"/>
              <a:gd name="T43" fmla="*/ 2147483646 h 44"/>
              <a:gd name="T44" fmla="*/ 2147483646 w 306"/>
              <a:gd name="T45" fmla="*/ 0 h 44"/>
              <a:gd name="T46" fmla="*/ 2147483646 w 306"/>
              <a:gd name="T47" fmla="*/ 0 h 44"/>
              <a:gd name="T48" fmla="*/ 2147483646 w 306"/>
              <a:gd name="T49" fmla="*/ 2147483646 h 4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06" h="44">
                <a:moveTo>
                  <a:pt x="9" y="25"/>
                </a:moveTo>
                <a:lnTo>
                  <a:pt x="9" y="25"/>
                </a:lnTo>
                <a:lnTo>
                  <a:pt x="6" y="25"/>
                </a:lnTo>
                <a:lnTo>
                  <a:pt x="2" y="29"/>
                </a:lnTo>
                <a:lnTo>
                  <a:pt x="0" y="32"/>
                </a:lnTo>
                <a:lnTo>
                  <a:pt x="0" y="36"/>
                </a:lnTo>
                <a:lnTo>
                  <a:pt x="0" y="39"/>
                </a:lnTo>
                <a:lnTo>
                  <a:pt x="4" y="43"/>
                </a:lnTo>
                <a:lnTo>
                  <a:pt x="7" y="44"/>
                </a:lnTo>
                <a:lnTo>
                  <a:pt x="11" y="44"/>
                </a:lnTo>
                <a:lnTo>
                  <a:pt x="298" y="18"/>
                </a:lnTo>
                <a:lnTo>
                  <a:pt x="301" y="17"/>
                </a:lnTo>
                <a:lnTo>
                  <a:pt x="303" y="15"/>
                </a:lnTo>
                <a:lnTo>
                  <a:pt x="305" y="12"/>
                </a:lnTo>
                <a:lnTo>
                  <a:pt x="306" y="8"/>
                </a:lnTo>
                <a:lnTo>
                  <a:pt x="305" y="5"/>
                </a:lnTo>
                <a:lnTo>
                  <a:pt x="303" y="1"/>
                </a:lnTo>
                <a:lnTo>
                  <a:pt x="299" y="0"/>
                </a:lnTo>
                <a:lnTo>
                  <a:pt x="296" y="0"/>
                </a:lnTo>
                <a:lnTo>
                  <a:pt x="9" y="2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2" name="Freeform 130"/>
          <p:cNvSpPr>
            <a:spLocks/>
          </p:cNvSpPr>
          <p:nvPr userDrawn="1"/>
        </p:nvSpPr>
        <p:spPr bwMode="auto">
          <a:xfrm>
            <a:off x="8178800" y="2376488"/>
            <a:ext cx="469900" cy="153987"/>
          </a:xfrm>
          <a:custGeom>
            <a:avLst/>
            <a:gdLst>
              <a:gd name="T0" fmla="*/ 2147483646 w 296"/>
              <a:gd name="T1" fmla="*/ 2147483646 h 97"/>
              <a:gd name="T2" fmla="*/ 2147483646 w 296"/>
              <a:gd name="T3" fmla="*/ 2147483646 h 97"/>
              <a:gd name="T4" fmla="*/ 2147483646 w 296"/>
              <a:gd name="T5" fmla="*/ 2147483646 h 97"/>
              <a:gd name="T6" fmla="*/ 0 w 296"/>
              <a:gd name="T7" fmla="*/ 2147483646 h 97"/>
              <a:gd name="T8" fmla="*/ 0 w 296"/>
              <a:gd name="T9" fmla="*/ 2147483646 h 97"/>
              <a:gd name="T10" fmla="*/ 0 w 296"/>
              <a:gd name="T11" fmla="*/ 2147483646 h 97"/>
              <a:gd name="T12" fmla="*/ 0 w 296"/>
              <a:gd name="T13" fmla="*/ 2147483646 h 97"/>
              <a:gd name="T14" fmla="*/ 0 w 296"/>
              <a:gd name="T15" fmla="*/ 2147483646 h 97"/>
              <a:gd name="T16" fmla="*/ 2147483646 w 296"/>
              <a:gd name="T17" fmla="*/ 2147483646 h 97"/>
              <a:gd name="T18" fmla="*/ 2147483646 w 296"/>
              <a:gd name="T19" fmla="*/ 2147483646 h 97"/>
              <a:gd name="T20" fmla="*/ 2147483646 w 296"/>
              <a:gd name="T21" fmla="*/ 2147483646 h 97"/>
              <a:gd name="T22" fmla="*/ 2147483646 w 296"/>
              <a:gd name="T23" fmla="*/ 2147483646 h 97"/>
              <a:gd name="T24" fmla="*/ 2147483646 w 296"/>
              <a:gd name="T25" fmla="*/ 2147483646 h 97"/>
              <a:gd name="T26" fmla="*/ 2147483646 w 296"/>
              <a:gd name="T27" fmla="*/ 2147483646 h 97"/>
              <a:gd name="T28" fmla="*/ 2147483646 w 296"/>
              <a:gd name="T29" fmla="*/ 2147483646 h 97"/>
              <a:gd name="T30" fmla="*/ 2147483646 w 296"/>
              <a:gd name="T31" fmla="*/ 2147483646 h 97"/>
              <a:gd name="T32" fmla="*/ 2147483646 w 296"/>
              <a:gd name="T33" fmla="*/ 2147483646 h 97"/>
              <a:gd name="T34" fmla="*/ 2147483646 w 296"/>
              <a:gd name="T35" fmla="*/ 2147483646 h 97"/>
              <a:gd name="T36" fmla="*/ 2147483646 w 296"/>
              <a:gd name="T37" fmla="*/ 2147483646 h 97"/>
              <a:gd name="T38" fmla="*/ 2147483646 w 296"/>
              <a:gd name="T39" fmla="*/ 2147483646 h 97"/>
              <a:gd name="T40" fmla="*/ 2147483646 w 296"/>
              <a:gd name="T41" fmla="*/ 2147483646 h 97"/>
              <a:gd name="T42" fmla="*/ 2147483646 w 296"/>
              <a:gd name="T43" fmla="*/ 2147483646 h 97"/>
              <a:gd name="T44" fmla="*/ 2147483646 w 296"/>
              <a:gd name="T45" fmla="*/ 0 h 97"/>
              <a:gd name="T46" fmla="*/ 2147483646 w 296"/>
              <a:gd name="T47" fmla="*/ 0 h 97"/>
              <a:gd name="T48" fmla="*/ 2147483646 w 296"/>
              <a:gd name="T49" fmla="*/ 2147483646 h 9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96" h="97">
                <a:moveTo>
                  <a:pt x="7" y="78"/>
                </a:moveTo>
                <a:lnTo>
                  <a:pt x="7" y="78"/>
                </a:lnTo>
                <a:lnTo>
                  <a:pt x="4" y="79"/>
                </a:lnTo>
                <a:lnTo>
                  <a:pt x="0" y="81"/>
                </a:lnTo>
                <a:lnTo>
                  <a:pt x="0" y="86"/>
                </a:lnTo>
                <a:lnTo>
                  <a:pt x="0" y="90"/>
                </a:lnTo>
                <a:lnTo>
                  <a:pt x="2" y="93"/>
                </a:lnTo>
                <a:lnTo>
                  <a:pt x="4" y="95"/>
                </a:lnTo>
                <a:lnTo>
                  <a:pt x="7" y="97"/>
                </a:lnTo>
                <a:lnTo>
                  <a:pt x="13" y="97"/>
                </a:lnTo>
                <a:lnTo>
                  <a:pt x="289" y="19"/>
                </a:lnTo>
                <a:lnTo>
                  <a:pt x="293" y="17"/>
                </a:lnTo>
                <a:lnTo>
                  <a:pt x="294" y="16"/>
                </a:lnTo>
                <a:lnTo>
                  <a:pt x="296" y="12"/>
                </a:lnTo>
                <a:lnTo>
                  <a:pt x="296" y="7"/>
                </a:lnTo>
                <a:lnTo>
                  <a:pt x="294" y="4"/>
                </a:lnTo>
                <a:lnTo>
                  <a:pt x="291" y="2"/>
                </a:lnTo>
                <a:lnTo>
                  <a:pt x="288" y="0"/>
                </a:lnTo>
                <a:lnTo>
                  <a:pt x="284" y="0"/>
                </a:lnTo>
                <a:lnTo>
                  <a:pt x="7" y="78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" name="Freeform 131"/>
          <p:cNvSpPr>
            <a:spLocks/>
          </p:cNvSpPr>
          <p:nvPr userDrawn="1"/>
        </p:nvSpPr>
        <p:spPr bwMode="auto">
          <a:xfrm>
            <a:off x="8124825" y="2243138"/>
            <a:ext cx="431800" cy="250825"/>
          </a:xfrm>
          <a:custGeom>
            <a:avLst/>
            <a:gdLst>
              <a:gd name="T0" fmla="*/ 2147483646 w 272"/>
              <a:gd name="T1" fmla="*/ 2147483646 h 158"/>
              <a:gd name="T2" fmla="*/ 2147483646 w 272"/>
              <a:gd name="T3" fmla="*/ 2147483646 h 158"/>
              <a:gd name="T4" fmla="*/ 2147483646 w 272"/>
              <a:gd name="T5" fmla="*/ 2147483646 h 158"/>
              <a:gd name="T6" fmla="*/ 0 w 272"/>
              <a:gd name="T7" fmla="*/ 2147483646 h 158"/>
              <a:gd name="T8" fmla="*/ 0 w 272"/>
              <a:gd name="T9" fmla="*/ 2147483646 h 158"/>
              <a:gd name="T10" fmla="*/ 0 w 272"/>
              <a:gd name="T11" fmla="*/ 2147483646 h 158"/>
              <a:gd name="T12" fmla="*/ 0 w 272"/>
              <a:gd name="T13" fmla="*/ 2147483646 h 158"/>
              <a:gd name="T14" fmla="*/ 0 w 272"/>
              <a:gd name="T15" fmla="*/ 2147483646 h 158"/>
              <a:gd name="T16" fmla="*/ 2147483646 w 272"/>
              <a:gd name="T17" fmla="*/ 2147483646 h 158"/>
              <a:gd name="T18" fmla="*/ 2147483646 w 272"/>
              <a:gd name="T19" fmla="*/ 2147483646 h 158"/>
              <a:gd name="T20" fmla="*/ 2147483646 w 272"/>
              <a:gd name="T21" fmla="*/ 2147483646 h 158"/>
              <a:gd name="T22" fmla="*/ 2147483646 w 272"/>
              <a:gd name="T23" fmla="*/ 2147483646 h 158"/>
              <a:gd name="T24" fmla="*/ 2147483646 w 272"/>
              <a:gd name="T25" fmla="*/ 2147483646 h 158"/>
              <a:gd name="T26" fmla="*/ 2147483646 w 272"/>
              <a:gd name="T27" fmla="*/ 2147483646 h 158"/>
              <a:gd name="T28" fmla="*/ 2147483646 w 272"/>
              <a:gd name="T29" fmla="*/ 2147483646 h 158"/>
              <a:gd name="T30" fmla="*/ 2147483646 w 272"/>
              <a:gd name="T31" fmla="*/ 2147483646 h 158"/>
              <a:gd name="T32" fmla="*/ 2147483646 w 272"/>
              <a:gd name="T33" fmla="*/ 2147483646 h 158"/>
              <a:gd name="T34" fmla="*/ 2147483646 w 272"/>
              <a:gd name="T35" fmla="*/ 2147483646 h 158"/>
              <a:gd name="T36" fmla="*/ 2147483646 w 272"/>
              <a:gd name="T37" fmla="*/ 2147483646 h 158"/>
              <a:gd name="T38" fmla="*/ 2147483646 w 272"/>
              <a:gd name="T39" fmla="*/ 2147483646 h 158"/>
              <a:gd name="T40" fmla="*/ 2147483646 w 272"/>
              <a:gd name="T41" fmla="*/ 2147483646 h 158"/>
              <a:gd name="T42" fmla="*/ 2147483646 w 272"/>
              <a:gd name="T43" fmla="*/ 0 h 158"/>
              <a:gd name="T44" fmla="*/ 2147483646 w 272"/>
              <a:gd name="T45" fmla="*/ 0 h 158"/>
              <a:gd name="T46" fmla="*/ 2147483646 w 272"/>
              <a:gd name="T47" fmla="*/ 2147483646 h 158"/>
              <a:gd name="T48" fmla="*/ 2147483646 w 272"/>
              <a:gd name="T49" fmla="*/ 2147483646 h 15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72" h="158">
                <a:moveTo>
                  <a:pt x="5" y="141"/>
                </a:moveTo>
                <a:lnTo>
                  <a:pt x="5" y="141"/>
                </a:lnTo>
                <a:lnTo>
                  <a:pt x="2" y="143"/>
                </a:lnTo>
                <a:lnTo>
                  <a:pt x="0" y="146"/>
                </a:lnTo>
                <a:lnTo>
                  <a:pt x="0" y="150"/>
                </a:lnTo>
                <a:lnTo>
                  <a:pt x="0" y="153"/>
                </a:lnTo>
                <a:lnTo>
                  <a:pt x="4" y="157"/>
                </a:lnTo>
                <a:lnTo>
                  <a:pt x="7" y="158"/>
                </a:lnTo>
                <a:lnTo>
                  <a:pt x="10" y="158"/>
                </a:lnTo>
                <a:lnTo>
                  <a:pt x="14" y="158"/>
                </a:lnTo>
                <a:lnTo>
                  <a:pt x="267" y="19"/>
                </a:lnTo>
                <a:lnTo>
                  <a:pt x="268" y="16"/>
                </a:lnTo>
                <a:lnTo>
                  <a:pt x="270" y="12"/>
                </a:lnTo>
                <a:lnTo>
                  <a:pt x="272" y="9"/>
                </a:lnTo>
                <a:lnTo>
                  <a:pt x="270" y="5"/>
                </a:lnTo>
                <a:lnTo>
                  <a:pt x="267" y="2"/>
                </a:lnTo>
                <a:lnTo>
                  <a:pt x="265" y="0"/>
                </a:lnTo>
                <a:lnTo>
                  <a:pt x="260" y="0"/>
                </a:lnTo>
                <a:lnTo>
                  <a:pt x="256" y="2"/>
                </a:lnTo>
                <a:lnTo>
                  <a:pt x="5" y="141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4" name="Freeform 132"/>
          <p:cNvSpPr>
            <a:spLocks/>
          </p:cNvSpPr>
          <p:nvPr userDrawn="1"/>
        </p:nvSpPr>
        <p:spPr bwMode="auto">
          <a:xfrm>
            <a:off x="8070850" y="2147888"/>
            <a:ext cx="373063" cy="330200"/>
          </a:xfrm>
          <a:custGeom>
            <a:avLst/>
            <a:gdLst>
              <a:gd name="T0" fmla="*/ 2147483646 w 235"/>
              <a:gd name="T1" fmla="*/ 2147483646 h 208"/>
              <a:gd name="T2" fmla="*/ 2147483646 w 235"/>
              <a:gd name="T3" fmla="*/ 2147483646 h 208"/>
              <a:gd name="T4" fmla="*/ 0 w 235"/>
              <a:gd name="T5" fmla="*/ 2147483646 h 208"/>
              <a:gd name="T6" fmla="*/ 0 w 235"/>
              <a:gd name="T7" fmla="*/ 2147483646 h 208"/>
              <a:gd name="T8" fmla="*/ 0 w 235"/>
              <a:gd name="T9" fmla="*/ 2147483646 h 208"/>
              <a:gd name="T10" fmla="*/ 2147483646 w 235"/>
              <a:gd name="T11" fmla="*/ 2147483646 h 208"/>
              <a:gd name="T12" fmla="*/ 2147483646 w 235"/>
              <a:gd name="T13" fmla="*/ 2147483646 h 208"/>
              <a:gd name="T14" fmla="*/ 2147483646 w 235"/>
              <a:gd name="T15" fmla="*/ 2147483646 h 208"/>
              <a:gd name="T16" fmla="*/ 2147483646 w 235"/>
              <a:gd name="T17" fmla="*/ 2147483646 h 208"/>
              <a:gd name="T18" fmla="*/ 2147483646 w 235"/>
              <a:gd name="T19" fmla="*/ 2147483646 h 208"/>
              <a:gd name="T20" fmla="*/ 2147483646 w 235"/>
              <a:gd name="T21" fmla="*/ 2147483646 h 208"/>
              <a:gd name="T22" fmla="*/ 2147483646 w 235"/>
              <a:gd name="T23" fmla="*/ 2147483646 h 208"/>
              <a:gd name="T24" fmla="*/ 2147483646 w 235"/>
              <a:gd name="T25" fmla="*/ 2147483646 h 208"/>
              <a:gd name="T26" fmla="*/ 2147483646 w 235"/>
              <a:gd name="T27" fmla="*/ 2147483646 h 208"/>
              <a:gd name="T28" fmla="*/ 2147483646 w 235"/>
              <a:gd name="T29" fmla="*/ 2147483646 h 208"/>
              <a:gd name="T30" fmla="*/ 2147483646 w 235"/>
              <a:gd name="T31" fmla="*/ 2147483646 h 208"/>
              <a:gd name="T32" fmla="*/ 2147483646 w 235"/>
              <a:gd name="T33" fmla="*/ 2147483646 h 208"/>
              <a:gd name="T34" fmla="*/ 2147483646 w 235"/>
              <a:gd name="T35" fmla="*/ 2147483646 h 208"/>
              <a:gd name="T36" fmla="*/ 2147483646 w 235"/>
              <a:gd name="T37" fmla="*/ 2147483646 h 208"/>
              <a:gd name="T38" fmla="*/ 2147483646 w 235"/>
              <a:gd name="T39" fmla="*/ 2147483646 h 208"/>
              <a:gd name="T40" fmla="*/ 2147483646 w 235"/>
              <a:gd name="T41" fmla="*/ 0 h 208"/>
              <a:gd name="T42" fmla="*/ 2147483646 w 235"/>
              <a:gd name="T43" fmla="*/ 0 h 208"/>
              <a:gd name="T44" fmla="*/ 2147483646 w 235"/>
              <a:gd name="T45" fmla="*/ 0 h 208"/>
              <a:gd name="T46" fmla="*/ 2147483646 w 235"/>
              <a:gd name="T47" fmla="*/ 2147483646 h 208"/>
              <a:gd name="T48" fmla="*/ 2147483646 w 235"/>
              <a:gd name="T49" fmla="*/ 2147483646 h 20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35" h="208">
                <a:moveTo>
                  <a:pt x="3" y="191"/>
                </a:moveTo>
                <a:lnTo>
                  <a:pt x="3" y="191"/>
                </a:lnTo>
                <a:lnTo>
                  <a:pt x="0" y="194"/>
                </a:lnTo>
                <a:lnTo>
                  <a:pt x="0" y="198"/>
                </a:lnTo>
                <a:lnTo>
                  <a:pt x="0" y="201"/>
                </a:lnTo>
                <a:lnTo>
                  <a:pt x="1" y="204"/>
                </a:lnTo>
                <a:lnTo>
                  <a:pt x="5" y="208"/>
                </a:lnTo>
                <a:lnTo>
                  <a:pt x="8" y="208"/>
                </a:lnTo>
                <a:lnTo>
                  <a:pt x="12" y="208"/>
                </a:lnTo>
                <a:lnTo>
                  <a:pt x="15" y="206"/>
                </a:lnTo>
                <a:lnTo>
                  <a:pt x="232" y="15"/>
                </a:lnTo>
                <a:lnTo>
                  <a:pt x="234" y="14"/>
                </a:lnTo>
                <a:lnTo>
                  <a:pt x="235" y="10"/>
                </a:lnTo>
                <a:lnTo>
                  <a:pt x="235" y="5"/>
                </a:lnTo>
                <a:lnTo>
                  <a:pt x="234" y="2"/>
                </a:lnTo>
                <a:lnTo>
                  <a:pt x="230" y="0"/>
                </a:lnTo>
                <a:lnTo>
                  <a:pt x="227" y="0"/>
                </a:lnTo>
                <a:lnTo>
                  <a:pt x="223" y="0"/>
                </a:lnTo>
                <a:lnTo>
                  <a:pt x="220" y="2"/>
                </a:lnTo>
                <a:lnTo>
                  <a:pt x="3" y="191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5" name="Freeform 133"/>
          <p:cNvSpPr>
            <a:spLocks/>
          </p:cNvSpPr>
          <p:nvPr userDrawn="1"/>
        </p:nvSpPr>
        <p:spPr bwMode="auto">
          <a:xfrm>
            <a:off x="7483475" y="2998788"/>
            <a:ext cx="352425" cy="352425"/>
          </a:xfrm>
          <a:custGeom>
            <a:avLst/>
            <a:gdLst>
              <a:gd name="T0" fmla="*/ 2147483646 w 222"/>
              <a:gd name="T1" fmla="*/ 2147483646 h 222"/>
              <a:gd name="T2" fmla="*/ 2147483646 w 222"/>
              <a:gd name="T3" fmla="*/ 2147483646 h 222"/>
              <a:gd name="T4" fmla="*/ 2147483646 w 222"/>
              <a:gd name="T5" fmla="*/ 2147483646 h 222"/>
              <a:gd name="T6" fmla="*/ 2147483646 w 222"/>
              <a:gd name="T7" fmla="*/ 2147483646 h 222"/>
              <a:gd name="T8" fmla="*/ 2147483646 w 222"/>
              <a:gd name="T9" fmla="*/ 2147483646 h 222"/>
              <a:gd name="T10" fmla="*/ 2147483646 w 222"/>
              <a:gd name="T11" fmla="*/ 2147483646 h 222"/>
              <a:gd name="T12" fmla="*/ 2147483646 w 222"/>
              <a:gd name="T13" fmla="*/ 2147483646 h 222"/>
              <a:gd name="T14" fmla="*/ 2147483646 w 222"/>
              <a:gd name="T15" fmla="*/ 2147483646 h 222"/>
              <a:gd name="T16" fmla="*/ 2147483646 w 222"/>
              <a:gd name="T17" fmla="*/ 0 h 222"/>
              <a:gd name="T18" fmla="*/ 2147483646 w 222"/>
              <a:gd name="T19" fmla="*/ 0 h 222"/>
              <a:gd name="T20" fmla="*/ 2147483646 w 222"/>
              <a:gd name="T21" fmla="*/ 2147483646 h 222"/>
              <a:gd name="T22" fmla="*/ 2147483646 w 222"/>
              <a:gd name="T23" fmla="*/ 2147483646 h 222"/>
              <a:gd name="T24" fmla="*/ 2147483646 w 222"/>
              <a:gd name="T25" fmla="*/ 2147483646 h 222"/>
              <a:gd name="T26" fmla="*/ 2147483646 w 222"/>
              <a:gd name="T27" fmla="*/ 2147483646 h 222"/>
              <a:gd name="T28" fmla="*/ 2147483646 w 222"/>
              <a:gd name="T29" fmla="*/ 2147483646 h 222"/>
              <a:gd name="T30" fmla="*/ 2147483646 w 222"/>
              <a:gd name="T31" fmla="*/ 2147483646 h 222"/>
              <a:gd name="T32" fmla="*/ 2147483646 w 222"/>
              <a:gd name="T33" fmla="*/ 2147483646 h 222"/>
              <a:gd name="T34" fmla="*/ 2147483646 w 222"/>
              <a:gd name="T35" fmla="*/ 2147483646 h 222"/>
              <a:gd name="T36" fmla="*/ 2147483646 w 222"/>
              <a:gd name="T37" fmla="*/ 2147483646 h 222"/>
              <a:gd name="T38" fmla="*/ 2147483646 w 222"/>
              <a:gd name="T39" fmla="*/ 2147483646 h 222"/>
              <a:gd name="T40" fmla="*/ 2147483646 w 222"/>
              <a:gd name="T41" fmla="*/ 2147483646 h 222"/>
              <a:gd name="T42" fmla="*/ 2147483646 w 222"/>
              <a:gd name="T43" fmla="*/ 2147483646 h 222"/>
              <a:gd name="T44" fmla="*/ 2147483646 w 222"/>
              <a:gd name="T45" fmla="*/ 2147483646 h 222"/>
              <a:gd name="T46" fmla="*/ 0 w 222"/>
              <a:gd name="T47" fmla="*/ 2147483646 h 222"/>
              <a:gd name="T48" fmla="*/ 0 w 222"/>
              <a:gd name="T49" fmla="*/ 2147483646 h 222"/>
              <a:gd name="T50" fmla="*/ 2147483646 w 222"/>
              <a:gd name="T51" fmla="*/ 2147483646 h 222"/>
              <a:gd name="T52" fmla="*/ 2147483646 w 222"/>
              <a:gd name="T53" fmla="*/ 2147483646 h 222"/>
              <a:gd name="T54" fmla="*/ 2147483646 w 222"/>
              <a:gd name="T55" fmla="*/ 2147483646 h 222"/>
              <a:gd name="T56" fmla="*/ 2147483646 w 222"/>
              <a:gd name="T57" fmla="*/ 2147483646 h 222"/>
              <a:gd name="T58" fmla="*/ 2147483646 w 222"/>
              <a:gd name="T59" fmla="*/ 2147483646 h 222"/>
              <a:gd name="T60" fmla="*/ 2147483646 w 222"/>
              <a:gd name="T61" fmla="*/ 2147483646 h 222"/>
              <a:gd name="T62" fmla="*/ 2147483646 w 222"/>
              <a:gd name="T63" fmla="*/ 2147483646 h 222"/>
              <a:gd name="T64" fmla="*/ 2147483646 w 222"/>
              <a:gd name="T65" fmla="*/ 2147483646 h 222"/>
              <a:gd name="T66" fmla="*/ 2147483646 w 222"/>
              <a:gd name="T67" fmla="*/ 2147483646 h 222"/>
              <a:gd name="T68" fmla="*/ 2147483646 w 222"/>
              <a:gd name="T69" fmla="*/ 2147483646 h 222"/>
              <a:gd name="T70" fmla="*/ 2147483646 w 222"/>
              <a:gd name="T71" fmla="*/ 2147483646 h 222"/>
              <a:gd name="T72" fmla="*/ 2147483646 w 222"/>
              <a:gd name="T73" fmla="*/ 2147483646 h 222"/>
              <a:gd name="T74" fmla="*/ 2147483646 w 222"/>
              <a:gd name="T75" fmla="*/ 2147483646 h 222"/>
              <a:gd name="T76" fmla="*/ 2147483646 w 222"/>
              <a:gd name="T77" fmla="*/ 2147483646 h 222"/>
              <a:gd name="T78" fmla="*/ 2147483646 w 222"/>
              <a:gd name="T79" fmla="*/ 2147483646 h 222"/>
              <a:gd name="T80" fmla="*/ 2147483646 w 222"/>
              <a:gd name="T81" fmla="*/ 2147483646 h 222"/>
              <a:gd name="T82" fmla="*/ 2147483646 w 222"/>
              <a:gd name="T83" fmla="*/ 2147483646 h 222"/>
              <a:gd name="T84" fmla="*/ 2147483646 w 222"/>
              <a:gd name="T85" fmla="*/ 2147483646 h 222"/>
              <a:gd name="T86" fmla="*/ 2147483646 w 222"/>
              <a:gd name="T87" fmla="*/ 2147483646 h 222"/>
              <a:gd name="T88" fmla="*/ 2147483646 w 222"/>
              <a:gd name="T89" fmla="*/ 2147483646 h 222"/>
              <a:gd name="T90" fmla="*/ 2147483646 w 222"/>
              <a:gd name="T91" fmla="*/ 2147483646 h 222"/>
              <a:gd name="T92" fmla="*/ 2147483646 w 222"/>
              <a:gd name="T93" fmla="*/ 2147483646 h 222"/>
              <a:gd name="T94" fmla="*/ 2147483646 w 222"/>
              <a:gd name="T95" fmla="*/ 2147483646 h 222"/>
              <a:gd name="T96" fmla="*/ 2147483646 w 222"/>
              <a:gd name="T97" fmla="*/ 2147483646 h 222"/>
              <a:gd name="T98" fmla="*/ 2147483646 w 222"/>
              <a:gd name="T99" fmla="*/ 2147483646 h 222"/>
              <a:gd name="T100" fmla="*/ 2147483646 w 222"/>
              <a:gd name="T101" fmla="*/ 2147483646 h 222"/>
              <a:gd name="T102" fmla="*/ 2147483646 w 222"/>
              <a:gd name="T103" fmla="*/ 2147483646 h 222"/>
              <a:gd name="T104" fmla="*/ 2147483646 w 222"/>
              <a:gd name="T105" fmla="*/ 2147483646 h 222"/>
              <a:gd name="T106" fmla="*/ 2147483646 w 222"/>
              <a:gd name="T107" fmla="*/ 2147483646 h 222"/>
              <a:gd name="T108" fmla="*/ 2147483646 w 222"/>
              <a:gd name="T109" fmla="*/ 2147483646 h 222"/>
              <a:gd name="T110" fmla="*/ 2147483646 w 222"/>
              <a:gd name="T111" fmla="*/ 2147483646 h 222"/>
              <a:gd name="T112" fmla="*/ 2147483646 w 222"/>
              <a:gd name="T113" fmla="*/ 2147483646 h 222"/>
              <a:gd name="T114" fmla="*/ 2147483646 w 222"/>
              <a:gd name="T115" fmla="*/ 2147483646 h 222"/>
              <a:gd name="T116" fmla="*/ 2147483646 w 222"/>
              <a:gd name="T117" fmla="*/ 2147483646 h 222"/>
              <a:gd name="T118" fmla="*/ 2147483646 w 222"/>
              <a:gd name="T119" fmla="*/ 2147483646 h 222"/>
              <a:gd name="T120" fmla="*/ 2147483646 w 222"/>
              <a:gd name="T121" fmla="*/ 2147483646 h 222"/>
              <a:gd name="T122" fmla="*/ 2147483646 w 222"/>
              <a:gd name="T123" fmla="*/ 2147483646 h 22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22" h="222">
                <a:moveTo>
                  <a:pt x="196" y="40"/>
                </a:moveTo>
                <a:lnTo>
                  <a:pt x="196" y="40"/>
                </a:lnTo>
                <a:lnTo>
                  <a:pt x="188" y="31"/>
                </a:lnTo>
                <a:lnTo>
                  <a:pt x="179" y="24"/>
                </a:lnTo>
                <a:lnTo>
                  <a:pt x="170" y="17"/>
                </a:lnTo>
                <a:lnTo>
                  <a:pt x="162" y="12"/>
                </a:lnTo>
                <a:lnTo>
                  <a:pt x="151" y="7"/>
                </a:lnTo>
                <a:lnTo>
                  <a:pt x="141" y="4"/>
                </a:lnTo>
                <a:lnTo>
                  <a:pt x="120" y="0"/>
                </a:lnTo>
                <a:lnTo>
                  <a:pt x="100" y="0"/>
                </a:lnTo>
                <a:lnTo>
                  <a:pt x="88" y="2"/>
                </a:lnTo>
                <a:lnTo>
                  <a:pt x="77" y="5"/>
                </a:lnTo>
                <a:lnTo>
                  <a:pt x="67" y="9"/>
                </a:lnTo>
                <a:lnTo>
                  <a:pt x="59" y="14"/>
                </a:lnTo>
                <a:lnTo>
                  <a:pt x="48" y="19"/>
                </a:lnTo>
                <a:lnTo>
                  <a:pt x="40" y="26"/>
                </a:lnTo>
                <a:lnTo>
                  <a:pt x="31" y="35"/>
                </a:lnTo>
                <a:lnTo>
                  <a:pt x="24" y="42"/>
                </a:lnTo>
                <a:lnTo>
                  <a:pt x="17" y="52"/>
                </a:lnTo>
                <a:lnTo>
                  <a:pt x="12" y="60"/>
                </a:lnTo>
                <a:lnTo>
                  <a:pt x="7" y="71"/>
                </a:lnTo>
                <a:lnTo>
                  <a:pt x="4" y="81"/>
                </a:lnTo>
                <a:lnTo>
                  <a:pt x="0" y="102"/>
                </a:lnTo>
                <a:lnTo>
                  <a:pt x="0" y="122"/>
                </a:lnTo>
                <a:lnTo>
                  <a:pt x="2" y="133"/>
                </a:lnTo>
                <a:lnTo>
                  <a:pt x="5" y="145"/>
                </a:lnTo>
                <a:lnTo>
                  <a:pt x="9" y="153"/>
                </a:lnTo>
                <a:lnTo>
                  <a:pt x="14" y="164"/>
                </a:lnTo>
                <a:lnTo>
                  <a:pt x="19" y="174"/>
                </a:lnTo>
                <a:lnTo>
                  <a:pt x="26" y="182"/>
                </a:lnTo>
                <a:lnTo>
                  <a:pt x="35" y="191"/>
                </a:lnTo>
                <a:lnTo>
                  <a:pt x="41" y="198"/>
                </a:lnTo>
                <a:lnTo>
                  <a:pt x="52" y="205"/>
                </a:lnTo>
                <a:lnTo>
                  <a:pt x="60" y="210"/>
                </a:lnTo>
                <a:lnTo>
                  <a:pt x="71" y="215"/>
                </a:lnTo>
                <a:lnTo>
                  <a:pt x="81" y="219"/>
                </a:lnTo>
                <a:lnTo>
                  <a:pt x="102" y="222"/>
                </a:lnTo>
                <a:lnTo>
                  <a:pt x="122" y="222"/>
                </a:lnTo>
                <a:lnTo>
                  <a:pt x="133" y="220"/>
                </a:lnTo>
                <a:lnTo>
                  <a:pt x="143" y="217"/>
                </a:lnTo>
                <a:lnTo>
                  <a:pt x="153" y="213"/>
                </a:lnTo>
                <a:lnTo>
                  <a:pt x="163" y="208"/>
                </a:lnTo>
                <a:lnTo>
                  <a:pt x="174" y="203"/>
                </a:lnTo>
                <a:lnTo>
                  <a:pt x="182" y="196"/>
                </a:lnTo>
                <a:lnTo>
                  <a:pt x="191" y="188"/>
                </a:lnTo>
                <a:lnTo>
                  <a:pt x="198" y="181"/>
                </a:lnTo>
                <a:lnTo>
                  <a:pt x="205" y="170"/>
                </a:lnTo>
                <a:lnTo>
                  <a:pt x="210" y="162"/>
                </a:lnTo>
                <a:lnTo>
                  <a:pt x="215" y="152"/>
                </a:lnTo>
                <a:lnTo>
                  <a:pt x="218" y="141"/>
                </a:lnTo>
                <a:lnTo>
                  <a:pt x="222" y="121"/>
                </a:lnTo>
                <a:lnTo>
                  <a:pt x="222" y="100"/>
                </a:lnTo>
                <a:lnTo>
                  <a:pt x="220" y="88"/>
                </a:lnTo>
                <a:lnTo>
                  <a:pt x="217" y="78"/>
                </a:lnTo>
                <a:lnTo>
                  <a:pt x="213" y="67"/>
                </a:lnTo>
                <a:lnTo>
                  <a:pt x="208" y="59"/>
                </a:lnTo>
                <a:lnTo>
                  <a:pt x="203" y="48"/>
                </a:lnTo>
                <a:lnTo>
                  <a:pt x="196" y="4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6" name="Freeform 134"/>
          <p:cNvSpPr>
            <a:spLocks/>
          </p:cNvSpPr>
          <p:nvPr userDrawn="1"/>
        </p:nvSpPr>
        <p:spPr bwMode="auto">
          <a:xfrm>
            <a:off x="7069138" y="2500313"/>
            <a:ext cx="220662" cy="223837"/>
          </a:xfrm>
          <a:custGeom>
            <a:avLst/>
            <a:gdLst>
              <a:gd name="T0" fmla="*/ 2147483646 w 139"/>
              <a:gd name="T1" fmla="*/ 2147483646 h 141"/>
              <a:gd name="T2" fmla="*/ 2147483646 w 139"/>
              <a:gd name="T3" fmla="*/ 2147483646 h 141"/>
              <a:gd name="T4" fmla="*/ 2147483646 w 139"/>
              <a:gd name="T5" fmla="*/ 2147483646 h 141"/>
              <a:gd name="T6" fmla="*/ 2147483646 w 139"/>
              <a:gd name="T7" fmla="*/ 2147483646 h 141"/>
              <a:gd name="T8" fmla="*/ 2147483646 w 139"/>
              <a:gd name="T9" fmla="*/ 2147483646 h 141"/>
              <a:gd name="T10" fmla="*/ 2147483646 w 139"/>
              <a:gd name="T11" fmla="*/ 0 h 141"/>
              <a:gd name="T12" fmla="*/ 2147483646 w 139"/>
              <a:gd name="T13" fmla="*/ 0 h 141"/>
              <a:gd name="T14" fmla="*/ 2147483646 w 139"/>
              <a:gd name="T15" fmla="*/ 2147483646 h 141"/>
              <a:gd name="T16" fmla="*/ 2147483646 w 139"/>
              <a:gd name="T17" fmla="*/ 2147483646 h 141"/>
              <a:gd name="T18" fmla="*/ 2147483646 w 139"/>
              <a:gd name="T19" fmla="*/ 2147483646 h 141"/>
              <a:gd name="T20" fmla="*/ 2147483646 w 139"/>
              <a:gd name="T21" fmla="*/ 2147483646 h 141"/>
              <a:gd name="T22" fmla="*/ 2147483646 w 139"/>
              <a:gd name="T23" fmla="*/ 2147483646 h 141"/>
              <a:gd name="T24" fmla="*/ 2147483646 w 139"/>
              <a:gd name="T25" fmla="*/ 2147483646 h 141"/>
              <a:gd name="T26" fmla="*/ 2147483646 w 139"/>
              <a:gd name="T27" fmla="*/ 2147483646 h 141"/>
              <a:gd name="T28" fmla="*/ 0 w 139"/>
              <a:gd name="T29" fmla="*/ 2147483646 h 141"/>
              <a:gd name="T30" fmla="*/ 0 w 139"/>
              <a:gd name="T31" fmla="*/ 2147483646 h 141"/>
              <a:gd name="T32" fmla="*/ 2147483646 w 139"/>
              <a:gd name="T33" fmla="*/ 2147483646 h 141"/>
              <a:gd name="T34" fmla="*/ 2147483646 w 139"/>
              <a:gd name="T35" fmla="*/ 2147483646 h 141"/>
              <a:gd name="T36" fmla="*/ 2147483646 w 139"/>
              <a:gd name="T37" fmla="*/ 2147483646 h 141"/>
              <a:gd name="T38" fmla="*/ 2147483646 w 139"/>
              <a:gd name="T39" fmla="*/ 2147483646 h 141"/>
              <a:gd name="T40" fmla="*/ 2147483646 w 139"/>
              <a:gd name="T41" fmla="*/ 2147483646 h 141"/>
              <a:gd name="T42" fmla="*/ 2147483646 w 139"/>
              <a:gd name="T43" fmla="*/ 2147483646 h 141"/>
              <a:gd name="T44" fmla="*/ 2147483646 w 139"/>
              <a:gd name="T45" fmla="*/ 2147483646 h 141"/>
              <a:gd name="T46" fmla="*/ 2147483646 w 139"/>
              <a:gd name="T47" fmla="*/ 2147483646 h 141"/>
              <a:gd name="T48" fmla="*/ 2147483646 w 139"/>
              <a:gd name="T49" fmla="*/ 2147483646 h 141"/>
              <a:gd name="T50" fmla="*/ 2147483646 w 139"/>
              <a:gd name="T51" fmla="*/ 2147483646 h 141"/>
              <a:gd name="T52" fmla="*/ 2147483646 w 139"/>
              <a:gd name="T53" fmla="*/ 2147483646 h 141"/>
              <a:gd name="T54" fmla="*/ 2147483646 w 139"/>
              <a:gd name="T55" fmla="*/ 2147483646 h 141"/>
              <a:gd name="T56" fmla="*/ 2147483646 w 139"/>
              <a:gd name="T57" fmla="*/ 2147483646 h 141"/>
              <a:gd name="T58" fmla="*/ 2147483646 w 139"/>
              <a:gd name="T59" fmla="*/ 2147483646 h 141"/>
              <a:gd name="T60" fmla="*/ 2147483646 w 139"/>
              <a:gd name="T61" fmla="*/ 2147483646 h 141"/>
              <a:gd name="T62" fmla="*/ 2147483646 w 139"/>
              <a:gd name="T63" fmla="*/ 2147483646 h 141"/>
              <a:gd name="T64" fmla="*/ 2147483646 w 139"/>
              <a:gd name="T65" fmla="*/ 2147483646 h 141"/>
              <a:gd name="T66" fmla="*/ 2147483646 w 139"/>
              <a:gd name="T67" fmla="*/ 2147483646 h 141"/>
              <a:gd name="T68" fmla="*/ 2147483646 w 139"/>
              <a:gd name="T69" fmla="*/ 2147483646 h 141"/>
              <a:gd name="T70" fmla="*/ 2147483646 w 139"/>
              <a:gd name="T71" fmla="*/ 2147483646 h 141"/>
              <a:gd name="T72" fmla="*/ 2147483646 w 139"/>
              <a:gd name="T73" fmla="*/ 2147483646 h 141"/>
              <a:gd name="T74" fmla="*/ 2147483646 w 139"/>
              <a:gd name="T75" fmla="*/ 2147483646 h 14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39" h="141">
                <a:moveTo>
                  <a:pt x="124" y="25"/>
                </a:moveTo>
                <a:lnTo>
                  <a:pt x="124" y="25"/>
                </a:lnTo>
                <a:lnTo>
                  <a:pt x="113" y="15"/>
                </a:lnTo>
                <a:lnTo>
                  <a:pt x="101" y="8"/>
                </a:lnTo>
                <a:lnTo>
                  <a:pt x="89" y="3"/>
                </a:lnTo>
                <a:lnTo>
                  <a:pt x="75" y="0"/>
                </a:lnTo>
                <a:lnTo>
                  <a:pt x="62" y="0"/>
                </a:lnTo>
                <a:lnTo>
                  <a:pt x="48" y="3"/>
                </a:lnTo>
                <a:lnTo>
                  <a:pt x="36" y="8"/>
                </a:lnTo>
                <a:lnTo>
                  <a:pt x="24" y="17"/>
                </a:lnTo>
                <a:lnTo>
                  <a:pt x="14" y="27"/>
                </a:lnTo>
                <a:lnTo>
                  <a:pt x="7" y="37"/>
                </a:lnTo>
                <a:lnTo>
                  <a:pt x="2" y="51"/>
                </a:lnTo>
                <a:lnTo>
                  <a:pt x="0" y="63"/>
                </a:lnTo>
                <a:lnTo>
                  <a:pt x="0" y="77"/>
                </a:lnTo>
                <a:lnTo>
                  <a:pt x="2" y="91"/>
                </a:lnTo>
                <a:lnTo>
                  <a:pt x="7" y="105"/>
                </a:lnTo>
                <a:lnTo>
                  <a:pt x="15" y="115"/>
                </a:lnTo>
                <a:lnTo>
                  <a:pt x="26" y="125"/>
                </a:lnTo>
                <a:lnTo>
                  <a:pt x="38" y="132"/>
                </a:lnTo>
                <a:lnTo>
                  <a:pt x="50" y="137"/>
                </a:lnTo>
                <a:lnTo>
                  <a:pt x="63" y="141"/>
                </a:lnTo>
                <a:lnTo>
                  <a:pt x="77" y="141"/>
                </a:lnTo>
                <a:lnTo>
                  <a:pt x="89" y="137"/>
                </a:lnTo>
                <a:lnTo>
                  <a:pt x="103" y="132"/>
                </a:lnTo>
                <a:lnTo>
                  <a:pt x="115" y="123"/>
                </a:lnTo>
                <a:lnTo>
                  <a:pt x="124" y="113"/>
                </a:lnTo>
                <a:lnTo>
                  <a:pt x="132" y="103"/>
                </a:lnTo>
                <a:lnTo>
                  <a:pt x="137" y="89"/>
                </a:lnTo>
                <a:lnTo>
                  <a:pt x="139" y="77"/>
                </a:lnTo>
                <a:lnTo>
                  <a:pt x="139" y="63"/>
                </a:lnTo>
                <a:lnTo>
                  <a:pt x="136" y="50"/>
                </a:lnTo>
                <a:lnTo>
                  <a:pt x="131" y="37"/>
                </a:lnTo>
                <a:lnTo>
                  <a:pt x="124" y="2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7" name="Freeform 135"/>
          <p:cNvSpPr>
            <a:spLocks/>
          </p:cNvSpPr>
          <p:nvPr userDrawn="1"/>
        </p:nvSpPr>
        <p:spPr bwMode="auto">
          <a:xfrm>
            <a:off x="7227888" y="2671763"/>
            <a:ext cx="357187" cy="417512"/>
          </a:xfrm>
          <a:custGeom>
            <a:avLst/>
            <a:gdLst>
              <a:gd name="T0" fmla="*/ 2147483646 w 225"/>
              <a:gd name="T1" fmla="*/ 2147483646 h 263"/>
              <a:gd name="T2" fmla="*/ 2147483646 w 225"/>
              <a:gd name="T3" fmla="*/ 2147483646 h 263"/>
              <a:gd name="T4" fmla="*/ 2147483646 w 225"/>
              <a:gd name="T5" fmla="*/ 2147483646 h 263"/>
              <a:gd name="T6" fmla="*/ 2147483646 w 225"/>
              <a:gd name="T7" fmla="*/ 0 h 263"/>
              <a:gd name="T8" fmla="*/ 2147483646 w 225"/>
              <a:gd name="T9" fmla="*/ 0 h 263"/>
              <a:gd name="T10" fmla="*/ 2147483646 w 225"/>
              <a:gd name="T11" fmla="*/ 2147483646 h 263"/>
              <a:gd name="T12" fmla="*/ 2147483646 w 225"/>
              <a:gd name="T13" fmla="*/ 2147483646 h 263"/>
              <a:gd name="T14" fmla="*/ 2147483646 w 225"/>
              <a:gd name="T15" fmla="*/ 2147483646 h 263"/>
              <a:gd name="T16" fmla="*/ 2147483646 w 225"/>
              <a:gd name="T17" fmla="*/ 2147483646 h 263"/>
              <a:gd name="T18" fmla="*/ 0 w 225"/>
              <a:gd name="T19" fmla="*/ 2147483646 h 263"/>
              <a:gd name="T20" fmla="*/ 0 w 225"/>
              <a:gd name="T21" fmla="*/ 2147483646 h 263"/>
              <a:gd name="T22" fmla="*/ 2147483646 w 225"/>
              <a:gd name="T23" fmla="*/ 2147483646 h 263"/>
              <a:gd name="T24" fmla="*/ 2147483646 w 225"/>
              <a:gd name="T25" fmla="*/ 2147483646 h 263"/>
              <a:gd name="T26" fmla="*/ 2147483646 w 225"/>
              <a:gd name="T27" fmla="*/ 2147483646 h 263"/>
              <a:gd name="T28" fmla="*/ 2147483646 w 225"/>
              <a:gd name="T29" fmla="*/ 2147483646 h 263"/>
              <a:gd name="T30" fmla="*/ 2147483646 w 225"/>
              <a:gd name="T31" fmla="*/ 2147483646 h 263"/>
              <a:gd name="T32" fmla="*/ 2147483646 w 225"/>
              <a:gd name="T33" fmla="*/ 2147483646 h 263"/>
              <a:gd name="T34" fmla="*/ 2147483646 w 225"/>
              <a:gd name="T35" fmla="*/ 2147483646 h 263"/>
              <a:gd name="T36" fmla="*/ 2147483646 w 225"/>
              <a:gd name="T37" fmla="*/ 2147483646 h 263"/>
              <a:gd name="T38" fmla="*/ 2147483646 w 225"/>
              <a:gd name="T39" fmla="*/ 2147483646 h 263"/>
              <a:gd name="T40" fmla="*/ 2147483646 w 225"/>
              <a:gd name="T41" fmla="*/ 2147483646 h 263"/>
              <a:gd name="T42" fmla="*/ 2147483646 w 225"/>
              <a:gd name="T43" fmla="*/ 2147483646 h 263"/>
              <a:gd name="T44" fmla="*/ 2147483646 w 225"/>
              <a:gd name="T45" fmla="*/ 2147483646 h 263"/>
              <a:gd name="T46" fmla="*/ 2147483646 w 225"/>
              <a:gd name="T47" fmla="*/ 2147483646 h 263"/>
              <a:gd name="T48" fmla="*/ 2147483646 w 225"/>
              <a:gd name="T49" fmla="*/ 2147483646 h 26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25" h="263">
                <a:moveTo>
                  <a:pt x="27" y="5"/>
                </a:moveTo>
                <a:lnTo>
                  <a:pt x="27" y="5"/>
                </a:lnTo>
                <a:lnTo>
                  <a:pt x="22" y="2"/>
                </a:lnTo>
                <a:lnTo>
                  <a:pt x="17" y="0"/>
                </a:lnTo>
                <a:lnTo>
                  <a:pt x="10" y="0"/>
                </a:lnTo>
                <a:lnTo>
                  <a:pt x="5" y="3"/>
                </a:lnTo>
                <a:lnTo>
                  <a:pt x="1" y="9"/>
                </a:lnTo>
                <a:lnTo>
                  <a:pt x="0" y="14"/>
                </a:lnTo>
                <a:lnTo>
                  <a:pt x="0" y="21"/>
                </a:lnTo>
                <a:lnTo>
                  <a:pt x="3" y="26"/>
                </a:lnTo>
                <a:lnTo>
                  <a:pt x="197" y="258"/>
                </a:lnTo>
                <a:lnTo>
                  <a:pt x="202" y="261"/>
                </a:lnTo>
                <a:lnTo>
                  <a:pt x="209" y="263"/>
                </a:lnTo>
                <a:lnTo>
                  <a:pt x="214" y="263"/>
                </a:lnTo>
                <a:lnTo>
                  <a:pt x="220" y="260"/>
                </a:lnTo>
                <a:lnTo>
                  <a:pt x="223" y="254"/>
                </a:lnTo>
                <a:lnTo>
                  <a:pt x="225" y="249"/>
                </a:lnTo>
                <a:lnTo>
                  <a:pt x="225" y="242"/>
                </a:lnTo>
                <a:lnTo>
                  <a:pt x="221" y="237"/>
                </a:lnTo>
                <a:lnTo>
                  <a:pt x="27" y="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8" name="Freeform 136"/>
          <p:cNvSpPr>
            <a:spLocks/>
          </p:cNvSpPr>
          <p:nvPr userDrawn="1"/>
        </p:nvSpPr>
        <p:spPr bwMode="auto">
          <a:xfrm>
            <a:off x="7696200" y="3305175"/>
            <a:ext cx="231775" cy="441325"/>
          </a:xfrm>
          <a:custGeom>
            <a:avLst/>
            <a:gdLst>
              <a:gd name="T0" fmla="*/ 2147483646 w 146"/>
              <a:gd name="T1" fmla="*/ 2147483646 h 278"/>
              <a:gd name="T2" fmla="*/ 2147483646 w 146"/>
              <a:gd name="T3" fmla="*/ 2147483646 h 278"/>
              <a:gd name="T4" fmla="*/ 2147483646 w 146"/>
              <a:gd name="T5" fmla="*/ 2147483646 h 278"/>
              <a:gd name="T6" fmla="*/ 2147483646 w 146"/>
              <a:gd name="T7" fmla="*/ 0 h 278"/>
              <a:gd name="T8" fmla="*/ 2147483646 w 146"/>
              <a:gd name="T9" fmla="*/ 0 h 278"/>
              <a:gd name="T10" fmla="*/ 2147483646 w 146"/>
              <a:gd name="T11" fmla="*/ 2147483646 h 278"/>
              <a:gd name="T12" fmla="*/ 2147483646 w 146"/>
              <a:gd name="T13" fmla="*/ 2147483646 h 278"/>
              <a:gd name="T14" fmla="*/ 2147483646 w 146"/>
              <a:gd name="T15" fmla="*/ 2147483646 h 278"/>
              <a:gd name="T16" fmla="*/ 2147483646 w 146"/>
              <a:gd name="T17" fmla="*/ 2147483646 h 278"/>
              <a:gd name="T18" fmla="*/ 2147483646 w 146"/>
              <a:gd name="T19" fmla="*/ 2147483646 h 278"/>
              <a:gd name="T20" fmla="*/ 0 w 146"/>
              <a:gd name="T21" fmla="*/ 2147483646 h 278"/>
              <a:gd name="T22" fmla="*/ 2147483646 w 146"/>
              <a:gd name="T23" fmla="*/ 2147483646 h 278"/>
              <a:gd name="T24" fmla="*/ 2147483646 w 146"/>
              <a:gd name="T25" fmla="*/ 2147483646 h 278"/>
              <a:gd name="T26" fmla="*/ 2147483646 w 146"/>
              <a:gd name="T27" fmla="*/ 2147483646 h 278"/>
              <a:gd name="T28" fmla="*/ 2147483646 w 146"/>
              <a:gd name="T29" fmla="*/ 2147483646 h 278"/>
              <a:gd name="T30" fmla="*/ 2147483646 w 146"/>
              <a:gd name="T31" fmla="*/ 2147483646 h 278"/>
              <a:gd name="T32" fmla="*/ 2147483646 w 146"/>
              <a:gd name="T33" fmla="*/ 2147483646 h 278"/>
              <a:gd name="T34" fmla="*/ 2147483646 w 146"/>
              <a:gd name="T35" fmla="*/ 2147483646 h 278"/>
              <a:gd name="T36" fmla="*/ 2147483646 w 146"/>
              <a:gd name="T37" fmla="*/ 2147483646 h 278"/>
              <a:gd name="T38" fmla="*/ 2147483646 w 146"/>
              <a:gd name="T39" fmla="*/ 2147483646 h 278"/>
              <a:gd name="T40" fmla="*/ 2147483646 w 146"/>
              <a:gd name="T41" fmla="*/ 2147483646 h 278"/>
              <a:gd name="T42" fmla="*/ 2147483646 w 146"/>
              <a:gd name="T43" fmla="*/ 2147483646 h 278"/>
              <a:gd name="T44" fmla="*/ 2147483646 w 146"/>
              <a:gd name="T45" fmla="*/ 2147483646 h 278"/>
              <a:gd name="T46" fmla="*/ 2147483646 w 146"/>
              <a:gd name="T47" fmla="*/ 2147483646 h 278"/>
              <a:gd name="T48" fmla="*/ 2147483646 w 146"/>
              <a:gd name="T49" fmla="*/ 2147483646 h 27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46" h="278">
                <a:moveTo>
                  <a:pt x="19" y="5"/>
                </a:moveTo>
                <a:lnTo>
                  <a:pt x="19" y="5"/>
                </a:lnTo>
                <a:lnTo>
                  <a:pt x="17" y="3"/>
                </a:lnTo>
                <a:lnTo>
                  <a:pt x="14" y="0"/>
                </a:lnTo>
                <a:lnTo>
                  <a:pt x="11" y="0"/>
                </a:lnTo>
                <a:lnTo>
                  <a:pt x="7" y="2"/>
                </a:lnTo>
                <a:lnTo>
                  <a:pt x="4" y="3"/>
                </a:lnTo>
                <a:lnTo>
                  <a:pt x="2" y="7"/>
                </a:lnTo>
                <a:lnTo>
                  <a:pt x="0" y="10"/>
                </a:lnTo>
                <a:lnTo>
                  <a:pt x="2" y="14"/>
                </a:lnTo>
                <a:lnTo>
                  <a:pt x="127" y="273"/>
                </a:lnTo>
                <a:lnTo>
                  <a:pt x="131" y="275"/>
                </a:lnTo>
                <a:lnTo>
                  <a:pt x="134" y="277"/>
                </a:lnTo>
                <a:lnTo>
                  <a:pt x="138" y="278"/>
                </a:lnTo>
                <a:lnTo>
                  <a:pt x="141" y="277"/>
                </a:lnTo>
                <a:lnTo>
                  <a:pt x="145" y="275"/>
                </a:lnTo>
                <a:lnTo>
                  <a:pt x="146" y="271"/>
                </a:lnTo>
                <a:lnTo>
                  <a:pt x="146" y="268"/>
                </a:lnTo>
                <a:lnTo>
                  <a:pt x="146" y="265"/>
                </a:lnTo>
                <a:lnTo>
                  <a:pt x="19" y="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9" name="Freeform 137"/>
          <p:cNvSpPr>
            <a:spLocks/>
          </p:cNvSpPr>
          <p:nvPr userDrawn="1"/>
        </p:nvSpPr>
        <p:spPr bwMode="auto">
          <a:xfrm>
            <a:off x="7751763" y="3290888"/>
            <a:ext cx="331787" cy="374650"/>
          </a:xfrm>
          <a:custGeom>
            <a:avLst/>
            <a:gdLst>
              <a:gd name="T0" fmla="*/ 2147483646 w 209"/>
              <a:gd name="T1" fmla="*/ 2147483646 h 236"/>
              <a:gd name="T2" fmla="*/ 2147483646 w 209"/>
              <a:gd name="T3" fmla="*/ 2147483646 h 236"/>
              <a:gd name="T4" fmla="*/ 2147483646 w 209"/>
              <a:gd name="T5" fmla="*/ 2147483646 h 236"/>
              <a:gd name="T6" fmla="*/ 2147483646 w 209"/>
              <a:gd name="T7" fmla="*/ 0 h 236"/>
              <a:gd name="T8" fmla="*/ 2147483646 w 209"/>
              <a:gd name="T9" fmla="*/ 0 h 236"/>
              <a:gd name="T10" fmla="*/ 2147483646 w 209"/>
              <a:gd name="T11" fmla="*/ 2147483646 h 236"/>
              <a:gd name="T12" fmla="*/ 2147483646 w 209"/>
              <a:gd name="T13" fmla="*/ 2147483646 h 236"/>
              <a:gd name="T14" fmla="*/ 2147483646 w 209"/>
              <a:gd name="T15" fmla="*/ 2147483646 h 236"/>
              <a:gd name="T16" fmla="*/ 2147483646 w 209"/>
              <a:gd name="T17" fmla="*/ 2147483646 h 236"/>
              <a:gd name="T18" fmla="*/ 0 w 209"/>
              <a:gd name="T19" fmla="*/ 2147483646 h 236"/>
              <a:gd name="T20" fmla="*/ 0 w 209"/>
              <a:gd name="T21" fmla="*/ 2147483646 h 236"/>
              <a:gd name="T22" fmla="*/ 2147483646 w 209"/>
              <a:gd name="T23" fmla="*/ 2147483646 h 236"/>
              <a:gd name="T24" fmla="*/ 2147483646 w 209"/>
              <a:gd name="T25" fmla="*/ 2147483646 h 236"/>
              <a:gd name="T26" fmla="*/ 2147483646 w 209"/>
              <a:gd name="T27" fmla="*/ 2147483646 h 236"/>
              <a:gd name="T28" fmla="*/ 2147483646 w 209"/>
              <a:gd name="T29" fmla="*/ 2147483646 h 236"/>
              <a:gd name="T30" fmla="*/ 2147483646 w 209"/>
              <a:gd name="T31" fmla="*/ 2147483646 h 236"/>
              <a:gd name="T32" fmla="*/ 2147483646 w 209"/>
              <a:gd name="T33" fmla="*/ 2147483646 h 236"/>
              <a:gd name="T34" fmla="*/ 2147483646 w 209"/>
              <a:gd name="T35" fmla="*/ 2147483646 h 236"/>
              <a:gd name="T36" fmla="*/ 2147483646 w 209"/>
              <a:gd name="T37" fmla="*/ 2147483646 h 236"/>
              <a:gd name="T38" fmla="*/ 2147483646 w 209"/>
              <a:gd name="T39" fmla="*/ 2147483646 h 236"/>
              <a:gd name="T40" fmla="*/ 2147483646 w 209"/>
              <a:gd name="T41" fmla="*/ 2147483646 h 236"/>
              <a:gd name="T42" fmla="*/ 2147483646 w 209"/>
              <a:gd name="T43" fmla="*/ 2147483646 h 236"/>
              <a:gd name="T44" fmla="*/ 2147483646 w 209"/>
              <a:gd name="T45" fmla="*/ 2147483646 h 236"/>
              <a:gd name="T46" fmla="*/ 2147483646 w 209"/>
              <a:gd name="T47" fmla="*/ 2147483646 h 236"/>
              <a:gd name="T48" fmla="*/ 2147483646 w 209"/>
              <a:gd name="T49" fmla="*/ 2147483646 h 2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09" h="236">
                <a:moveTo>
                  <a:pt x="17" y="4"/>
                </a:moveTo>
                <a:lnTo>
                  <a:pt x="17" y="4"/>
                </a:lnTo>
                <a:lnTo>
                  <a:pt x="13" y="2"/>
                </a:lnTo>
                <a:lnTo>
                  <a:pt x="10" y="0"/>
                </a:lnTo>
                <a:lnTo>
                  <a:pt x="6" y="0"/>
                </a:lnTo>
                <a:lnTo>
                  <a:pt x="3" y="4"/>
                </a:lnTo>
                <a:lnTo>
                  <a:pt x="1" y="5"/>
                </a:lnTo>
                <a:lnTo>
                  <a:pt x="0" y="9"/>
                </a:lnTo>
                <a:lnTo>
                  <a:pt x="0" y="14"/>
                </a:lnTo>
                <a:lnTo>
                  <a:pt x="1" y="17"/>
                </a:lnTo>
                <a:lnTo>
                  <a:pt x="194" y="232"/>
                </a:lnTo>
                <a:lnTo>
                  <a:pt x="196" y="234"/>
                </a:lnTo>
                <a:lnTo>
                  <a:pt x="199" y="236"/>
                </a:lnTo>
                <a:lnTo>
                  <a:pt x="204" y="234"/>
                </a:lnTo>
                <a:lnTo>
                  <a:pt x="206" y="232"/>
                </a:lnTo>
                <a:lnTo>
                  <a:pt x="209" y="229"/>
                </a:lnTo>
                <a:lnTo>
                  <a:pt x="209" y="225"/>
                </a:lnTo>
                <a:lnTo>
                  <a:pt x="209" y="222"/>
                </a:lnTo>
                <a:lnTo>
                  <a:pt x="208" y="219"/>
                </a:lnTo>
                <a:lnTo>
                  <a:pt x="17" y="4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0" name="Freeform 138"/>
          <p:cNvSpPr>
            <a:spLocks/>
          </p:cNvSpPr>
          <p:nvPr userDrawn="1"/>
        </p:nvSpPr>
        <p:spPr bwMode="auto">
          <a:xfrm>
            <a:off x="7650163" y="3332163"/>
            <a:ext cx="128587" cy="474662"/>
          </a:xfrm>
          <a:custGeom>
            <a:avLst/>
            <a:gdLst>
              <a:gd name="T0" fmla="*/ 2147483646 w 81"/>
              <a:gd name="T1" fmla="*/ 2147483646 h 299"/>
              <a:gd name="T2" fmla="*/ 2147483646 w 81"/>
              <a:gd name="T3" fmla="*/ 2147483646 h 299"/>
              <a:gd name="T4" fmla="*/ 2147483646 w 81"/>
              <a:gd name="T5" fmla="*/ 2147483646 h 299"/>
              <a:gd name="T6" fmla="*/ 2147483646 w 81"/>
              <a:gd name="T7" fmla="*/ 2147483646 h 299"/>
              <a:gd name="T8" fmla="*/ 2147483646 w 81"/>
              <a:gd name="T9" fmla="*/ 0 h 299"/>
              <a:gd name="T10" fmla="*/ 2147483646 w 81"/>
              <a:gd name="T11" fmla="*/ 0 h 299"/>
              <a:gd name="T12" fmla="*/ 2147483646 w 81"/>
              <a:gd name="T13" fmla="*/ 0 h 299"/>
              <a:gd name="T14" fmla="*/ 2147483646 w 81"/>
              <a:gd name="T15" fmla="*/ 0 h 299"/>
              <a:gd name="T16" fmla="*/ 2147483646 w 81"/>
              <a:gd name="T17" fmla="*/ 2147483646 h 299"/>
              <a:gd name="T18" fmla="*/ 0 w 81"/>
              <a:gd name="T19" fmla="*/ 2147483646 h 299"/>
              <a:gd name="T20" fmla="*/ 0 w 81"/>
              <a:gd name="T21" fmla="*/ 2147483646 h 299"/>
              <a:gd name="T22" fmla="*/ 0 w 81"/>
              <a:gd name="T23" fmla="*/ 2147483646 h 299"/>
              <a:gd name="T24" fmla="*/ 2147483646 w 81"/>
              <a:gd name="T25" fmla="*/ 2147483646 h 299"/>
              <a:gd name="T26" fmla="*/ 2147483646 w 81"/>
              <a:gd name="T27" fmla="*/ 2147483646 h 299"/>
              <a:gd name="T28" fmla="*/ 2147483646 w 81"/>
              <a:gd name="T29" fmla="*/ 2147483646 h 299"/>
              <a:gd name="T30" fmla="*/ 2147483646 w 81"/>
              <a:gd name="T31" fmla="*/ 2147483646 h 299"/>
              <a:gd name="T32" fmla="*/ 2147483646 w 81"/>
              <a:gd name="T33" fmla="*/ 2147483646 h 299"/>
              <a:gd name="T34" fmla="*/ 2147483646 w 81"/>
              <a:gd name="T35" fmla="*/ 2147483646 h 299"/>
              <a:gd name="T36" fmla="*/ 2147483646 w 81"/>
              <a:gd name="T37" fmla="*/ 2147483646 h 299"/>
              <a:gd name="T38" fmla="*/ 2147483646 w 81"/>
              <a:gd name="T39" fmla="*/ 2147483646 h 299"/>
              <a:gd name="T40" fmla="*/ 2147483646 w 81"/>
              <a:gd name="T41" fmla="*/ 2147483646 h 299"/>
              <a:gd name="T42" fmla="*/ 2147483646 w 81"/>
              <a:gd name="T43" fmla="*/ 2147483646 h 299"/>
              <a:gd name="T44" fmla="*/ 2147483646 w 81"/>
              <a:gd name="T45" fmla="*/ 2147483646 h 299"/>
              <a:gd name="T46" fmla="*/ 2147483646 w 81"/>
              <a:gd name="T47" fmla="*/ 2147483646 h 299"/>
              <a:gd name="T48" fmla="*/ 2147483646 w 81"/>
              <a:gd name="T49" fmla="*/ 2147483646 h 29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81" h="299">
                <a:moveTo>
                  <a:pt x="19" y="7"/>
                </a:moveTo>
                <a:lnTo>
                  <a:pt x="19" y="7"/>
                </a:lnTo>
                <a:lnTo>
                  <a:pt x="17" y="3"/>
                </a:lnTo>
                <a:lnTo>
                  <a:pt x="14" y="2"/>
                </a:lnTo>
                <a:lnTo>
                  <a:pt x="10" y="0"/>
                </a:lnTo>
                <a:lnTo>
                  <a:pt x="7" y="0"/>
                </a:lnTo>
                <a:lnTo>
                  <a:pt x="3" y="2"/>
                </a:lnTo>
                <a:lnTo>
                  <a:pt x="0" y="3"/>
                </a:lnTo>
                <a:lnTo>
                  <a:pt x="0" y="7"/>
                </a:lnTo>
                <a:lnTo>
                  <a:pt x="0" y="12"/>
                </a:lnTo>
                <a:lnTo>
                  <a:pt x="60" y="292"/>
                </a:lnTo>
                <a:lnTo>
                  <a:pt x="62" y="296"/>
                </a:lnTo>
                <a:lnTo>
                  <a:pt x="65" y="299"/>
                </a:lnTo>
                <a:lnTo>
                  <a:pt x="69" y="299"/>
                </a:lnTo>
                <a:lnTo>
                  <a:pt x="72" y="299"/>
                </a:lnTo>
                <a:lnTo>
                  <a:pt x="76" y="297"/>
                </a:lnTo>
                <a:lnTo>
                  <a:pt x="79" y="296"/>
                </a:lnTo>
                <a:lnTo>
                  <a:pt x="81" y="292"/>
                </a:lnTo>
                <a:lnTo>
                  <a:pt x="79" y="289"/>
                </a:lnTo>
                <a:lnTo>
                  <a:pt x="19" y="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1" name="Freeform 139"/>
          <p:cNvSpPr>
            <a:spLocks/>
          </p:cNvSpPr>
          <p:nvPr userDrawn="1"/>
        </p:nvSpPr>
        <p:spPr bwMode="auto">
          <a:xfrm>
            <a:off x="7791450" y="3240088"/>
            <a:ext cx="398463" cy="304800"/>
          </a:xfrm>
          <a:custGeom>
            <a:avLst/>
            <a:gdLst>
              <a:gd name="T0" fmla="*/ 2147483646 w 251"/>
              <a:gd name="T1" fmla="*/ 2147483646 h 192"/>
              <a:gd name="T2" fmla="*/ 2147483646 w 251"/>
              <a:gd name="T3" fmla="*/ 2147483646 h 192"/>
              <a:gd name="T4" fmla="*/ 2147483646 w 251"/>
              <a:gd name="T5" fmla="*/ 2147483646 h 192"/>
              <a:gd name="T6" fmla="*/ 2147483646 w 251"/>
              <a:gd name="T7" fmla="*/ 0 h 192"/>
              <a:gd name="T8" fmla="*/ 2147483646 w 251"/>
              <a:gd name="T9" fmla="*/ 2147483646 h 192"/>
              <a:gd name="T10" fmla="*/ 2147483646 w 251"/>
              <a:gd name="T11" fmla="*/ 2147483646 h 192"/>
              <a:gd name="T12" fmla="*/ 2147483646 w 251"/>
              <a:gd name="T13" fmla="*/ 2147483646 h 192"/>
              <a:gd name="T14" fmla="*/ 2147483646 w 251"/>
              <a:gd name="T15" fmla="*/ 2147483646 h 192"/>
              <a:gd name="T16" fmla="*/ 0 w 251"/>
              <a:gd name="T17" fmla="*/ 2147483646 h 192"/>
              <a:gd name="T18" fmla="*/ 0 w 251"/>
              <a:gd name="T19" fmla="*/ 2147483646 h 192"/>
              <a:gd name="T20" fmla="*/ 2147483646 w 251"/>
              <a:gd name="T21" fmla="*/ 2147483646 h 192"/>
              <a:gd name="T22" fmla="*/ 2147483646 w 251"/>
              <a:gd name="T23" fmla="*/ 2147483646 h 192"/>
              <a:gd name="T24" fmla="*/ 2147483646 w 251"/>
              <a:gd name="T25" fmla="*/ 2147483646 h 192"/>
              <a:gd name="T26" fmla="*/ 2147483646 w 251"/>
              <a:gd name="T27" fmla="*/ 2147483646 h 192"/>
              <a:gd name="T28" fmla="*/ 2147483646 w 251"/>
              <a:gd name="T29" fmla="*/ 2147483646 h 192"/>
              <a:gd name="T30" fmla="*/ 2147483646 w 251"/>
              <a:gd name="T31" fmla="*/ 2147483646 h 192"/>
              <a:gd name="T32" fmla="*/ 2147483646 w 251"/>
              <a:gd name="T33" fmla="*/ 2147483646 h 192"/>
              <a:gd name="T34" fmla="*/ 2147483646 w 251"/>
              <a:gd name="T35" fmla="*/ 2147483646 h 192"/>
              <a:gd name="T36" fmla="*/ 2147483646 w 251"/>
              <a:gd name="T37" fmla="*/ 2147483646 h 192"/>
              <a:gd name="T38" fmla="*/ 2147483646 w 251"/>
              <a:gd name="T39" fmla="*/ 2147483646 h 192"/>
              <a:gd name="T40" fmla="*/ 2147483646 w 251"/>
              <a:gd name="T41" fmla="*/ 2147483646 h 192"/>
              <a:gd name="T42" fmla="*/ 2147483646 w 251"/>
              <a:gd name="T43" fmla="*/ 2147483646 h 192"/>
              <a:gd name="T44" fmla="*/ 2147483646 w 251"/>
              <a:gd name="T45" fmla="*/ 2147483646 h 192"/>
              <a:gd name="T46" fmla="*/ 2147483646 w 251"/>
              <a:gd name="T47" fmla="*/ 2147483646 h 192"/>
              <a:gd name="T48" fmla="*/ 2147483646 w 251"/>
              <a:gd name="T49" fmla="*/ 2147483646 h 19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51" h="192">
                <a:moveTo>
                  <a:pt x="16" y="3"/>
                </a:moveTo>
                <a:lnTo>
                  <a:pt x="16" y="3"/>
                </a:lnTo>
                <a:lnTo>
                  <a:pt x="12" y="1"/>
                </a:lnTo>
                <a:lnTo>
                  <a:pt x="9" y="0"/>
                </a:lnTo>
                <a:lnTo>
                  <a:pt x="6" y="1"/>
                </a:lnTo>
                <a:lnTo>
                  <a:pt x="2" y="5"/>
                </a:lnTo>
                <a:lnTo>
                  <a:pt x="0" y="8"/>
                </a:lnTo>
                <a:lnTo>
                  <a:pt x="0" y="12"/>
                </a:lnTo>
                <a:lnTo>
                  <a:pt x="2" y="15"/>
                </a:lnTo>
                <a:lnTo>
                  <a:pt x="4" y="18"/>
                </a:lnTo>
                <a:lnTo>
                  <a:pt x="236" y="189"/>
                </a:lnTo>
                <a:lnTo>
                  <a:pt x="239" y="190"/>
                </a:lnTo>
                <a:lnTo>
                  <a:pt x="243" y="192"/>
                </a:lnTo>
                <a:lnTo>
                  <a:pt x="246" y="190"/>
                </a:lnTo>
                <a:lnTo>
                  <a:pt x="250" y="187"/>
                </a:lnTo>
                <a:lnTo>
                  <a:pt x="251" y="183"/>
                </a:lnTo>
                <a:lnTo>
                  <a:pt x="251" y="180"/>
                </a:lnTo>
                <a:lnTo>
                  <a:pt x="250" y="177"/>
                </a:lnTo>
                <a:lnTo>
                  <a:pt x="248" y="173"/>
                </a:lnTo>
                <a:lnTo>
                  <a:pt x="16" y="3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2" name="Freeform 140"/>
          <p:cNvSpPr>
            <a:spLocks/>
          </p:cNvSpPr>
          <p:nvPr userDrawn="1"/>
        </p:nvSpPr>
        <p:spPr bwMode="auto">
          <a:xfrm>
            <a:off x="7570788" y="3313113"/>
            <a:ext cx="65087" cy="485775"/>
          </a:xfrm>
          <a:custGeom>
            <a:avLst/>
            <a:gdLst>
              <a:gd name="T0" fmla="*/ 2147483646 w 41"/>
              <a:gd name="T1" fmla="*/ 2147483646 h 306"/>
              <a:gd name="T2" fmla="*/ 2147483646 w 41"/>
              <a:gd name="T3" fmla="*/ 2147483646 h 306"/>
              <a:gd name="T4" fmla="*/ 2147483646 w 41"/>
              <a:gd name="T5" fmla="*/ 2147483646 h 306"/>
              <a:gd name="T6" fmla="*/ 2147483646 w 41"/>
              <a:gd name="T7" fmla="*/ 2147483646 h 306"/>
              <a:gd name="T8" fmla="*/ 2147483646 w 41"/>
              <a:gd name="T9" fmla="*/ 0 h 306"/>
              <a:gd name="T10" fmla="*/ 2147483646 w 41"/>
              <a:gd name="T11" fmla="*/ 0 h 306"/>
              <a:gd name="T12" fmla="*/ 2147483646 w 41"/>
              <a:gd name="T13" fmla="*/ 0 h 306"/>
              <a:gd name="T14" fmla="*/ 2147483646 w 41"/>
              <a:gd name="T15" fmla="*/ 0 h 306"/>
              <a:gd name="T16" fmla="*/ 2147483646 w 41"/>
              <a:gd name="T17" fmla="*/ 2147483646 h 306"/>
              <a:gd name="T18" fmla="*/ 2147483646 w 41"/>
              <a:gd name="T19" fmla="*/ 2147483646 h 306"/>
              <a:gd name="T20" fmla="*/ 2147483646 w 41"/>
              <a:gd name="T21" fmla="*/ 2147483646 h 306"/>
              <a:gd name="T22" fmla="*/ 0 w 41"/>
              <a:gd name="T23" fmla="*/ 2147483646 h 306"/>
              <a:gd name="T24" fmla="*/ 2147483646 w 41"/>
              <a:gd name="T25" fmla="*/ 2147483646 h 306"/>
              <a:gd name="T26" fmla="*/ 2147483646 w 41"/>
              <a:gd name="T27" fmla="*/ 2147483646 h 306"/>
              <a:gd name="T28" fmla="*/ 2147483646 w 41"/>
              <a:gd name="T29" fmla="*/ 2147483646 h 306"/>
              <a:gd name="T30" fmla="*/ 2147483646 w 41"/>
              <a:gd name="T31" fmla="*/ 2147483646 h 306"/>
              <a:gd name="T32" fmla="*/ 2147483646 w 41"/>
              <a:gd name="T33" fmla="*/ 2147483646 h 306"/>
              <a:gd name="T34" fmla="*/ 2147483646 w 41"/>
              <a:gd name="T35" fmla="*/ 2147483646 h 306"/>
              <a:gd name="T36" fmla="*/ 2147483646 w 41"/>
              <a:gd name="T37" fmla="*/ 2147483646 h 306"/>
              <a:gd name="T38" fmla="*/ 2147483646 w 41"/>
              <a:gd name="T39" fmla="*/ 2147483646 h 306"/>
              <a:gd name="T40" fmla="*/ 2147483646 w 41"/>
              <a:gd name="T41" fmla="*/ 2147483646 h 306"/>
              <a:gd name="T42" fmla="*/ 2147483646 w 41"/>
              <a:gd name="T43" fmla="*/ 2147483646 h 306"/>
              <a:gd name="T44" fmla="*/ 2147483646 w 41"/>
              <a:gd name="T45" fmla="*/ 2147483646 h 306"/>
              <a:gd name="T46" fmla="*/ 2147483646 w 41"/>
              <a:gd name="T47" fmla="*/ 2147483646 h 306"/>
              <a:gd name="T48" fmla="*/ 2147483646 w 41"/>
              <a:gd name="T49" fmla="*/ 2147483646 h 30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1" h="306">
                <a:moveTo>
                  <a:pt x="21" y="9"/>
                </a:moveTo>
                <a:lnTo>
                  <a:pt x="21" y="9"/>
                </a:lnTo>
                <a:lnTo>
                  <a:pt x="19" y="5"/>
                </a:lnTo>
                <a:lnTo>
                  <a:pt x="17" y="2"/>
                </a:lnTo>
                <a:lnTo>
                  <a:pt x="14" y="0"/>
                </a:lnTo>
                <a:lnTo>
                  <a:pt x="10" y="0"/>
                </a:lnTo>
                <a:lnTo>
                  <a:pt x="7" y="2"/>
                </a:lnTo>
                <a:lnTo>
                  <a:pt x="4" y="3"/>
                </a:lnTo>
                <a:lnTo>
                  <a:pt x="2" y="7"/>
                </a:lnTo>
                <a:lnTo>
                  <a:pt x="0" y="10"/>
                </a:lnTo>
                <a:lnTo>
                  <a:pt x="22" y="297"/>
                </a:lnTo>
                <a:lnTo>
                  <a:pt x="24" y="301"/>
                </a:lnTo>
                <a:lnTo>
                  <a:pt x="26" y="304"/>
                </a:lnTo>
                <a:lnTo>
                  <a:pt x="29" y="306"/>
                </a:lnTo>
                <a:lnTo>
                  <a:pt x="33" y="306"/>
                </a:lnTo>
                <a:lnTo>
                  <a:pt x="36" y="304"/>
                </a:lnTo>
                <a:lnTo>
                  <a:pt x="40" y="302"/>
                </a:lnTo>
                <a:lnTo>
                  <a:pt x="41" y="299"/>
                </a:lnTo>
                <a:lnTo>
                  <a:pt x="41" y="296"/>
                </a:lnTo>
                <a:lnTo>
                  <a:pt x="21" y="9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" name="Freeform 141"/>
          <p:cNvSpPr>
            <a:spLocks/>
          </p:cNvSpPr>
          <p:nvPr userDrawn="1"/>
        </p:nvSpPr>
        <p:spPr bwMode="auto">
          <a:xfrm>
            <a:off x="7461250" y="3275013"/>
            <a:ext cx="93663" cy="482600"/>
          </a:xfrm>
          <a:custGeom>
            <a:avLst/>
            <a:gdLst>
              <a:gd name="T0" fmla="*/ 2147483646 w 59"/>
              <a:gd name="T1" fmla="*/ 2147483646 h 304"/>
              <a:gd name="T2" fmla="*/ 2147483646 w 59"/>
              <a:gd name="T3" fmla="*/ 2147483646 h 304"/>
              <a:gd name="T4" fmla="*/ 2147483646 w 59"/>
              <a:gd name="T5" fmla="*/ 2147483646 h 304"/>
              <a:gd name="T6" fmla="*/ 2147483646 w 59"/>
              <a:gd name="T7" fmla="*/ 2147483646 h 304"/>
              <a:gd name="T8" fmla="*/ 2147483646 w 59"/>
              <a:gd name="T9" fmla="*/ 2147483646 h 304"/>
              <a:gd name="T10" fmla="*/ 2147483646 w 59"/>
              <a:gd name="T11" fmla="*/ 0 h 304"/>
              <a:gd name="T12" fmla="*/ 2147483646 w 59"/>
              <a:gd name="T13" fmla="*/ 0 h 304"/>
              <a:gd name="T14" fmla="*/ 2147483646 w 59"/>
              <a:gd name="T15" fmla="*/ 0 h 304"/>
              <a:gd name="T16" fmla="*/ 2147483646 w 59"/>
              <a:gd name="T17" fmla="*/ 0 h 304"/>
              <a:gd name="T18" fmla="*/ 2147483646 w 59"/>
              <a:gd name="T19" fmla="*/ 2147483646 h 304"/>
              <a:gd name="T20" fmla="*/ 2147483646 w 59"/>
              <a:gd name="T21" fmla="*/ 2147483646 h 304"/>
              <a:gd name="T22" fmla="*/ 2147483646 w 59"/>
              <a:gd name="T23" fmla="*/ 2147483646 h 304"/>
              <a:gd name="T24" fmla="*/ 0 w 59"/>
              <a:gd name="T25" fmla="*/ 2147483646 h 304"/>
              <a:gd name="T26" fmla="*/ 0 w 59"/>
              <a:gd name="T27" fmla="*/ 2147483646 h 304"/>
              <a:gd name="T28" fmla="*/ 0 w 59"/>
              <a:gd name="T29" fmla="*/ 2147483646 h 304"/>
              <a:gd name="T30" fmla="*/ 2147483646 w 59"/>
              <a:gd name="T31" fmla="*/ 2147483646 h 304"/>
              <a:gd name="T32" fmla="*/ 2147483646 w 59"/>
              <a:gd name="T33" fmla="*/ 2147483646 h 304"/>
              <a:gd name="T34" fmla="*/ 2147483646 w 59"/>
              <a:gd name="T35" fmla="*/ 2147483646 h 304"/>
              <a:gd name="T36" fmla="*/ 2147483646 w 59"/>
              <a:gd name="T37" fmla="*/ 2147483646 h 304"/>
              <a:gd name="T38" fmla="*/ 2147483646 w 59"/>
              <a:gd name="T39" fmla="*/ 2147483646 h 304"/>
              <a:gd name="T40" fmla="*/ 2147483646 w 59"/>
              <a:gd name="T41" fmla="*/ 2147483646 h 304"/>
              <a:gd name="T42" fmla="*/ 2147483646 w 59"/>
              <a:gd name="T43" fmla="*/ 2147483646 h 304"/>
              <a:gd name="T44" fmla="*/ 2147483646 w 59"/>
              <a:gd name="T45" fmla="*/ 2147483646 h 304"/>
              <a:gd name="T46" fmla="*/ 2147483646 w 59"/>
              <a:gd name="T47" fmla="*/ 2147483646 h 304"/>
              <a:gd name="T48" fmla="*/ 2147483646 w 59"/>
              <a:gd name="T49" fmla="*/ 2147483646 h 30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59" h="304">
                <a:moveTo>
                  <a:pt x="59" y="12"/>
                </a:moveTo>
                <a:lnTo>
                  <a:pt x="59" y="12"/>
                </a:lnTo>
                <a:lnTo>
                  <a:pt x="59" y="7"/>
                </a:lnTo>
                <a:lnTo>
                  <a:pt x="57" y="3"/>
                </a:lnTo>
                <a:lnTo>
                  <a:pt x="54" y="2"/>
                </a:lnTo>
                <a:lnTo>
                  <a:pt x="50" y="0"/>
                </a:lnTo>
                <a:lnTo>
                  <a:pt x="47" y="0"/>
                </a:lnTo>
                <a:lnTo>
                  <a:pt x="43" y="2"/>
                </a:lnTo>
                <a:lnTo>
                  <a:pt x="40" y="5"/>
                </a:lnTo>
                <a:lnTo>
                  <a:pt x="40" y="8"/>
                </a:lnTo>
                <a:lnTo>
                  <a:pt x="0" y="294"/>
                </a:lnTo>
                <a:lnTo>
                  <a:pt x="0" y="297"/>
                </a:lnTo>
                <a:lnTo>
                  <a:pt x="2" y="301"/>
                </a:lnTo>
                <a:lnTo>
                  <a:pt x="4" y="302"/>
                </a:lnTo>
                <a:lnTo>
                  <a:pt x="7" y="304"/>
                </a:lnTo>
                <a:lnTo>
                  <a:pt x="12" y="304"/>
                </a:lnTo>
                <a:lnTo>
                  <a:pt x="16" y="302"/>
                </a:lnTo>
                <a:lnTo>
                  <a:pt x="18" y="299"/>
                </a:lnTo>
                <a:lnTo>
                  <a:pt x="19" y="296"/>
                </a:lnTo>
                <a:lnTo>
                  <a:pt x="59" y="1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4" name="Freeform 142"/>
          <p:cNvSpPr>
            <a:spLocks/>
          </p:cNvSpPr>
          <p:nvPr userDrawn="1"/>
        </p:nvSpPr>
        <p:spPr bwMode="auto">
          <a:xfrm>
            <a:off x="7304088" y="3228975"/>
            <a:ext cx="206375" cy="444500"/>
          </a:xfrm>
          <a:custGeom>
            <a:avLst/>
            <a:gdLst>
              <a:gd name="T0" fmla="*/ 2147483646 w 130"/>
              <a:gd name="T1" fmla="*/ 2147483646 h 280"/>
              <a:gd name="T2" fmla="*/ 2147483646 w 130"/>
              <a:gd name="T3" fmla="*/ 2147483646 h 280"/>
              <a:gd name="T4" fmla="*/ 2147483646 w 130"/>
              <a:gd name="T5" fmla="*/ 2147483646 h 280"/>
              <a:gd name="T6" fmla="*/ 2147483646 w 130"/>
              <a:gd name="T7" fmla="*/ 2147483646 h 280"/>
              <a:gd name="T8" fmla="*/ 2147483646 w 130"/>
              <a:gd name="T9" fmla="*/ 2147483646 h 280"/>
              <a:gd name="T10" fmla="*/ 2147483646 w 130"/>
              <a:gd name="T11" fmla="*/ 2147483646 h 280"/>
              <a:gd name="T12" fmla="*/ 2147483646 w 130"/>
              <a:gd name="T13" fmla="*/ 2147483646 h 280"/>
              <a:gd name="T14" fmla="*/ 2147483646 w 130"/>
              <a:gd name="T15" fmla="*/ 2147483646 h 280"/>
              <a:gd name="T16" fmla="*/ 2147483646 w 130"/>
              <a:gd name="T17" fmla="*/ 0 h 280"/>
              <a:gd name="T18" fmla="*/ 2147483646 w 130"/>
              <a:gd name="T19" fmla="*/ 0 h 280"/>
              <a:gd name="T20" fmla="*/ 2147483646 w 130"/>
              <a:gd name="T21" fmla="*/ 2147483646 h 280"/>
              <a:gd name="T22" fmla="*/ 2147483646 w 130"/>
              <a:gd name="T23" fmla="*/ 2147483646 h 280"/>
              <a:gd name="T24" fmla="*/ 2147483646 w 130"/>
              <a:gd name="T25" fmla="*/ 2147483646 h 280"/>
              <a:gd name="T26" fmla="*/ 2147483646 w 130"/>
              <a:gd name="T27" fmla="*/ 2147483646 h 280"/>
              <a:gd name="T28" fmla="*/ 0 w 130"/>
              <a:gd name="T29" fmla="*/ 2147483646 h 280"/>
              <a:gd name="T30" fmla="*/ 2147483646 w 130"/>
              <a:gd name="T31" fmla="*/ 2147483646 h 280"/>
              <a:gd name="T32" fmla="*/ 2147483646 w 130"/>
              <a:gd name="T33" fmla="*/ 2147483646 h 280"/>
              <a:gd name="T34" fmla="*/ 2147483646 w 130"/>
              <a:gd name="T35" fmla="*/ 2147483646 h 280"/>
              <a:gd name="T36" fmla="*/ 2147483646 w 130"/>
              <a:gd name="T37" fmla="*/ 2147483646 h 280"/>
              <a:gd name="T38" fmla="*/ 2147483646 w 130"/>
              <a:gd name="T39" fmla="*/ 2147483646 h 280"/>
              <a:gd name="T40" fmla="*/ 2147483646 w 130"/>
              <a:gd name="T41" fmla="*/ 2147483646 h 280"/>
              <a:gd name="T42" fmla="*/ 2147483646 w 130"/>
              <a:gd name="T43" fmla="*/ 2147483646 h 280"/>
              <a:gd name="T44" fmla="*/ 2147483646 w 130"/>
              <a:gd name="T45" fmla="*/ 2147483646 h 280"/>
              <a:gd name="T46" fmla="*/ 2147483646 w 130"/>
              <a:gd name="T47" fmla="*/ 2147483646 h 280"/>
              <a:gd name="T48" fmla="*/ 2147483646 w 130"/>
              <a:gd name="T49" fmla="*/ 2147483646 h 28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30" h="280">
                <a:moveTo>
                  <a:pt x="130" y="13"/>
                </a:moveTo>
                <a:lnTo>
                  <a:pt x="130" y="13"/>
                </a:lnTo>
                <a:lnTo>
                  <a:pt x="130" y="10"/>
                </a:lnTo>
                <a:lnTo>
                  <a:pt x="130" y="7"/>
                </a:lnTo>
                <a:lnTo>
                  <a:pt x="129" y="3"/>
                </a:lnTo>
                <a:lnTo>
                  <a:pt x="125" y="1"/>
                </a:lnTo>
                <a:lnTo>
                  <a:pt x="122" y="0"/>
                </a:lnTo>
                <a:lnTo>
                  <a:pt x="117" y="0"/>
                </a:lnTo>
                <a:lnTo>
                  <a:pt x="115" y="3"/>
                </a:lnTo>
                <a:lnTo>
                  <a:pt x="111" y="5"/>
                </a:lnTo>
                <a:lnTo>
                  <a:pt x="1" y="266"/>
                </a:lnTo>
                <a:lnTo>
                  <a:pt x="0" y="271"/>
                </a:lnTo>
                <a:lnTo>
                  <a:pt x="1" y="275"/>
                </a:lnTo>
                <a:lnTo>
                  <a:pt x="3" y="278"/>
                </a:lnTo>
                <a:lnTo>
                  <a:pt x="7" y="280"/>
                </a:lnTo>
                <a:lnTo>
                  <a:pt x="10" y="280"/>
                </a:lnTo>
                <a:lnTo>
                  <a:pt x="13" y="280"/>
                </a:lnTo>
                <a:lnTo>
                  <a:pt x="17" y="278"/>
                </a:lnTo>
                <a:lnTo>
                  <a:pt x="19" y="275"/>
                </a:lnTo>
                <a:lnTo>
                  <a:pt x="130" y="13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5" name="Freeform 143"/>
          <p:cNvSpPr>
            <a:spLocks/>
          </p:cNvSpPr>
          <p:nvPr userDrawn="1"/>
        </p:nvSpPr>
        <p:spPr bwMode="auto">
          <a:xfrm>
            <a:off x="7810500" y="3181350"/>
            <a:ext cx="458788" cy="192088"/>
          </a:xfrm>
          <a:custGeom>
            <a:avLst/>
            <a:gdLst>
              <a:gd name="T0" fmla="*/ 2147483646 w 289"/>
              <a:gd name="T1" fmla="*/ 0 h 121"/>
              <a:gd name="T2" fmla="*/ 2147483646 w 289"/>
              <a:gd name="T3" fmla="*/ 0 h 121"/>
              <a:gd name="T4" fmla="*/ 2147483646 w 289"/>
              <a:gd name="T5" fmla="*/ 0 h 121"/>
              <a:gd name="T6" fmla="*/ 2147483646 w 289"/>
              <a:gd name="T7" fmla="*/ 0 h 121"/>
              <a:gd name="T8" fmla="*/ 2147483646 w 289"/>
              <a:gd name="T9" fmla="*/ 2147483646 h 121"/>
              <a:gd name="T10" fmla="*/ 0 w 289"/>
              <a:gd name="T11" fmla="*/ 2147483646 h 121"/>
              <a:gd name="T12" fmla="*/ 0 w 289"/>
              <a:gd name="T13" fmla="*/ 2147483646 h 121"/>
              <a:gd name="T14" fmla="*/ 0 w 289"/>
              <a:gd name="T15" fmla="*/ 2147483646 h 121"/>
              <a:gd name="T16" fmla="*/ 0 w 289"/>
              <a:gd name="T17" fmla="*/ 2147483646 h 121"/>
              <a:gd name="T18" fmla="*/ 2147483646 w 289"/>
              <a:gd name="T19" fmla="*/ 2147483646 h 121"/>
              <a:gd name="T20" fmla="*/ 2147483646 w 289"/>
              <a:gd name="T21" fmla="*/ 2147483646 h 121"/>
              <a:gd name="T22" fmla="*/ 2147483646 w 289"/>
              <a:gd name="T23" fmla="*/ 2147483646 h 121"/>
              <a:gd name="T24" fmla="*/ 2147483646 w 289"/>
              <a:gd name="T25" fmla="*/ 2147483646 h 121"/>
              <a:gd name="T26" fmla="*/ 2147483646 w 289"/>
              <a:gd name="T27" fmla="*/ 2147483646 h 121"/>
              <a:gd name="T28" fmla="*/ 2147483646 w 289"/>
              <a:gd name="T29" fmla="*/ 2147483646 h 121"/>
              <a:gd name="T30" fmla="*/ 2147483646 w 289"/>
              <a:gd name="T31" fmla="*/ 2147483646 h 121"/>
              <a:gd name="T32" fmla="*/ 2147483646 w 289"/>
              <a:gd name="T33" fmla="*/ 2147483646 h 121"/>
              <a:gd name="T34" fmla="*/ 2147483646 w 289"/>
              <a:gd name="T35" fmla="*/ 2147483646 h 121"/>
              <a:gd name="T36" fmla="*/ 2147483646 w 289"/>
              <a:gd name="T37" fmla="*/ 2147483646 h 121"/>
              <a:gd name="T38" fmla="*/ 2147483646 w 289"/>
              <a:gd name="T39" fmla="*/ 2147483646 h 121"/>
              <a:gd name="T40" fmla="*/ 2147483646 w 289"/>
              <a:gd name="T41" fmla="*/ 2147483646 h 121"/>
              <a:gd name="T42" fmla="*/ 2147483646 w 289"/>
              <a:gd name="T43" fmla="*/ 2147483646 h 121"/>
              <a:gd name="T44" fmla="*/ 2147483646 w 289"/>
              <a:gd name="T45" fmla="*/ 2147483646 h 121"/>
              <a:gd name="T46" fmla="*/ 2147483646 w 289"/>
              <a:gd name="T47" fmla="*/ 2147483646 h 121"/>
              <a:gd name="T48" fmla="*/ 2147483646 w 289"/>
              <a:gd name="T49" fmla="*/ 0 h 12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89" h="121">
                <a:moveTo>
                  <a:pt x="14" y="0"/>
                </a:moveTo>
                <a:lnTo>
                  <a:pt x="14" y="0"/>
                </a:lnTo>
                <a:lnTo>
                  <a:pt x="11" y="0"/>
                </a:lnTo>
                <a:lnTo>
                  <a:pt x="6" y="0"/>
                </a:lnTo>
                <a:lnTo>
                  <a:pt x="4" y="4"/>
                </a:lnTo>
                <a:lnTo>
                  <a:pt x="0" y="7"/>
                </a:lnTo>
                <a:lnTo>
                  <a:pt x="0" y="11"/>
                </a:lnTo>
                <a:lnTo>
                  <a:pt x="2" y="14"/>
                </a:lnTo>
                <a:lnTo>
                  <a:pt x="4" y="18"/>
                </a:lnTo>
                <a:lnTo>
                  <a:pt x="7" y="19"/>
                </a:lnTo>
                <a:lnTo>
                  <a:pt x="275" y="121"/>
                </a:lnTo>
                <a:lnTo>
                  <a:pt x="281" y="121"/>
                </a:lnTo>
                <a:lnTo>
                  <a:pt x="284" y="121"/>
                </a:lnTo>
                <a:lnTo>
                  <a:pt x="286" y="119"/>
                </a:lnTo>
                <a:lnTo>
                  <a:pt x="289" y="116"/>
                </a:lnTo>
                <a:lnTo>
                  <a:pt x="289" y="112"/>
                </a:lnTo>
                <a:lnTo>
                  <a:pt x="287" y="107"/>
                </a:lnTo>
                <a:lnTo>
                  <a:pt x="286" y="105"/>
                </a:lnTo>
                <a:lnTo>
                  <a:pt x="282" y="102"/>
                </a:lnTo>
                <a:lnTo>
                  <a:pt x="14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6" name="Freeform 144"/>
          <p:cNvSpPr>
            <a:spLocks/>
          </p:cNvSpPr>
          <p:nvPr userDrawn="1"/>
        </p:nvSpPr>
        <p:spPr bwMode="auto">
          <a:xfrm>
            <a:off x="7813675" y="3105150"/>
            <a:ext cx="481013" cy="112713"/>
          </a:xfrm>
          <a:custGeom>
            <a:avLst/>
            <a:gdLst>
              <a:gd name="T0" fmla="*/ 2147483646 w 303"/>
              <a:gd name="T1" fmla="*/ 0 h 71"/>
              <a:gd name="T2" fmla="*/ 2147483646 w 303"/>
              <a:gd name="T3" fmla="*/ 0 h 71"/>
              <a:gd name="T4" fmla="*/ 2147483646 w 303"/>
              <a:gd name="T5" fmla="*/ 0 h 71"/>
              <a:gd name="T6" fmla="*/ 2147483646 w 303"/>
              <a:gd name="T7" fmla="*/ 2147483646 h 71"/>
              <a:gd name="T8" fmla="*/ 2147483646 w 303"/>
              <a:gd name="T9" fmla="*/ 2147483646 h 71"/>
              <a:gd name="T10" fmla="*/ 0 w 303"/>
              <a:gd name="T11" fmla="*/ 2147483646 h 71"/>
              <a:gd name="T12" fmla="*/ 0 w 303"/>
              <a:gd name="T13" fmla="*/ 2147483646 h 71"/>
              <a:gd name="T14" fmla="*/ 0 w 303"/>
              <a:gd name="T15" fmla="*/ 2147483646 h 71"/>
              <a:gd name="T16" fmla="*/ 2147483646 w 303"/>
              <a:gd name="T17" fmla="*/ 2147483646 h 71"/>
              <a:gd name="T18" fmla="*/ 2147483646 w 303"/>
              <a:gd name="T19" fmla="*/ 2147483646 h 71"/>
              <a:gd name="T20" fmla="*/ 2147483646 w 303"/>
              <a:gd name="T21" fmla="*/ 2147483646 h 71"/>
              <a:gd name="T22" fmla="*/ 2147483646 w 303"/>
              <a:gd name="T23" fmla="*/ 2147483646 h 71"/>
              <a:gd name="T24" fmla="*/ 2147483646 w 303"/>
              <a:gd name="T25" fmla="*/ 2147483646 h 71"/>
              <a:gd name="T26" fmla="*/ 2147483646 w 303"/>
              <a:gd name="T27" fmla="*/ 2147483646 h 71"/>
              <a:gd name="T28" fmla="*/ 2147483646 w 303"/>
              <a:gd name="T29" fmla="*/ 2147483646 h 71"/>
              <a:gd name="T30" fmla="*/ 2147483646 w 303"/>
              <a:gd name="T31" fmla="*/ 2147483646 h 71"/>
              <a:gd name="T32" fmla="*/ 2147483646 w 303"/>
              <a:gd name="T33" fmla="*/ 2147483646 h 71"/>
              <a:gd name="T34" fmla="*/ 2147483646 w 303"/>
              <a:gd name="T35" fmla="*/ 2147483646 h 71"/>
              <a:gd name="T36" fmla="*/ 2147483646 w 303"/>
              <a:gd name="T37" fmla="*/ 2147483646 h 71"/>
              <a:gd name="T38" fmla="*/ 2147483646 w 303"/>
              <a:gd name="T39" fmla="*/ 2147483646 h 71"/>
              <a:gd name="T40" fmla="*/ 2147483646 w 303"/>
              <a:gd name="T41" fmla="*/ 2147483646 h 71"/>
              <a:gd name="T42" fmla="*/ 2147483646 w 303"/>
              <a:gd name="T43" fmla="*/ 2147483646 h 71"/>
              <a:gd name="T44" fmla="*/ 2147483646 w 303"/>
              <a:gd name="T45" fmla="*/ 2147483646 h 71"/>
              <a:gd name="T46" fmla="*/ 2147483646 w 303"/>
              <a:gd name="T47" fmla="*/ 2147483646 h 71"/>
              <a:gd name="T48" fmla="*/ 2147483646 w 303"/>
              <a:gd name="T49" fmla="*/ 0 h 7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03" h="71">
                <a:moveTo>
                  <a:pt x="12" y="0"/>
                </a:moveTo>
                <a:lnTo>
                  <a:pt x="12" y="0"/>
                </a:lnTo>
                <a:lnTo>
                  <a:pt x="9" y="0"/>
                </a:lnTo>
                <a:lnTo>
                  <a:pt x="5" y="2"/>
                </a:lnTo>
                <a:lnTo>
                  <a:pt x="2" y="4"/>
                </a:lnTo>
                <a:lnTo>
                  <a:pt x="0" y="7"/>
                </a:lnTo>
                <a:lnTo>
                  <a:pt x="2" y="11"/>
                </a:lnTo>
                <a:lnTo>
                  <a:pt x="2" y="14"/>
                </a:lnTo>
                <a:lnTo>
                  <a:pt x="5" y="17"/>
                </a:lnTo>
                <a:lnTo>
                  <a:pt x="9" y="19"/>
                </a:lnTo>
                <a:lnTo>
                  <a:pt x="292" y="71"/>
                </a:lnTo>
                <a:lnTo>
                  <a:pt x="296" y="71"/>
                </a:lnTo>
                <a:lnTo>
                  <a:pt x="299" y="69"/>
                </a:lnTo>
                <a:lnTo>
                  <a:pt x="301" y="67"/>
                </a:lnTo>
                <a:lnTo>
                  <a:pt x="303" y="62"/>
                </a:lnTo>
                <a:lnTo>
                  <a:pt x="303" y="59"/>
                </a:lnTo>
                <a:lnTo>
                  <a:pt x="301" y="55"/>
                </a:lnTo>
                <a:lnTo>
                  <a:pt x="299" y="54"/>
                </a:lnTo>
                <a:lnTo>
                  <a:pt x="296" y="52"/>
                </a:lnTo>
                <a:lnTo>
                  <a:pt x="12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7" name="Freeform 145"/>
          <p:cNvSpPr>
            <a:spLocks/>
          </p:cNvSpPr>
          <p:nvPr userDrawn="1"/>
        </p:nvSpPr>
        <p:spPr bwMode="auto">
          <a:xfrm>
            <a:off x="7781925" y="3025775"/>
            <a:ext cx="487363" cy="55563"/>
          </a:xfrm>
          <a:custGeom>
            <a:avLst/>
            <a:gdLst>
              <a:gd name="T0" fmla="*/ 2147483646 w 307"/>
              <a:gd name="T1" fmla="*/ 2147483646 h 35"/>
              <a:gd name="T2" fmla="*/ 2147483646 w 307"/>
              <a:gd name="T3" fmla="*/ 2147483646 h 35"/>
              <a:gd name="T4" fmla="*/ 2147483646 w 307"/>
              <a:gd name="T5" fmla="*/ 2147483646 h 35"/>
              <a:gd name="T6" fmla="*/ 2147483646 w 307"/>
              <a:gd name="T7" fmla="*/ 2147483646 h 35"/>
              <a:gd name="T8" fmla="*/ 0 w 307"/>
              <a:gd name="T9" fmla="*/ 2147483646 h 35"/>
              <a:gd name="T10" fmla="*/ 0 w 307"/>
              <a:gd name="T11" fmla="*/ 2147483646 h 35"/>
              <a:gd name="T12" fmla="*/ 0 w 307"/>
              <a:gd name="T13" fmla="*/ 2147483646 h 35"/>
              <a:gd name="T14" fmla="*/ 0 w 307"/>
              <a:gd name="T15" fmla="*/ 2147483646 h 35"/>
              <a:gd name="T16" fmla="*/ 2147483646 w 307"/>
              <a:gd name="T17" fmla="*/ 2147483646 h 35"/>
              <a:gd name="T18" fmla="*/ 2147483646 w 307"/>
              <a:gd name="T19" fmla="*/ 2147483646 h 35"/>
              <a:gd name="T20" fmla="*/ 2147483646 w 307"/>
              <a:gd name="T21" fmla="*/ 2147483646 h 35"/>
              <a:gd name="T22" fmla="*/ 2147483646 w 307"/>
              <a:gd name="T23" fmla="*/ 2147483646 h 35"/>
              <a:gd name="T24" fmla="*/ 2147483646 w 307"/>
              <a:gd name="T25" fmla="*/ 2147483646 h 35"/>
              <a:gd name="T26" fmla="*/ 2147483646 w 307"/>
              <a:gd name="T27" fmla="*/ 2147483646 h 35"/>
              <a:gd name="T28" fmla="*/ 2147483646 w 307"/>
              <a:gd name="T29" fmla="*/ 2147483646 h 35"/>
              <a:gd name="T30" fmla="*/ 2147483646 w 307"/>
              <a:gd name="T31" fmla="*/ 2147483646 h 35"/>
              <a:gd name="T32" fmla="*/ 2147483646 w 307"/>
              <a:gd name="T33" fmla="*/ 2147483646 h 35"/>
              <a:gd name="T34" fmla="*/ 2147483646 w 307"/>
              <a:gd name="T35" fmla="*/ 2147483646 h 35"/>
              <a:gd name="T36" fmla="*/ 2147483646 w 307"/>
              <a:gd name="T37" fmla="*/ 2147483646 h 35"/>
              <a:gd name="T38" fmla="*/ 2147483646 w 307"/>
              <a:gd name="T39" fmla="*/ 2147483646 h 35"/>
              <a:gd name="T40" fmla="*/ 2147483646 w 307"/>
              <a:gd name="T41" fmla="*/ 2147483646 h 35"/>
              <a:gd name="T42" fmla="*/ 2147483646 w 307"/>
              <a:gd name="T43" fmla="*/ 2147483646 h 35"/>
              <a:gd name="T44" fmla="*/ 2147483646 w 307"/>
              <a:gd name="T45" fmla="*/ 0 h 35"/>
              <a:gd name="T46" fmla="*/ 2147483646 w 307"/>
              <a:gd name="T47" fmla="*/ 0 h 35"/>
              <a:gd name="T48" fmla="*/ 2147483646 w 307"/>
              <a:gd name="T49" fmla="*/ 2147483646 h 3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07" h="35">
                <a:moveTo>
                  <a:pt x="8" y="16"/>
                </a:moveTo>
                <a:lnTo>
                  <a:pt x="8" y="16"/>
                </a:lnTo>
                <a:lnTo>
                  <a:pt x="5" y="16"/>
                </a:lnTo>
                <a:lnTo>
                  <a:pt x="3" y="18"/>
                </a:lnTo>
                <a:lnTo>
                  <a:pt x="0" y="21"/>
                </a:lnTo>
                <a:lnTo>
                  <a:pt x="0" y="26"/>
                </a:lnTo>
                <a:lnTo>
                  <a:pt x="1" y="30"/>
                </a:lnTo>
                <a:lnTo>
                  <a:pt x="3" y="31"/>
                </a:lnTo>
                <a:lnTo>
                  <a:pt x="6" y="35"/>
                </a:lnTo>
                <a:lnTo>
                  <a:pt x="10" y="35"/>
                </a:lnTo>
                <a:lnTo>
                  <a:pt x="297" y="19"/>
                </a:lnTo>
                <a:lnTo>
                  <a:pt x="300" y="19"/>
                </a:lnTo>
                <a:lnTo>
                  <a:pt x="304" y="16"/>
                </a:lnTo>
                <a:lnTo>
                  <a:pt x="305" y="12"/>
                </a:lnTo>
                <a:lnTo>
                  <a:pt x="307" y="9"/>
                </a:lnTo>
                <a:lnTo>
                  <a:pt x="305" y="6"/>
                </a:lnTo>
                <a:lnTo>
                  <a:pt x="304" y="2"/>
                </a:lnTo>
                <a:lnTo>
                  <a:pt x="300" y="0"/>
                </a:lnTo>
                <a:lnTo>
                  <a:pt x="297" y="0"/>
                </a:lnTo>
                <a:lnTo>
                  <a:pt x="8" y="16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8" name="Freeform 146"/>
          <p:cNvSpPr>
            <a:spLocks/>
          </p:cNvSpPr>
          <p:nvPr userDrawn="1"/>
        </p:nvSpPr>
        <p:spPr bwMode="auto">
          <a:xfrm>
            <a:off x="7740650" y="2889250"/>
            <a:ext cx="468313" cy="153988"/>
          </a:xfrm>
          <a:custGeom>
            <a:avLst/>
            <a:gdLst>
              <a:gd name="T0" fmla="*/ 2147483646 w 295"/>
              <a:gd name="T1" fmla="*/ 2147483646 h 97"/>
              <a:gd name="T2" fmla="*/ 2147483646 w 295"/>
              <a:gd name="T3" fmla="*/ 2147483646 h 97"/>
              <a:gd name="T4" fmla="*/ 2147483646 w 295"/>
              <a:gd name="T5" fmla="*/ 2147483646 h 97"/>
              <a:gd name="T6" fmla="*/ 2147483646 w 295"/>
              <a:gd name="T7" fmla="*/ 2147483646 h 97"/>
              <a:gd name="T8" fmla="*/ 0 w 295"/>
              <a:gd name="T9" fmla="*/ 2147483646 h 97"/>
              <a:gd name="T10" fmla="*/ 0 w 295"/>
              <a:gd name="T11" fmla="*/ 2147483646 h 97"/>
              <a:gd name="T12" fmla="*/ 0 w 295"/>
              <a:gd name="T13" fmla="*/ 2147483646 h 97"/>
              <a:gd name="T14" fmla="*/ 0 w 295"/>
              <a:gd name="T15" fmla="*/ 2147483646 h 97"/>
              <a:gd name="T16" fmla="*/ 2147483646 w 295"/>
              <a:gd name="T17" fmla="*/ 2147483646 h 97"/>
              <a:gd name="T18" fmla="*/ 2147483646 w 295"/>
              <a:gd name="T19" fmla="*/ 2147483646 h 97"/>
              <a:gd name="T20" fmla="*/ 2147483646 w 295"/>
              <a:gd name="T21" fmla="*/ 2147483646 h 97"/>
              <a:gd name="T22" fmla="*/ 2147483646 w 295"/>
              <a:gd name="T23" fmla="*/ 2147483646 h 97"/>
              <a:gd name="T24" fmla="*/ 2147483646 w 295"/>
              <a:gd name="T25" fmla="*/ 2147483646 h 97"/>
              <a:gd name="T26" fmla="*/ 2147483646 w 295"/>
              <a:gd name="T27" fmla="*/ 2147483646 h 97"/>
              <a:gd name="T28" fmla="*/ 2147483646 w 295"/>
              <a:gd name="T29" fmla="*/ 2147483646 h 97"/>
              <a:gd name="T30" fmla="*/ 2147483646 w 295"/>
              <a:gd name="T31" fmla="*/ 2147483646 h 97"/>
              <a:gd name="T32" fmla="*/ 2147483646 w 295"/>
              <a:gd name="T33" fmla="*/ 2147483646 h 97"/>
              <a:gd name="T34" fmla="*/ 2147483646 w 295"/>
              <a:gd name="T35" fmla="*/ 2147483646 h 97"/>
              <a:gd name="T36" fmla="*/ 2147483646 w 295"/>
              <a:gd name="T37" fmla="*/ 2147483646 h 97"/>
              <a:gd name="T38" fmla="*/ 2147483646 w 295"/>
              <a:gd name="T39" fmla="*/ 2147483646 h 97"/>
              <a:gd name="T40" fmla="*/ 2147483646 w 295"/>
              <a:gd name="T41" fmla="*/ 2147483646 h 97"/>
              <a:gd name="T42" fmla="*/ 2147483646 w 295"/>
              <a:gd name="T43" fmla="*/ 2147483646 h 97"/>
              <a:gd name="T44" fmla="*/ 2147483646 w 295"/>
              <a:gd name="T45" fmla="*/ 0 h 97"/>
              <a:gd name="T46" fmla="*/ 2147483646 w 295"/>
              <a:gd name="T47" fmla="*/ 0 h 97"/>
              <a:gd name="T48" fmla="*/ 2147483646 w 295"/>
              <a:gd name="T49" fmla="*/ 2147483646 h 9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95" h="97">
                <a:moveTo>
                  <a:pt x="7" y="78"/>
                </a:moveTo>
                <a:lnTo>
                  <a:pt x="7" y="78"/>
                </a:lnTo>
                <a:lnTo>
                  <a:pt x="3" y="80"/>
                </a:lnTo>
                <a:lnTo>
                  <a:pt x="1" y="81"/>
                </a:lnTo>
                <a:lnTo>
                  <a:pt x="0" y="85"/>
                </a:lnTo>
                <a:lnTo>
                  <a:pt x="0" y="90"/>
                </a:lnTo>
                <a:lnTo>
                  <a:pt x="1" y="93"/>
                </a:lnTo>
                <a:lnTo>
                  <a:pt x="5" y="95"/>
                </a:lnTo>
                <a:lnTo>
                  <a:pt x="8" y="97"/>
                </a:lnTo>
                <a:lnTo>
                  <a:pt x="12" y="95"/>
                </a:lnTo>
                <a:lnTo>
                  <a:pt x="289" y="19"/>
                </a:lnTo>
                <a:lnTo>
                  <a:pt x="292" y="18"/>
                </a:lnTo>
                <a:lnTo>
                  <a:pt x="295" y="14"/>
                </a:lnTo>
                <a:lnTo>
                  <a:pt x="295" y="11"/>
                </a:lnTo>
                <a:lnTo>
                  <a:pt x="295" y="7"/>
                </a:lnTo>
                <a:lnTo>
                  <a:pt x="294" y="4"/>
                </a:lnTo>
                <a:lnTo>
                  <a:pt x="292" y="2"/>
                </a:lnTo>
                <a:lnTo>
                  <a:pt x="289" y="0"/>
                </a:lnTo>
                <a:lnTo>
                  <a:pt x="283" y="0"/>
                </a:lnTo>
                <a:lnTo>
                  <a:pt x="7" y="78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9" name="Freeform 147"/>
          <p:cNvSpPr>
            <a:spLocks/>
          </p:cNvSpPr>
          <p:nvPr userDrawn="1"/>
        </p:nvSpPr>
        <p:spPr bwMode="auto">
          <a:xfrm>
            <a:off x="5600700" y="2960688"/>
            <a:ext cx="352425" cy="352425"/>
          </a:xfrm>
          <a:custGeom>
            <a:avLst/>
            <a:gdLst>
              <a:gd name="T0" fmla="*/ 2147483646 w 222"/>
              <a:gd name="T1" fmla="*/ 2147483646 h 222"/>
              <a:gd name="T2" fmla="*/ 2147483646 w 222"/>
              <a:gd name="T3" fmla="*/ 2147483646 h 222"/>
              <a:gd name="T4" fmla="*/ 2147483646 w 222"/>
              <a:gd name="T5" fmla="*/ 2147483646 h 222"/>
              <a:gd name="T6" fmla="*/ 2147483646 w 222"/>
              <a:gd name="T7" fmla="*/ 2147483646 h 222"/>
              <a:gd name="T8" fmla="*/ 2147483646 w 222"/>
              <a:gd name="T9" fmla="*/ 2147483646 h 222"/>
              <a:gd name="T10" fmla="*/ 2147483646 w 222"/>
              <a:gd name="T11" fmla="*/ 2147483646 h 222"/>
              <a:gd name="T12" fmla="*/ 2147483646 w 222"/>
              <a:gd name="T13" fmla="*/ 2147483646 h 222"/>
              <a:gd name="T14" fmla="*/ 2147483646 w 222"/>
              <a:gd name="T15" fmla="*/ 2147483646 h 222"/>
              <a:gd name="T16" fmla="*/ 2147483646 w 222"/>
              <a:gd name="T17" fmla="*/ 0 h 222"/>
              <a:gd name="T18" fmla="*/ 2147483646 w 222"/>
              <a:gd name="T19" fmla="*/ 2147483646 h 222"/>
              <a:gd name="T20" fmla="*/ 2147483646 w 222"/>
              <a:gd name="T21" fmla="*/ 2147483646 h 222"/>
              <a:gd name="T22" fmla="*/ 2147483646 w 222"/>
              <a:gd name="T23" fmla="*/ 2147483646 h 222"/>
              <a:gd name="T24" fmla="*/ 2147483646 w 222"/>
              <a:gd name="T25" fmla="*/ 2147483646 h 222"/>
              <a:gd name="T26" fmla="*/ 2147483646 w 222"/>
              <a:gd name="T27" fmla="*/ 2147483646 h 222"/>
              <a:gd name="T28" fmla="*/ 2147483646 w 222"/>
              <a:gd name="T29" fmla="*/ 2147483646 h 222"/>
              <a:gd name="T30" fmla="*/ 2147483646 w 222"/>
              <a:gd name="T31" fmla="*/ 2147483646 h 222"/>
              <a:gd name="T32" fmla="*/ 2147483646 w 222"/>
              <a:gd name="T33" fmla="*/ 2147483646 h 222"/>
              <a:gd name="T34" fmla="*/ 2147483646 w 222"/>
              <a:gd name="T35" fmla="*/ 2147483646 h 222"/>
              <a:gd name="T36" fmla="*/ 2147483646 w 222"/>
              <a:gd name="T37" fmla="*/ 2147483646 h 222"/>
              <a:gd name="T38" fmla="*/ 2147483646 w 222"/>
              <a:gd name="T39" fmla="*/ 2147483646 h 222"/>
              <a:gd name="T40" fmla="*/ 2147483646 w 222"/>
              <a:gd name="T41" fmla="*/ 2147483646 h 222"/>
              <a:gd name="T42" fmla="*/ 2147483646 w 222"/>
              <a:gd name="T43" fmla="*/ 2147483646 h 222"/>
              <a:gd name="T44" fmla="*/ 2147483646 w 222"/>
              <a:gd name="T45" fmla="*/ 2147483646 h 222"/>
              <a:gd name="T46" fmla="*/ 2147483646 w 222"/>
              <a:gd name="T47" fmla="*/ 2147483646 h 222"/>
              <a:gd name="T48" fmla="*/ 2147483646 w 222"/>
              <a:gd name="T49" fmla="*/ 2147483646 h 222"/>
              <a:gd name="T50" fmla="*/ 2147483646 w 222"/>
              <a:gd name="T51" fmla="*/ 2147483646 h 222"/>
              <a:gd name="T52" fmla="*/ 2147483646 w 222"/>
              <a:gd name="T53" fmla="*/ 2147483646 h 222"/>
              <a:gd name="T54" fmla="*/ 2147483646 w 222"/>
              <a:gd name="T55" fmla="*/ 2147483646 h 222"/>
              <a:gd name="T56" fmla="*/ 2147483646 w 222"/>
              <a:gd name="T57" fmla="*/ 2147483646 h 222"/>
              <a:gd name="T58" fmla="*/ 2147483646 w 222"/>
              <a:gd name="T59" fmla="*/ 2147483646 h 222"/>
              <a:gd name="T60" fmla="*/ 2147483646 w 222"/>
              <a:gd name="T61" fmla="*/ 2147483646 h 222"/>
              <a:gd name="T62" fmla="*/ 2147483646 w 222"/>
              <a:gd name="T63" fmla="*/ 2147483646 h 222"/>
              <a:gd name="T64" fmla="*/ 2147483646 w 222"/>
              <a:gd name="T65" fmla="*/ 2147483646 h 222"/>
              <a:gd name="T66" fmla="*/ 2147483646 w 222"/>
              <a:gd name="T67" fmla="*/ 2147483646 h 222"/>
              <a:gd name="T68" fmla="*/ 2147483646 w 222"/>
              <a:gd name="T69" fmla="*/ 2147483646 h 222"/>
              <a:gd name="T70" fmla="*/ 2147483646 w 222"/>
              <a:gd name="T71" fmla="*/ 2147483646 h 222"/>
              <a:gd name="T72" fmla="*/ 2147483646 w 222"/>
              <a:gd name="T73" fmla="*/ 2147483646 h 222"/>
              <a:gd name="T74" fmla="*/ 2147483646 w 222"/>
              <a:gd name="T75" fmla="*/ 2147483646 h 222"/>
              <a:gd name="T76" fmla="*/ 2147483646 w 222"/>
              <a:gd name="T77" fmla="*/ 2147483646 h 222"/>
              <a:gd name="T78" fmla="*/ 2147483646 w 222"/>
              <a:gd name="T79" fmla="*/ 2147483646 h 222"/>
              <a:gd name="T80" fmla="*/ 2147483646 w 222"/>
              <a:gd name="T81" fmla="*/ 2147483646 h 222"/>
              <a:gd name="T82" fmla="*/ 2147483646 w 222"/>
              <a:gd name="T83" fmla="*/ 2147483646 h 222"/>
              <a:gd name="T84" fmla="*/ 2147483646 w 222"/>
              <a:gd name="T85" fmla="*/ 2147483646 h 222"/>
              <a:gd name="T86" fmla="*/ 2147483646 w 222"/>
              <a:gd name="T87" fmla="*/ 2147483646 h 222"/>
              <a:gd name="T88" fmla="*/ 2147483646 w 222"/>
              <a:gd name="T89" fmla="*/ 2147483646 h 222"/>
              <a:gd name="T90" fmla="*/ 2147483646 w 222"/>
              <a:gd name="T91" fmla="*/ 2147483646 h 222"/>
              <a:gd name="T92" fmla="*/ 2147483646 w 222"/>
              <a:gd name="T93" fmla="*/ 2147483646 h 222"/>
              <a:gd name="T94" fmla="*/ 2147483646 w 222"/>
              <a:gd name="T95" fmla="*/ 2147483646 h 222"/>
              <a:gd name="T96" fmla="*/ 2147483646 w 222"/>
              <a:gd name="T97" fmla="*/ 2147483646 h 222"/>
              <a:gd name="T98" fmla="*/ 2147483646 w 222"/>
              <a:gd name="T99" fmla="*/ 2147483646 h 222"/>
              <a:gd name="T100" fmla="*/ 2147483646 w 222"/>
              <a:gd name="T101" fmla="*/ 2147483646 h 222"/>
              <a:gd name="T102" fmla="*/ 2147483646 w 222"/>
              <a:gd name="T103" fmla="*/ 2147483646 h 222"/>
              <a:gd name="T104" fmla="*/ 2147483646 w 222"/>
              <a:gd name="T105" fmla="*/ 2147483646 h 222"/>
              <a:gd name="T106" fmla="*/ 0 w 222"/>
              <a:gd name="T107" fmla="*/ 2147483646 h 222"/>
              <a:gd name="T108" fmla="*/ 2147483646 w 222"/>
              <a:gd name="T109" fmla="*/ 2147483646 h 222"/>
              <a:gd name="T110" fmla="*/ 2147483646 w 222"/>
              <a:gd name="T111" fmla="*/ 2147483646 h 222"/>
              <a:gd name="T112" fmla="*/ 2147483646 w 222"/>
              <a:gd name="T113" fmla="*/ 2147483646 h 222"/>
              <a:gd name="T114" fmla="*/ 2147483646 w 222"/>
              <a:gd name="T115" fmla="*/ 2147483646 h 222"/>
              <a:gd name="T116" fmla="*/ 2147483646 w 222"/>
              <a:gd name="T117" fmla="*/ 2147483646 h 222"/>
              <a:gd name="T118" fmla="*/ 2147483646 w 222"/>
              <a:gd name="T119" fmla="*/ 2147483646 h 222"/>
              <a:gd name="T120" fmla="*/ 2147483646 w 222"/>
              <a:gd name="T121" fmla="*/ 2147483646 h 222"/>
              <a:gd name="T122" fmla="*/ 2147483646 w 222"/>
              <a:gd name="T123" fmla="*/ 2147483646 h 22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22" h="222">
                <a:moveTo>
                  <a:pt x="34" y="31"/>
                </a:moveTo>
                <a:lnTo>
                  <a:pt x="34" y="31"/>
                </a:lnTo>
                <a:lnTo>
                  <a:pt x="43" y="23"/>
                </a:lnTo>
                <a:lnTo>
                  <a:pt x="52" y="17"/>
                </a:lnTo>
                <a:lnTo>
                  <a:pt x="60" y="10"/>
                </a:lnTo>
                <a:lnTo>
                  <a:pt x="71" y="7"/>
                </a:lnTo>
                <a:lnTo>
                  <a:pt x="81" y="4"/>
                </a:lnTo>
                <a:lnTo>
                  <a:pt x="91" y="2"/>
                </a:lnTo>
                <a:lnTo>
                  <a:pt x="114" y="0"/>
                </a:lnTo>
                <a:lnTo>
                  <a:pt x="134" y="2"/>
                </a:lnTo>
                <a:lnTo>
                  <a:pt x="144" y="5"/>
                </a:lnTo>
                <a:lnTo>
                  <a:pt x="155" y="9"/>
                </a:lnTo>
                <a:lnTo>
                  <a:pt x="165" y="14"/>
                </a:lnTo>
                <a:lnTo>
                  <a:pt x="174" y="19"/>
                </a:lnTo>
                <a:lnTo>
                  <a:pt x="182" y="26"/>
                </a:lnTo>
                <a:lnTo>
                  <a:pt x="191" y="33"/>
                </a:lnTo>
                <a:lnTo>
                  <a:pt x="198" y="41"/>
                </a:lnTo>
                <a:lnTo>
                  <a:pt x="205" y="52"/>
                </a:lnTo>
                <a:lnTo>
                  <a:pt x="210" y="60"/>
                </a:lnTo>
                <a:lnTo>
                  <a:pt x="215" y="71"/>
                </a:lnTo>
                <a:lnTo>
                  <a:pt x="218" y="81"/>
                </a:lnTo>
                <a:lnTo>
                  <a:pt x="220" y="91"/>
                </a:lnTo>
                <a:lnTo>
                  <a:pt x="222" y="112"/>
                </a:lnTo>
                <a:lnTo>
                  <a:pt x="220" y="134"/>
                </a:lnTo>
                <a:lnTo>
                  <a:pt x="217" y="145"/>
                </a:lnTo>
                <a:lnTo>
                  <a:pt x="213" y="155"/>
                </a:lnTo>
                <a:lnTo>
                  <a:pt x="208" y="163"/>
                </a:lnTo>
                <a:lnTo>
                  <a:pt x="203" y="174"/>
                </a:lnTo>
                <a:lnTo>
                  <a:pt x="196" y="182"/>
                </a:lnTo>
                <a:lnTo>
                  <a:pt x="187" y="191"/>
                </a:lnTo>
                <a:lnTo>
                  <a:pt x="179" y="198"/>
                </a:lnTo>
                <a:lnTo>
                  <a:pt x="170" y="205"/>
                </a:lnTo>
                <a:lnTo>
                  <a:pt x="160" y="210"/>
                </a:lnTo>
                <a:lnTo>
                  <a:pt x="151" y="215"/>
                </a:lnTo>
                <a:lnTo>
                  <a:pt x="141" y="217"/>
                </a:lnTo>
                <a:lnTo>
                  <a:pt x="131" y="220"/>
                </a:lnTo>
                <a:lnTo>
                  <a:pt x="108" y="222"/>
                </a:lnTo>
                <a:lnTo>
                  <a:pt x="88" y="219"/>
                </a:lnTo>
                <a:lnTo>
                  <a:pt x="77" y="217"/>
                </a:lnTo>
                <a:lnTo>
                  <a:pt x="67" y="213"/>
                </a:lnTo>
                <a:lnTo>
                  <a:pt x="57" y="208"/>
                </a:lnTo>
                <a:lnTo>
                  <a:pt x="48" y="201"/>
                </a:lnTo>
                <a:lnTo>
                  <a:pt x="40" y="196"/>
                </a:lnTo>
                <a:lnTo>
                  <a:pt x="31" y="188"/>
                </a:lnTo>
                <a:lnTo>
                  <a:pt x="24" y="179"/>
                </a:lnTo>
                <a:lnTo>
                  <a:pt x="17" y="170"/>
                </a:lnTo>
                <a:lnTo>
                  <a:pt x="12" y="160"/>
                </a:lnTo>
                <a:lnTo>
                  <a:pt x="7" y="150"/>
                </a:lnTo>
                <a:lnTo>
                  <a:pt x="3" y="139"/>
                </a:lnTo>
                <a:lnTo>
                  <a:pt x="2" y="129"/>
                </a:lnTo>
                <a:lnTo>
                  <a:pt x="0" y="108"/>
                </a:lnTo>
                <a:lnTo>
                  <a:pt x="2" y="88"/>
                </a:lnTo>
                <a:lnTo>
                  <a:pt x="5" y="78"/>
                </a:lnTo>
                <a:lnTo>
                  <a:pt x="9" y="67"/>
                </a:lnTo>
                <a:lnTo>
                  <a:pt x="14" y="57"/>
                </a:lnTo>
                <a:lnTo>
                  <a:pt x="19" y="48"/>
                </a:lnTo>
                <a:lnTo>
                  <a:pt x="26" y="40"/>
                </a:lnTo>
                <a:lnTo>
                  <a:pt x="34" y="31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0" name="Freeform 148"/>
          <p:cNvSpPr>
            <a:spLocks/>
          </p:cNvSpPr>
          <p:nvPr userDrawn="1"/>
        </p:nvSpPr>
        <p:spPr bwMode="auto">
          <a:xfrm>
            <a:off x="6200775" y="2513013"/>
            <a:ext cx="223838" cy="223837"/>
          </a:xfrm>
          <a:custGeom>
            <a:avLst/>
            <a:gdLst>
              <a:gd name="T0" fmla="*/ 2147483646 w 141"/>
              <a:gd name="T1" fmla="*/ 2147483646 h 141"/>
              <a:gd name="T2" fmla="*/ 2147483646 w 141"/>
              <a:gd name="T3" fmla="*/ 2147483646 h 141"/>
              <a:gd name="T4" fmla="*/ 2147483646 w 141"/>
              <a:gd name="T5" fmla="*/ 2147483646 h 141"/>
              <a:gd name="T6" fmla="*/ 2147483646 w 141"/>
              <a:gd name="T7" fmla="*/ 2147483646 h 141"/>
              <a:gd name="T8" fmla="*/ 2147483646 w 141"/>
              <a:gd name="T9" fmla="*/ 2147483646 h 141"/>
              <a:gd name="T10" fmla="*/ 2147483646 w 141"/>
              <a:gd name="T11" fmla="*/ 0 h 141"/>
              <a:gd name="T12" fmla="*/ 2147483646 w 141"/>
              <a:gd name="T13" fmla="*/ 2147483646 h 141"/>
              <a:gd name="T14" fmla="*/ 2147483646 w 141"/>
              <a:gd name="T15" fmla="*/ 2147483646 h 141"/>
              <a:gd name="T16" fmla="*/ 2147483646 w 141"/>
              <a:gd name="T17" fmla="*/ 2147483646 h 141"/>
              <a:gd name="T18" fmla="*/ 2147483646 w 141"/>
              <a:gd name="T19" fmla="*/ 2147483646 h 141"/>
              <a:gd name="T20" fmla="*/ 2147483646 w 141"/>
              <a:gd name="T21" fmla="*/ 2147483646 h 141"/>
              <a:gd name="T22" fmla="*/ 2147483646 w 141"/>
              <a:gd name="T23" fmla="*/ 2147483646 h 141"/>
              <a:gd name="T24" fmla="*/ 2147483646 w 141"/>
              <a:gd name="T25" fmla="*/ 2147483646 h 141"/>
              <a:gd name="T26" fmla="*/ 2147483646 w 141"/>
              <a:gd name="T27" fmla="*/ 2147483646 h 141"/>
              <a:gd name="T28" fmla="*/ 2147483646 w 141"/>
              <a:gd name="T29" fmla="*/ 2147483646 h 141"/>
              <a:gd name="T30" fmla="*/ 2147483646 w 141"/>
              <a:gd name="T31" fmla="*/ 2147483646 h 141"/>
              <a:gd name="T32" fmla="*/ 2147483646 w 141"/>
              <a:gd name="T33" fmla="*/ 2147483646 h 141"/>
              <a:gd name="T34" fmla="*/ 2147483646 w 141"/>
              <a:gd name="T35" fmla="*/ 2147483646 h 141"/>
              <a:gd name="T36" fmla="*/ 2147483646 w 141"/>
              <a:gd name="T37" fmla="*/ 2147483646 h 141"/>
              <a:gd name="T38" fmla="*/ 2147483646 w 141"/>
              <a:gd name="T39" fmla="*/ 2147483646 h 141"/>
              <a:gd name="T40" fmla="*/ 2147483646 w 141"/>
              <a:gd name="T41" fmla="*/ 2147483646 h 141"/>
              <a:gd name="T42" fmla="*/ 2147483646 w 141"/>
              <a:gd name="T43" fmla="*/ 2147483646 h 141"/>
              <a:gd name="T44" fmla="*/ 2147483646 w 141"/>
              <a:gd name="T45" fmla="*/ 2147483646 h 141"/>
              <a:gd name="T46" fmla="*/ 2147483646 w 141"/>
              <a:gd name="T47" fmla="*/ 2147483646 h 141"/>
              <a:gd name="T48" fmla="*/ 2147483646 w 141"/>
              <a:gd name="T49" fmla="*/ 2147483646 h 141"/>
              <a:gd name="T50" fmla="*/ 2147483646 w 141"/>
              <a:gd name="T51" fmla="*/ 2147483646 h 141"/>
              <a:gd name="T52" fmla="*/ 2147483646 w 141"/>
              <a:gd name="T53" fmla="*/ 2147483646 h 141"/>
              <a:gd name="T54" fmla="*/ 2147483646 w 141"/>
              <a:gd name="T55" fmla="*/ 2147483646 h 141"/>
              <a:gd name="T56" fmla="*/ 2147483646 w 141"/>
              <a:gd name="T57" fmla="*/ 2147483646 h 141"/>
              <a:gd name="T58" fmla="*/ 2147483646 w 141"/>
              <a:gd name="T59" fmla="*/ 2147483646 h 141"/>
              <a:gd name="T60" fmla="*/ 2147483646 w 141"/>
              <a:gd name="T61" fmla="*/ 2147483646 h 141"/>
              <a:gd name="T62" fmla="*/ 2147483646 w 141"/>
              <a:gd name="T63" fmla="*/ 2147483646 h 141"/>
              <a:gd name="T64" fmla="*/ 0 w 141"/>
              <a:gd name="T65" fmla="*/ 2147483646 h 141"/>
              <a:gd name="T66" fmla="*/ 2147483646 w 141"/>
              <a:gd name="T67" fmla="*/ 2147483646 h 141"/>
              <a:gd name="T68" fmla="*/ 2147483646 w 141"/>
              <a:gd name="T69" fmla="*/ 2147483646 h 141"/>
              <a:gd name="T70" fmla="*/ 2147483646 w 141"/>
              <a:gd name="T71" fmla="*/ 2147483646 h 141"/>
              <a:gd name="T72" fmla="*/ 2147483646 w 141"/>
              <a:gd name="T73" fmla="*/ 2147483646 h 141"/>
              <a:gd name="T74" fmla="*/ 2147483646 w 141"/>
              <a:gd name="T75" fmla="*/ 2147483646 h 14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41" h="141">
                <a:moveTo>
                  <a:pt x="23" y="21"/>
                </a:moveTo>
                <a:lnTo>
                  <a:pt x="23" y="21"/>
                </a:lnTo>
                <a:lnTo>
                  <a:pt x="33" y="12"/>
                </a:lnTo>
                <a:lnTo>
                  <a:pt x="45" y="5"/>
                </a:lnTo>
                <a:lnTo>
                  <a:pt x="59" y="2"/>
                </a:lnTo>
                <a:lnTo>
                  <a:pt x="72" y="0"/>
                </a:lnTo>
                <a:lnTo>
                  <a:pt x="86" y="2"/>
                </a:lnTo>
                <a:lnTo>
                  <a:pt x="98" y="7"/>
                </a:lnTo>
                <a:lnTo>
                  <a:pt x="110" y="14"/>
                </a:lnTo>
                <a:lnTo>
                  <a:pt x="122" y="23"/>
                </a:lnTo>
                <a:lnTo>
                  <a:pt x="131" y="33"/>
                </a:lnTo>
                <a:lnTo>
                  <a:pt x="136" y="47"/>
                </a:lnTo>
                <a:lnTo>
                  <a:pt x="141" y="59"/>
                </a:lnTo>
                <a:lnTo>
                  <a:pt x="141" y="72"/>
                </a:lnTo>
                <a:lnTo>
                  <a:pt x="139" y="86"/>
                </a:lnTo>
                <a:lnTo>
                  <a:pt x="136" y="98"/>
                </a:lnTo>
                <a:lnTo>
                  <a:pt x="129" y="110"/>
                </a:lnTo>
                <a:lnTo>
                  <a:pt x="121" y="122"/>
                </a:lnTo>
                <a:lnTo>
                  <a:pt x="109" y="131"/>
                </a:lnTo>
                <a:lnTo>
                  <a:pt x="96" y="136"/>
                </a:lnTo>
                <a:lnTo>
                  <a:pt x="83" y="141"/>
                </a:lnTo>
                <a:lnTo>
                  <a:pt x="69" y="141"/>
                </a:lnTo>
                <a:lnTo>
                  <a:pt x="57" y="139"/>
                </a:lnTo>
                <a:lnTo>
                  <a:pt x="43" y="136"/>
                </a:lnTo>
                <a:lnTo>
                  <a:pt x="31" y="129"/>
                </a:lnTo>
                <a:lnTo>
                  <a:pt x="21" y="121"/>
                </a:lnTo>
                <a:lnTo>
                  <a:pt x="12" y="109"/>
                </a:lnTo>
                <a:lnTo>
                  <a:pt x="5" y="97"/>
                </a:lnTo>
                <a:lnTo>
                  <a:pt x="2" y="83"/>
                </a:lnTo>
                <a:lnTo>
                  <a:pt x="0" y="71"/>
                </a:lnTo>
                <a:lnTo>
                  <a:pt x="2" y="57"/>
                </a:lnTo>
                <a:lnTo>
                  <a:pt x="7" y="43"/>
                </a:lnTo>
                <a:lnTo>
                  <a:pt x="12" y="31"/>
                </a:lnTo>
                <a:lnTo>
                  <a:pt x="23" y="21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1" name="Freeform 149"/>
          <p:cNvSpPr>
            <a:spLocks/>
          </p:cNvSpPr>
          <p:nvPr userDrawn="1"/>
        </p:nvSpPr>
        <p:spPr bwMode="auto">
          <a:xfrm>
            <a:off x="5862638" y="2676525"/>
            <a:ext cx="395287" cy="385763"/>
          </a:xfrm>
          <a:custGeom>
            <a:avLst/>
            <a:gdLst>
              <a:gd name="T0" fmla="*/ 2147483646 w 249"/>
              <a:gd name="T1" fmla="*/ 2147483646 h 243"/>
              <a:gd name="T2" fmla="*/ 2147483646 w 249"/>
              <a:gd name="T3" fmla="*/ 2147483646 h 243"/>
              <a:gd name="T4" fmla="*/ 2147483646 w 249"/>
              <a:gd name="T5" fmla="*/ 2147483646 h 243"/>
              <a:gd name="T6" fmla="*/ 2147483646 w 249"/>
              <a:gd name="T7" fmla="*/ 0 h 243"/>
              <a:gd name="T8" fmla="*/ 2147483646 w 249"/>
              <a:gd name="T9" fmla="*/ 2147483646 h 243"/>
              <a:gd name="T10" fmla="*/ 2147483646 w 249"/>
              <a:gd name="T11" fmla="*/ 2147483646 h 243"/>
              <a:gd name="T12" fmla="*/ 2147483646 w 249"/>
              <a:gd name="T13" fmla="*/ 2147483646 h 243"/>
              <a:gd name="T14" fmla="*/ 2147483646 w 249"/>
              <a:gd name="T15" fmla="*/ 2147483646 h 243"/>
              <a:gd name="T16" fmla="*/ 2147483646 w 249"/>
              <a:gd name="T17" fmla="*/ 2147483646 h 243"/>
              <a:gd name="T18" fmla="*/ 2147483646 w 249"/>
              <a:gd name="T19" fmla="*/ 2147483646 h 243"/>
              <a:gd name="T20" fmla="*/ 2147483646 w 249"/>
              <a:gd name="T21" fmla="*/ 2147483646 h 243"/>
              <a:gd name="T22" fmla="*/ 2147483646 w 249"/>
              <a:gd name="T23" fmla="*/ 2147483646 h 243"/>
              <a:gd name="T24" fmla="*/ 2147483646 w 249"/>
              <a:gd name="T25" fmla="*/ 2147483646 h 243"/>
              <a:gd name="T26" fmla="*/ 2147483646 w 249"/>
              <a:gd name="T27" fmla="*/ 2147483646 h 243"/>
              <a:gd name="T28" fmla="*/ 2147483646 w 249"/>
              <a:gd name="T29" fmla="*/ 2147483646 h 243"/>
              <a:gd name="T30" fmla="*/ 2147483646 w 249"/>
              <a:gd name="T31" fmla="*/ 2147483646 h 243"/>
              <a:gd name="T32" fmla="*/ 2147483646 w 249"/>
              <a:gd name="T33" fmla="*/ 2147483646 h 243"/>
              <a:gd name="T34" fmla="*/ 2147483646 w 249"/>
              <a:gd name="T35" fmla="*/ 2147483646 h 243"/>
              <a:gd name="T36" fmla="*/ 2147483646 w 249"/>
              <a:gd name="T37" fmla="*/ 2147483646 h 243"/>
              <a:gd name="T38" fmla="*/ 2147483646 w 249"/>
              <a:gd name="T39" fmla="*/ 2147483646 h 243"/>
              <a:gd name="T40" fmla="*/ 0 w 249"/>
              <a:gd name="T41" fmla="*/ 2147483646 h 243"/>
              <a:gd name="T42" fmla="*/ 0 w 249"/>
              <a:gd name="T43" fmla="*/ 2147483646 h 243"/>
              <a:gd name="T44" fmla="*/ 0 w 249"/>
              <a:gd name="T45" fmla="*/ 2147483646 h 243"/>
              <a:gd name="T46" fmla="*/ 2147483646 w 249"/>
              <a:gd name="T47" fmla="*/ 2147483646 h 243"/>
              <a:gd name="T48" fmla="*/ 2147483646 w 249"/>
              <a:gd name="T49" fmla="*/ 2147483646 h 24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49" h="243">
                <a:moveTo>
                  <a:pt x="222" y="6"/>
                </a:moveTo>
                <a:lnTo>
                  <a:pt x="222" y="6"/>
                </a:lnTo>
                <a:lnTo>
                  <a:pt x="227" y="2"/>
                </a:lnTo>
                <a:lnTo>
                  <a:pt x="234" y="0"/>
                </a:lnTo>
                <a:lnTo>
                  <a:pt x="239" y="2"/>
                </a:lnTo>
                <a:lnTo>
                  <a:pt x="244" y="6"/>
                </a:lnTo>
                <a:lnTo>
                  <a:pt x="248" y="11"/>
                </a:lnTo>
                <a:lnTo>
                  <a:pt x="249" y="16"/>
                </a:lnTo>
                <a:lnTo>
                  <a:pt x="248" y="23"/>
                </a:lnTo>
                <a:lnTo>
                  <a:pt x="244" y="28"/>
                </a:lnTo>
                <a:lnTo>
                  <a:pt x="26" y="238"/>
                </a:lnTo>
                <a:lnTo>
                  <a:pt x="21" y="241"/>
                </a:lnTo>
                <a:lnTo>
                  <a:pt x="14" y="243"/>
                </a:lnTo>
                <a:lnTo>
                  <a:pt x="9" y="241"/>
                </a:lnTo>
                <a:lnTo>
                  <a:pt x="4" y="238"/>
                </a:lnTo>
                <a:lnTo>
                  <a:pt x="0" y="232"/>
                </a:lnTo>
                <a:lnTo>
                  <a:pt x="0" y="226"/>
                </a:lnTo>
                <a:lnTo>
                  <a:pt x="0" y="220"/>
                </a:lnTo>
                <a:lnTo>
                  <a:pt x="4" y="215"/>
                </a:lnTo>
                <a:lnTo>
                  <a:pt x="222" y="6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2" name="Freeform 150"/>
          <p:cNvSpPr>
            <a:spLocks/>
          </p:cNvSpPr>
          <p:nvPr userDrawn="1"/>
        </p:nvSpPr>
        <p:spPr bwMode="auto">
          <a:xfrm>
            <a:off x="5451475" y="3260725"/>
            <a:ext cx="271463" cy="417513"/>
          </a:xfrm>
          <a:custGeom>
            <a:avLst/>
            <a:gdLst>
              <a:gd name="T0" fmla="*/ 2147483646 w 171"/>
              <a:gd name="T1" fmla="*/ 2147483646 h 263"/>
              <a:gd name="T2" fmla="*/ 2147483646 w 171"/>
              <a:gd name="T3" fmla="*/ 2147483646 h 263"/>
              <a:gd name="T4" fmla="*/ 2147483646 w 171"/>
              <a:gd name="T5" fmla="*/ 2147483646 h 263"/>
              <a:gd name="T6" fmla="*/ 2147483646 w 171"/>
              <a:gd name="T7" fmla="*/ 0 h 263"/>
              <a:gd name="T8" fmla="*/ 2147483646 w 171"/>
              <a:gd name="T9" fmla="*/ 0 h 263"/>
              <a:gd name="T10" fmla="*/ 2147483646 w 171"/>
              <a:gd name="T11" fmla="*/ 0 h 263"/>
              <a:gd name="T12" fmla="*/ 2147483646 w 171"/>
              <a:gd name="T13" fmla="*/ 0 h 263"/>
              <a:gd name="T14" fmla="*/ 2147483646 w 171"/>
              <a:gd name="T15" fmla="*/ 0 h 263"/>
              <a:gd name="T16" fmla="*/ 2147483646 w 171"/>
              <a:gd name="T17" fmla="*/ 2147483646 h 263"/>
              <a:gd name="T18" fmla="*/ 2147483646 w 171"/>
              <a:gd name="T19" fmla="*/ 2147483646 h 263"/>
              <a:gd name="T20" fmla="*/ 2147483646 w 171"/>
              <a:gd name="T21" fmla="*/ 2147483646 h 263"/>
              <a:gd name="T22" fmla="*/ 2147483646 w 171"/>
              <a:gd name="T23" fmla="*/ 2147483646 h 263"/>
              <a:gd name="T24" fmla="*/ 2147483646 w 171"/>
              <a:gd name="T25" fmla="*/ 2147483646 h 263"/>
              <a:gd name="T26" fmla="*/ 2147483646 w 171"/>
              <a:gd name="T27" fmla="*/ 2147483646 h 263"/>
              <a:gd name="T28" fmla="*/ 2147483646 w 171"/>
              <a:gd name="T29" fmla="*/ 2147483646 h 263"/>
              <a:gd name="T30" fmla="*/ 2147483646 w 171"/>
              <a:gd name="T31" fmla="*/ 2147483646 h 263"/>
              <a:gd name="T32" fmla="*/ 2147483646 w 171"/>
              <a:gd name="T33" fmla="*/ 2147483646 h 263"/>
              <a:gd name="T34" fmla="*/ 2147483646 w 171"/>
              <a:gd name="T35" fmla="*/ 2147483646 h 263"/>
              <a:gd name="T36" fmla="*/ 2147483646 w 171"/>
              <a:gd name="T37" fmla="*/ 2147483646 h 263"/>
              <a:gd name="T38" fmla="*/ 2147483646 w 171"/>
              <a:gd name="T39" fmla="*/ 2147483646 h 263"/>
              <a:gd name="T40" fmla="*/ 2147483646 w 171"/>
              <a:gd name="T41" fmla="*/ 2147483646 h 263"/>
              <a:gd name="T42" fmla="*/ 0 w 171"/>
              <a:gd name="T43" fmla="*/ 2147483646 h 263"/>
              <a:gd name="T44" fmla="*/ 0 w 171"/>
              <a:gd name="T45" fmla="*/ 2147483646 h 263"/>
              <a:gd name="T46" fmla="*/ 2147483646 w 171"/>
              <a:gd name="T47" fmla="*/ 2147483646 h 263"/>
              <a:gd name="T48" fmla="*/ 2147483646 w 171"/>
              <a:gd name="T49" fmla="*/ 2147483646 h 26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71" h="263">
                <a:moveTo>
                  <a:pt x="154" y="4"/>
                </a:moveTo>
                <a:lnTo>
                  <a:pt x="154" y="4"/>
                </a:lnTo>
                <a:lnTo>
                  <a:pt x="156" y="2"/>
                </a:lnTo>
                <a:lnTo>
                  <a:pt x="159" y="0"/>
                </a:lnTo>
                <a:lnTo>
                  <a:pt x="163" y="0"/>
                </a:lnTo>
                <a:lnTo>
                  <a:pt x="166" y="0"/>
                </a:lnTo>
                <a:lnTo>
                  <a:pt x="170" y="4"/>
                </a:lnTo>
                <a:lnTo>
                  <a:pt x="171" y="7"/>
                </a:lnTo>
                <a:lnTo>
                  <a:pt x="171" y="11"/>
                </a:lnTo>
                <a:lnTo>
                  <a:pt x="170" y="14"/>
                </a:lnTo>
                <a:lnTo>
                  <a:pt x="17" y="258"/>
                </a:lnTo>
                <a:lnTo>
                  <a:pt x="15" y="262"/>
                </a:lnTo>
                <a:lnTo>
                  <a:pt x="12" y="262"/>
                </a:lnTo>
                <a:lnTo>
                  <a:pt x="8" y="263"/>
                </a:lnTo>
                <a:lnTo>
                  <a:pt x="3" y="262"/>
                </a:lnTo>
                <a:lnTo>
                  <a:pt x="1" y="258"/>
                </a:lnTo>
                <a:lnTo>
                  <a:pt x="0" y="255"/>
                </a:lnTo>
                <a:lnTo>
                  <a:pt x="0" y="251"/>
                </a:lnTo>
                <a:lnTo>
                  <a:pt x="1" y="248"/>
                </a:lnTo>
                <a:lnTo>
                  <a:pt x="154" y="4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" name="Freeform 151"/>
          <p:cNvSpPr>
            <a:spLocks/>
          </p:cNvSpPr>
          <p:nvPr userDrawn="1"/>
        </p:nvSpPr>
        <p:spPr bwMode="auto">
          <a:xfrm>
            <a:off x="5303838" y="3240088"/>
            <a:ext cx="368300" cy="339725"/>
          </a:xfrm>
          <a:custGeom>
            <a:avLst/>
            <a:gdLst>
              <a:gd name="T0" fmla="*/ 2147483646 w 232"/>
              <a:gd name="T1" fmla="*/ 2147483646 h 214"/>
              <a:gd name="T2" fmla="*/ 2147483646 w 232"/>
              <a:gd name="T3" fmla="*/ 2147483646 h 214"/>
              <a:gd name="T4" fmla="*/ 2147483646 w 232"/>
              <a:gd name="T5" fmla="*/ 2147483646 h 214"/>
              <a:gd name="T6" fmla="*/ 2147483646 w 232"/>
              <a:gd name="T7" fmla="*/ 0 h 214"/>
              <a:gd name="T8" fmla="*/ 2147483646 w 232"/>
              <a:gd name="T9" fmla="*/ 2147483646 h 214"/>
              <a:gd name="T10" fmla="*/ 2147483646 w 232"/>
              <a:gd name="T11" fmla="*/ 2147483646 h 214"/>
              <a:gd name="T12" fmla="*/ 2147483646 w 232"/>
              <a:gd name="T13" fmla="*/ 2147483646 h 214"/>
              <a:gd name="T14" fmla="*/ 2147483646 w 232"/>
              <a:gd name="T15" fmla="*/ 2147483646 h 214"/>
              <a:gd name="T16" fmla="*/ 2147483646 w 232"/>
              <a:gd name="T17" fmla="*/ 2147483646 h 214"/>
              <a:gd name="T18" fmla="*/ 2147483646 w 232"/>
              <a:gd name="T19" fmla="*/ 2147483646 h 214"/>
              <a:gd name="T20" fmla="*/ 2147483646 w 232"/>
              <a:gd name="T21" fmla="*/ 2147483646 h 214"/>
              <a:gd name="T22" fmla="*/ 2147483646 w 232"/>
              <a:gd name="T23" fmla="*/ 2147483646 h 214"/>
              <a:gd name="T24" fmla="*/ 2147483646 w 232"/>
              <a:gd name="T25" fmla="*/ 2147483646 h 214"/>
              <a:gd name="T26" fmla="*/ 2147483646 w 232"/>
              <a:gd name="T27" fmla="*/ 2147483646 h 214"/>
              <a:gd name="T28" fmla="*/ 2147483646 w 232"/>
              <a:gd name="T29" fmla="*/ 2147483646 h 214"/>
              <a:gd name="T30" fmla="*/ 2147483646 w 232"/>
              <a:gd name="T31" fmla="*/ 2147483646 h 214"/>
              <a:gd name="T32" fmla="*/ 2147483646 w 232"/>
              <a:gd name="T33" fmla="*/ 2147483646 h 214"/>
              <a:gd name="T34" fmla="*/ 2147483646 w 232"/>
              <a:gd name="T35" fmla="*/ 2147483646 h 214"/>
              <a:gd name="T36" fmla="*/ 2147483646 w 232"/>
              <a:gd name="T37" fmla="*/ 2147483646 h 214"/>
              <a:gd name="T38" fmla="*/ 2147483646 w 232"/>
              <a:gd name="T39" fmla="*/ 2147483646 h 214"/>
              <a:gd name="T40" fmla="*/ 0 w 232"/>
              <a:gd name="T41" fmla="*/ 2147483646 h 214"/>
              <a:gd name="T42" fmla="*/ 0 w 232"/>
              <a:gd name="T43" fmla="*/ 2147483646 h 214"/>
              <a:gd name="T44" fmla="*/ 2147483646 w 232"/>
              <a:gd name="T45" fmla="*/ 2147483646 h 214"/>
              <a:gd name="T46" fmla="*/ 2147483646 w 232"/>
              <a:gd name="T47" fmla="*/ 2147483646 h 214"/>
              <a:gd name="T48" fmla="*/ 2147483646 w 232"/>
              <a:gd name="T49" fmla="*/ 2147483646 h 21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32" h="214">
                <a:moveTo>
                  <a:pt x="216" y="3"/>
                </a:moveTo>
                <a:lnTo>
                  <a:pt x="216" y="3"/>
                </a:lnTo>
                <a:lnTo>
                  <a:pt x="218" y="1"/>
                </a:lnTo>
                <a:lnTo>
                  <a:pt x="223" y="0"/>
                </a:lnTo>
                <a:lnTo>
                  <a:pt x="227" y="1"/>
                </a:lnTo>
                <a:lnTo>
                  <a:pt x="228" y="3"/>
                </a:lnTo>
                <a:lnTo>
                  <a:pt x="232" y="6"/>
                </a:lnTo>
                <a:lnTo>
                  <a:pt x="232" y="10"/>
                </a:lnTo>
                <a:lnTo>
                  <a:pt x="230" y="15"/>
                </a:lnTo>
                <a:lnTo>
                  <a:pt x="228" y="17"/>
                </a:lnTo>
                <a:lnTo>
                  <a:pt x="17" y="211"/>
                </a:lnTo>
                <a:lnTo>
                  <a:pt x="13" y="213"/>
                </a:lnTo>
                <a:lnTo>
                  <a:pt x="10" y="214"/>
                </a:lnTo>
                <a:lnTo>
                  <a:pt x="5" y="213"/>
                </a:lnTo>
                <a:lnTo>
                  <a:pt x="3" y="211"/>
                </a:lnTo>
                <a:lnTo>
                  <a:pt x="0" y="208"/>
                </a:lnTo>
                <a:lnTo>
                  <a:pt x="0" y="204"/>
                </a:lnTo>
                <a:lnTo>
                  <a:pt x="1" y="201"/>
                </a:lnTo>
                <a:lnTo>
                  <a:pt x="3" y="197"/>
                </a:lnTo>
                <a:lnTo>
                  <a:pt x="216" y="3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4" name="Freeform 152"/>
          <p:cNvSpPr>
            <a:spLocks/>
          </p:cNvSpPr>
          <p:nvPr userDrawn="1"/>
        </p:nvSpPr>
        <p:spPr bwMode="auto">
          <a:xfrm>
            <a:off x="5595938" y="3290888"/>
            <a:ext cx="174625" cy="463550"/>
          </a:xfrm>
          <a:custGeom>
            <a:avLst/>
            <a:gdLst>
              <a:gd name="T0" fmla="*/ 2147483646 w 110"/>
              <a:gd name="T1" fmla="*/ 2147483646 h 292"/>
              <a:gd name="T2" fmla="*/ 2147483646 w 110"/>
              <a:gd name="T3" fmla="*/ 2147483646 h 292"/>
              <a:gd name="T4" fmla="*/ 2147483646 w 110"/>
              <a:gd name="T5" fmla="*/ 2147483646 h 292"/>
              <a:gd name="T6" fmla="*/ 2147483646 w 110"/>
              <a:gd name="T7" fmla="*/ 0 h 292"/>
              <a:gd name="T8" fmla="*/ 2147483646 w 110"/>
              <a:gd name="T9" fmla="*/ 0 h 292"/>
              <a:gd name="T10" fmla="*/ 2147483646 w 110"/>
              <a:gd name="T11" fmla="*/ 0 h 292"/>
              <a:gd name="T12" fmla="*/ 2147483646 w 110"/>
              <a:gd name="T13" fmla="*/ 0 h 292"/>
              <a:gd name="T14" fmla="*/ 2147483646 w 110"/>
              <a:gd name="T15" fmla="*/ 0 h 292"/>
              <a:gd name="T16" fmla="*/ 2147483646 w 110"/>
              <a:gd name="T17" fmla="*/ 2147483646 h 292"/>
              <a:gd name="T18" fmla="*/ 2147483646 w 110"/>
              <a:gd name="T19" fmla="*/ 2147483646 h 292"/>
              <a:gd name="T20" fmla="*/ 2147483646 w 110"/>
              <a:gd name="T21" fmla="*/ 2147483646 h 292"/>
              <a:gd name="T22" fmla="*/ 2147483646 w 110"/>
              <a:gd name="T23" fmla="*/ 2147483646 h 292"/>
              <a:gd name="T24" fmla="*/ 2147483646 w 110"/>
              <a:gd name="T25" fmla="*/ 2147483646 h 292"/>
              <a:gd name="T26" fmla="*/ 2147483646 w 110"/>
              <a:gd name="T27" fmla="*/ 2147483646 h 292"/>
              <a:gd name="T28" fmla="*/ 2147483646 w 110"/>
              <a:gd name="T29" fmla="*/ 2147483646 h 292"/>
              <a:gd name="T30" fmla="*/ 2147483646 w 110"/>
              <a:gd name="T31" fmla="*/ 2147483646 h 292"/>
              <a:gd name="T32" fmla="*/ 2147483646 w 110"/>
              <a:gd name="T33" fmla="*/ 2147483646 h 292"/>
              <a:gd name="T34" fmla="*/ 2147483646 w 110"/>
              <a:gd name="T35" fmla="*/ 2147483646 h 292"/>
              <a:gd name="T36" fmla="*/ 2147483646 w 110"/>
              <a:gd name="T37" fmla="*/ 2147483646 h 292"/>
              <a:gd name="T38" fmla="*/ 2147483646 w 110"/>
              <a:gd name="T39" fmla="*/ 2147483646 h 292"/>
              <a:gd name="T40" fmla="*/ 2147483646 w 110"/>
              <a:gd name="T41" fmla="*/ 2147483646 h 292"/>
              <a:gd name="T42" fmla="*/ 0 w 110"/>
              <a:gd name="T43" fmla="*/ 2147483646 h 292"/>
              <a:gd name="T44" fmla="*/ 0 w 110"/>
              <a:gd name="T45" fmla="*/ 2147483646 h 292"/>
              <a:gd name="T46" fmla="*/ 0 w 110"/>
              <a:gd name="T47" fmla="*/ 2147483646 h 292"/>
              <a:gd name="T48" fmla="*/ 2147483646 w 110"/>
              <a:gd name="T49" fmla="*/ 2147483646 h 29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10" h="292">
                <a:moveTo>
                  <a:pt x="91" y="7"/>
                </a:moveTo>
                <a:lnTo>
                  <a:pt x="91" y="7"/>
                </a:lnTo>
                <a:lnTo>
                  <a:pt x="92" y="4"/>
                </a:lnTo>
                <a:lnTo>
                  <a:pt x="96" y="0"/>
                </a:lnTo>
                <a:lnTo>
                  <a:pt x="99" y="0"/>
                </a:lnTo>
                <a:lnTo>
                  <a:pt x="103" y="0"/>
                </a:lnTo>
                <a:lnTo>
                  <a:pt x="106" y="2"/>
                </a:lnTo>
                <a:lnTo>
                  <a:pt x="108" y="5"/>
                </a:lnTo>
                <a:lnTo>
                  <a:pt x="110" y="9"/>
                </a:lnTo>
                <a:lnTo>
                  <a:pt x="108" y="12"/>
                </a:lnTo>
                <a:lnTo>
                  <a:pt x="19" y="286"/>
                </a:lnTo>
                <a:lnTo>
                  <a:pt x="17" y="289"/>
                </a:lnTo>
                <a:lnTo>
                  <a:pt x="13" y="291"/>
                </a:lnTo>
                <a:lnTo>
                  <a:pt x="10" y="292"/>
                </a:lnTo>
                <a:lnTo>
                  <a:pt x="6" y="292"/>
                </a:lnTo>
                <a:lnTo>
                  <a:pt x="3" y="291"/>
                </a:lnTo>
                <a:lnTo>
                  <a:pt x="0" y="287"/>
                </a:lnTo>
                <a:lnTo>
                  <a:pt x="0" y="284"/>
                </a:lnTo>
                <a:lnTo>
                  <a:pt x="0" y="280"/>
                </a:lnTo>
                <a:lnTo>
                  <a:pt x="91" y="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5" name="Freeform 153"/>
          <p:cNvSpPr>
            <a:spLocks/>
          </p:cNvSpPr>
          <p:nvPr userDrawn="1"/>
        </p:nvSpPr>
        <p:spPr bwMode="auto">
          <a:xfrm>
            <a:off x="5213350" y="3184525"/>
            <a:ext cx="422275" cy="265113"/>
          </a:xfrm>
          <a:custGeom>
            <a:avLst/>
            <a:gdLst>
              <a:gd name="T0" fmla="*/ 2147483646 w 266"/>
              <a:gd name="T1" fmla="*/ 2147483646 h 167"/>
              <a:gd name="T2" fmla="*/ 2147483646 w 266"/>
              <a:gd name="T3" fmla="*/ 2147483646 h 167"/>
              <a:gd name="T4" fmla="*/ 2147483646 w 266"/>
              <a:gd name="T5" fmla="*/ 0 h 167"/>
              <a:gd name="T6" fmla="*/ 2147483646 w 266"/>
              <a:gd name="T7" fmla="*/ 0 h 167"/>
              <a:gd name="T8" fmla="*/ 2147483646 w 266"/>
              <a:gd name="T9" fmla="*/ 2147483646 h 167"/>
              <a:gd name="T10" fmla="*/ 2147483646 w 266"/>
              <a:gd name="T11" fmla="*/ 2147483646 h 167"/>
              <a:gd name="T12" fmla="*/ 2147483646 w 266"/>
              <a:gd name="T13" fmla="*/ 2147483646 h 167"/>
              <a:gd name="T14" fmla="*/ 2147483646 w 266"/>
              <a:gd name="T15" fmla="*/ 2147483646 h 167"/>
              <a:gd name="T16" fmla="*/ 2147483646 w 266"/>
              <a:gd name="T17" fmla="*/ 2147483646 h 167"/>
              <a:gd name="T18" fmla="*/ 2147483646 w 266"/>
              <a:gd name="T19" fmla="*/ 2147483646 h 167"/>
              <a:gd name="T20" fmla="*/ 2147483646 w 266"/>
              <a:gd name="T21" fmla="*/ 2147483646 h 167"/>
              <a:gd name="T22" fmla="*/ 2147483646 w 266"/>
              <a:gd name="T23" fmla="*/ 2147483646 h 167"/>
              <a:gd name="T24" fmla="*/ 2147483646 w 266"/>
              <a:gd name="T25" fmla="*/ 2147483646 h 167"/>
              <a:gd name="T26" fmla="*/ 2147483646 w 266"/>
              <a:gd name="T27" fmla="*/ 2147483646 h 167"/>
              <a:gd name="T28" fmla="*/ 2147483646 w 266"/>
              <a:gd name="T29" fmla="*/ 2147483646 h 167"/>
              <a:gd name="T30" fmla="*/ 2147483646 w 266"/>
              <a:gd name="T31" fmla="*/ 2147483646 h 167"/>
              <a:gd name="T32" fmla="*/ 2147483646 w 266"/>
              <a:gd name="T33" fmla="*/ 2147483646 h 167"/>
              <a:gd name="T34" fmla="*/ 0 w 266"/>
              <a:gd name="T35" fmla="*/ 2147483646 h 167"/>
              <a:gd name="T36" fmla="*/ 0 w 266"/>
              <a:gd name="T37" fmla="*/ 2147483646 h 167"/>
              <a:gd name="T38" fmla="*/ 0 w 266"/>
              <a:gd name="T39" fmla="*/ 2147483646 h 167"/>
              <a:gd name="T40" fmla="*/ 0 w 266"/>
              <a:gd name="T41" fmla="*/ 2147483646 h 167"/>
              <a:gd name="T42" fmla="*/ 0 w 266"/>
              <a:gd name="T43" fmla="*/ 2147483646 h 167"/>
              <a:gd name="T44" fmla="*/ 2147483646 w 266"/>
              <a:gd name="T45" fmla="*/ 2147483646 h 167"/>
              <a:gd name="T46" fmla="*/ 2147483646 w 266"/>
              <a:gd name="T47" fmla="*/ 2147483646 h 167"/>
              <a:gd name="T48" fmla="*/ 2147483646 w 266"/>
              <a:gd name="T49" fmla="*/ 2147483646 h 16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66" h="167">
                <a:moveTo>
                  <a:pt x="251" y="2"/>
                </a:moveTo>
                <a:lnTo>
                  <a:pt x="251" y="2"/>
                </a:lnTo>
                <a:lnTo>
                  <a:pt x="254" y="0"/>
                </a:lnTo>
                <a:lnTo>
                  <a:pt x="260" y="0"/>
                </a:lnTo>
                <a:lnTo>
                  <a:pt x="263" y="2"/>
                </a:lnTo>
                <a:lnTo>
                  <a:pt x="265" y="5"/>
                </a:lnTo>
                <a:lnTo>
                  <a:pt x="266" y="9"/>
                </a:lnTo>
                <a:lnTo>
                  <a:pt x="266" y="12"/>
                </a:lnTo>
                <a:lnTo>
                  <a:pt x="265" y="16"/>
                </a:lnTo>
                <a:lnTo>
                  <a:pt x="261" y="19"/>
                </a:lnTo>
                <a:lnTo>
                  <a:pt x="14" y="165"/>
                </a:lnTo>
                <a:lnTo>
                  <a:pt x="10" y="167"/>
                </a:lnTo>
                <a:lnTo>
                  <a:pt x="7" y="167"/>
                </a:lnTo>
                <a:lnTo>
                  <a:pt x="3" y="165"/>
                </a:lnTo>
                <a:lnTo>
                  <a:pt x="0" y="162"/>
                </a:lnTo>
                <a:lnTo>
                  <a:pt x="0" y="158"/>
                </a:lnTo>
                <a:lnTo>
                  <a:pt x="0" y="155"/>
                </a:lnTo>
                <a:lnTo>
                  <a:pt x="2" y="151"/>
                </a:lnTo>
                <a:lnTo>
                  <a:pt x="3" y="148"/>
                </a:lnTo>
                <a:lnTo>
                  <a:pt x="251" y="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6" name="Freeform 154"/>
          <p:cNvSpPr>
            <a:spLocks/>
          </p:cNvSpPr>
          <p:nvPr userDrawn="1"/>
        </p:nvSpPr>
        <p:spPr bwMode="auto">
          <a:xfrm>
            <a:off x="5734050" y="3279775"/>
            <a:ext cx="112713" cy="481013"/>
          </a:xfrm>
          <a:custGeom>
            <a:avLst/>
            <a:gdLst>
              <a:gd name="T0" fmla="*/ 2147483646 w 71"/>
              <a:gd name="T1" fmla="*/ 2147483646 h 303"/>
              <a:gd name="T2" fmla="*/ 2147483646 w 71"/>
              <a:gd name="T3" fmla="*/ 2147483646 h 303"/>
              <a:gd name="T4" fmla="*/ 2147483646 w 71"/>
              <a:gd name="T5" fmla="*/ 2147483646 h 303"/>
              <a:gd name="T6" fmla="*/ 2147483646 w 71"/>
              <a:gd name="T7" fmla="*/ 2147483646 h 303"/>
              <a:gd name="T8" fmla="*/ 2147483646 w 71"/>
              <a:gd name="T9" fmla="*/ 0 h 303"/>
              <a:gd name="T10" fmla="*/ 2147483646 w 71"/>
              <a:gd name="T11" fmla="*/ 0 h 303"/>
              <a:gd name="T12" fmla="*/ 2147483646 w 71"/>
              <a:gd name="T13" fmla="*/ 0 h 303"/>
              <a:gd name="T14" fmla="*/ 2147483646 w 71"/>
              <a:gd name="T15" fmla="*/ 0 h 303"/>
              <a:gd name="T16" fmla="*/ 2147483646 w 71"/>
              <a:gd name="T17" fmla="*/ 2147483646 h 303"/>
              <a:gd name="T18" fmla="*/ 2147483646 w 71"/>
              <a:gd name="T19" fmla="*/ 2147483646 h 303"/>
              <a:gd name="T20" fmla="*/ 2147483646 w 71"/>
              <a:gd name="T21" fmla="*/ 2147483646 h 303"/>
              <a:gd name="T22" fmla="*/ 2147483646 w 71"/>
              <a:gd name="T23" fmla="*/ 2147483646 h 303"/>
              <a:gd name="T24" fmla="*/ 2147483646 w 71"/>
              <a:gd name="T25" fmla="*/ 2147483646 h 303"/>
              <a:gd name="T26" fmla="*/ 2147483646 w 71"/>
              <a:gd name="T27" fmla="*/ 2147483646 h 303"/>
              <a:gd name="T28" fmla="*/ 2147483646 w 71"/>
              <a:gd name="T29" fmla="*/ 2147483646 h 303"/>
              <a:gd name="T30" fmla="*/ 2147483646 w 71"/>
              <a:gd name="T31" fmla="*/ 2147483646 h 303"/>
              <a:gd name="T32" fmla="*/ 2147483646 w 71"/>
              <a:gd name="T33" fmla="*/ 2147483646 h 303"/>
              <a:gd name="T34" fmla="*/ 2147483646 w 71"/>
              <a:gd name="T35" fmla="*/ 2147483646 h 303"/>
              <a:gd name="T36" fmla="*/ 2147483646 w 71"/>
              <a:gd name="T37" fmla="*/ 2147483646 h 303"/>
              <a:gd name="T38" fmla="*/ 2147483646 w 71"/>
              <a:gd name="T39" fmla="*/ 2147483646 h 303"/>
              <a:gd name="T40" fmla="*/ 2147483646 w 71"/>
              <a:gd name="T41" fmla="*/ 2147483646 h 303"/>
              <a:gd name="T42" fmla="*/ 2147483646 w 71"/>
              <a:gd name="T43" fmla="*/ 2147483646 h 303"/>
              <a:gd name="T44" fmla="*/ 0 w 71"/>
              <a:gd name="T45" fmla="*/ 2147483646 h 303"/>
              <a:gd name="T46" fmla="*/ 0 w 71"/>
              <a:gd name="T47" fmla="*/ 2147483646 h 303"/>
              <a:gd name="T48" fmla="*/ 2147483646 w 71"/>
              <a:gd name="T49" fmla="*/ 2147483646 h 30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1" h="303">
                <a:moveTo>
                  <a:pt x="52" y="9"/>
                </a:moveTo>
                <a:lnTo>
                  <a:pt x="52" y="9"/>
                </a:lnTo>
                <a:lnTo>
                  <a:pt x="54" y="5"/>
                </a:lnTo>
                <a:lnTo>
                  <a:pt x="57" y="2"/>
                </a:lnTo>
                <a:lnTo>
                  <a:pt x="59" y="0"/>
                </a:lnTo>
                <a:lnTo>
                  <a:pt x="64" y="0"/>
                </a:lnTo>
                <a:lnTo>
                  <a:pt x="67" y="2"/>
                </a:lnTo>
                <a:lnTo>
                  <a:pt x="69" y="5"/>
                </a:lnTo>
                <a:lnTo>
                  <a:pt x="71" y="9"/>
                </a:lnTo>
                <a:lnTo>
                  <a:pt x="71" y="12"/>
                </a:lnTo>
                <a:lnTo>
                  <a:pt x="19" y="294"/>
                </a:lnTo>
                <a:lnTo>
                  <a:pt x="19" y="299"/>
                </a:lnTo>
                <a:lnTo>
                  <a:pt x="16" y="301"/>
                </a:lnTo>
                <a:lnTo>
                  <a:pt x="12" y="303"/>
                </a:lnTo>
                <a:lnTo>
                  <a:pt x="9" y="303"/>
                </a:lnTo>
                <a:lnTo>
                  <a:pt x="5" y="301"/>
                </a:lnTo>
                <a:lnTo>
                  <a:pt x="2" y="299"/>
                </a:lnTo>
                <a:lnTo>
                  <a:pt x="0" y="296"/>
                </a:lnTo>
                <a:lnTo>
                  <a:pt x="0" y="291"/>
                </a:lnTo>
                <a:lnTo>
                  <a:pt x="52" y="9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7" name="Freeform 155"/>
          <p:cNvSpPr>
            <a:spLocks/>
          </p:cNvSpPr>
          <p:nvPr userDrawn="1"/>
        </p:nvSpPr>
        <p:spPr bwMode="auto">
          <a:xfrm>
            <a:off x="5868988" y="3248025"/>
            <a:ext cx="46037" cy="487363"/>
          </a:xfrm>
          <a:custGeom>
            <a:avLst/>
            <a:gdLst>
              <a:gd name="T0" fmla="*/ 0 w 29"/>
              <a:gd name="T1" fmla="*/ 2147483646 h 307"/>
              <a:gd name="T2" fmla="*/ 0 w 29"/>
              <a:gd name="T3" fmla="*/ 2147483646 h 307"/>
              <a:gd name="T4" fmla="*/ 2147483646 w 29"/>
              <a:gd name="T5" fmla="*/ 2147483646 h 307"/>
              <a:gd name="T6" fmla="*/ 2147483646 w 29"/>
              <a:gd name="T7" fmla="*/ 2147483646 h 307"/>
              <a:gd name="T8" fmla="*/ 2147483646 w 29"/>
              <a:gd name="T9" fmla="*/ 2147483646 h 307"/>
              <a:gd name="T10" fmla="*/ 2147483646 w 29"/>
              <a:gd name="T11" fmla="*/ 0 h 307"/>
              <a:gd name="T12" fmla="*/ 2147483646 w 29"/>
              <a:gd name="T13" fmla="*/ 0 h 307"/>
              <a:gd name="T14" fmla="*/ 2147483646 w 29"/>
              <a:gd name="T15" fmla="*/ 0 h 307"/>
              <a:gd name="T16" fmla="*/ 2147483646 w 29"/>
              <a:gd name="T17" fmla="*/ 2147483646 h 307"/>
              <a:gd name="T18" fmla="*/ 2147483646 w 29"/>
              <a:gd name="T19" fmla="*/ 2147483646 h 307"/>
              <a:gd name="T20" fmla="*/ 2147483646 w 29"/>
              <a:gd name="T21" fmla="*/ 2147483646 h 307"/>
              <a:gd name="T22" fmla="*/ 2147483646 w 29"/>
              <a:gd name="T23" fmla="*/ 2147483646 h 307"/>
              <a:gd name="T24" fmla="*/ 2147483646 w 29"/>
              <a:gd name="T25" fmla="*/ 2147483646 h 307"/>
              <a:gd name="T26" fmla="*/ 2147483646 w 29"/>
              <a:gd name="T27" fmla="*/ 2147483646 h 307"/>
              <a:gd name="T28" fmla="*/ 2147483646 w 29"/>
              <a:gd name="T29" fmla="*/ 2147483646 h 307"/>
              <a:gd name="T30" fmla="*/ 2147483646 w 29"/>
              <a:gd name="T31" fmla="*/ 2147483646 h 307"/>
              <a:gd name="T32" fmla="*/ 2147483646 w 29"/>
              <a:gd name="T33" fmla="*/ 2147483646 h 307"/>
              <a:gd name="T34" fmla="*/ 2147483646 w 29"/>
              <a:gd name="T35" fmla="*/ 2147483646 h 307"/>
              <a:gd name="T36" fmla="*/ 2147483646 w 29"/>
              <a:gd name="T37" fmla="*/ 2147483646 h 307"/>
              <a:gd name="T38" fmla="*/ 2147483646 w 29"/>
              <a:gd name="T39" fmla="*/ 2147483646 h 307"/>
              <a:gd name="T40" fmla="*/ 2147483646 w 29"/>
              <a:gd name="T41" fmla="*/ 2147483646 h 307"/>
              <a:gd name="T42" fmla="*/ 2147483646 w 29"/>
              <a:gd name="T43" fmla="*/ 2147483646 h 307"/>
              <a:gd name="T44" fmla="*/ 2147483646 w 29"/>
              <a:gd name="T45" fmla="*/ 2147483646 h 307"/>
              <a:gd name="T46" fmla="*/ 2147483646 w 29"/>
              <a:gd name="T47" fmla="*/ 2147483646 h 307"/>
              <a:gd name="T48" fmla="*/ 0 w 29"/>
              <a:gd name="T49" fmla="*/ 2147483646 h 30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9" h="307">
                <a:moveTo>
                  <a:pt x="0" y="10"/>
                </a:moveTo>
                <a:lnTo>
                  <a:pt x="0" y="10"/>
                </a:lnTo>
                <a:lnTo>
                  <a:pt x="1" y="7"/>
                </a:lnTo>
                <a:lnTo>
                  <a:pt x="3" y="3"/>
                </a:lnTo>
                <a:lnTo>
                  <a:pt x="6" y="1"/>
                </a:lnTo>
                <a:lnTo>
                  <a:pt x="10" y="0"/>
                </a:lnTo>
                <a:lnTo>
                  <a:pt x="13" y="1"/>
                </a:lnTo>
                <a:lnTo>
                  <a:pt x="17" y="3"/>
                </a:lnTo>
                <a:lnTo>
                  <a:pt x="18" y="7"/>
                </a:lnTo>
                <a:lnTo>
                  <a:pt x="20" y="10"/>
                </a:lnTo>
                <a:lnTo>
                  <a:pt x="29" y="297"/>
                </a:lnTo>
                <a:lnTo>
                  <a:pt x="29" y="301"/>
                </a:lnTo>
                <a:lnTo>
                  <a:pt x="27" y="304"/>
                </a:lnTo>
                <a:lnTo>
                  <a:pt x="24" y="306"/>
                </a:lnTo>
                <a:lnTo>
                  <a:pt x="20" y="307"/>
                </a:lnTo>
                <a:lnTo>
                  <a:pt x="15" y="306"/>
                </a:lnTo>
                <a:lnTo>
                  <a:pt x="13" y="304"/>
                </a:lnTo>
                <a:lnTo>
                  <a:pt x="10" y="302"/>
                </a:lnTo>
                <a:lnTo>
                  <a:pt x="10" y="297"/>
                </a:lnTo>
                <a:lnTo>
                  <a:pt x="0" y="1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8" name="Freeform 156"/>
          <p:cNvSpPr>
            <a:spLocks/>
          </p:cNvSpPr>
          <p:nvPr userDrawn="1"/>
        </p:nvSpPr>
        <p:spPr bwMode="auto">
          <a:xfrm>
            <a:off x="5916613" y="3206750"/>
            <a:ext cx="161925" cy="460375"/>
          </a:xfrm>
          <a:custGeom>
            <a:avLst/>
            <a:gdLst>
              <a:gd name="T0" fmla="*/ 0 w 102"/>
              <a:gd name="T1" fmla="*/ 2147483646 h 290"/>
              <a:gd name="T2" fmla="*/ 0 w 102"/>
              <a:gd name="T3" fmla="*/ 2147483646 h 290"/>
              <a:gd name="T4" fmla="*/ 0 w 102"/>
              <a:gd name="T5" fmla="*/ 2147483646 h 290"/>
              <a:gd name="T6" fmla="*/ 0 w 102"/>
              <a:gd name="T7" fmla="*/ 2147483646 h 290"/>
              <a:gd name="T8" fmla="*/ 2147483646 w 102"/>
              <a:gd name="T9" fmla="*/ 2147483646 h 290"/>
              <a:gd name="T10" fmla="*/ 2147483646 w 102"/>
              <a:gd name="T11" fmla="*/ 0 h 290"/>
              <a:gd name="T12" fmla="*/ 2147483646 w 102"/>
              <a:gd name="T13" fmla="*/ 0 h 290"/>
              <a:gd name="T14" fmla="*/ 2147483646 w 102"/>
              <a:gd name="T15" fmla="*/ 0 h 290"/>
              <a:gd name="T16" fmla="*/ 2147483646 w 102"/>
              <a:gd name="T17" fmla="*/ 0 h 290"/>
              <a:gd name="T18" fmla="*/ 2147483646 w 102"/>
              <a:gd name="T19" fmla="*/ 2147483646 h 290"/>
              <a:gd name="T20" fmla="*/ 2147483646 w 102"/>
              <a:gd name="T21" fmla="*/ 2147483646 h 290"/>
              <a:gd name="T22" fmla="*/ 2147483646 w 102"/>
              <a:gd name="T23" fmla="*/ 2147483646 h 290"/>
              <a:gd name="T24" fmla="*/ 2147483646 w 102"/>
              <a:gd name="T25" fmla="*/ 2147483646 h 290"/>
              <a:gd name="T26" fmla="*/ 2147483646 w 102"/>
              <a:gd name="T27" fmla="*/ 2147483646 h 290"/>
              <a:gd name="T28" fmla="*/ 2147483646 w 102"/>
              <a:gd name="T29" fmla="*/ 2147483646 h 290"/>
              <a:gd name="T30" fmla="*/ 2147483646 w 102"/>
              <a:gd name="T31" fmla="*/ 2147483646 h 290"/>
              <a:gd name="T32" fmla="*/ 2147483646 w 102"/>
              <a:gd name="T33" fmla="*/ 2147483646 h 290"/>
              <a:gd name="T34" fmla="*/ 2147483646 w 102"/>
              <a:gd name="T35" fmla="*/ 2147483646 h 290"/>
              <a:gd name="T36" fmla="*/ 2147483646 w 102"/>
              <a:gd name="T37" fmla="*/ 2147483646 h 290"/>
              <a:gd name="T38" fmla="*/ 2147483646 w 102"/>
              <a:gd name="T39" fmla="*/ 2147483646 h 290"/>
              <a:gd name="T40" fmla="*/ 2147483646 w 102"/>
              <a:gd name="T41" fmla="*/ 2147483646 h 290"/>
              <a:gd name="T42" fmla="*/ 2147483646 w 102"/>
              <a:gd name="T43" fmla="*/ 2147483646 h 290"/>
              <a:gd name="T44" fmla="*/ 2147483646 w 102"/>
              <a:gd name="T45" fmla="*/ 2147483646 h 290"/>
              <a:gd name="T46" fmla="*/ 2147483646 w 102"/>
              <a:gd name="T47" fmla="*/ 2147483646 h 290"/>
              <a:gd name="T48" fmla="*/ 0 w 102"/>
              <a:gd name="T49" fmla="*/ 2147483646 h 29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02" h="290">
                <a:moveTo>
                  <a:pt x="0" y="12"/>
                </a:moveTo>
                <a:lnTo>
                  <a:pt x="0" y="12"/>
                </a:lnTo>
                <a:lnTo>
                  <a:pt x="0" y="8"/>
                </a:lnTo>
                <a:lnTo>
                  <a:pt x="0" y="5"/>
                </a:lnTo>
                <a:lnTo>
                  <a:pt x="4" y="2"/>
                </a:lnTo>
                <a:lnTo>
                  <a:pt x="7" y="0"/>
                </a:lnTo>
                <a:lnTo>
                  <a:pt x="11" y="0"/>
                </a:lnTo>
                <a:lnTo>
                  <a:pt x="14" y="2"/>
                </a:lnTo>
                <a:lnTo>
                  <a:pt x="18" y="3"/>
                </a:lnTo>
                <a:lnTo>
                  <a:pt x="19" y="7"/>
                </a:lnTo>
                <a:lnTo>
                  <a:pt x="102" y="278"/>
                </a:lnTo>
                <a:lnTo>
                  <a:pt x="102" y="282"/>
                </a:lnTo>
                <a:lnTo>
                  <a:pt x="102" y="285"/>
                </a:lnTo>
                <a:lnTo>
                  <a:pt x="98" y="289"/>
                </a:lnTo>
                <a:lnTo>
                  <a:pt x="95" y="290"/>
                </a:lnTo>
                <a:lnTo>
                  <a:pt x="92" y="290"/>
                </a:lnTo>
                <a:lnTo>
                  <a:pt x="88" y="289"/>
                </a:lnTo>
                <a:lnTo>
                  <a:pt x="85" y="287"/>
                </a:lnTo>
                <a:lnTo>
                  <a:pt x="83" y="284"/>
                </a:lnTo>
                <a:lnTo>
                  <a:pt x="0" y="1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9" name="Freeform 157"/>
          <p:cNvSpPr>
            <a:spLocks/>
          </p:cNvSpPr>
          <p:nvPr userDrawn="1"/>
        </p:nvSpPr>
        <p:spPr bwMode="auto">
          <a:xfrm>
            <a:off x="5149850" y="3124200"/>
            <a:ext cx="473075" cy="147638"/>
          </a:xfrm>
          <a:custGeom>
            <a:avLst/>
            <a:gdLst>
              <a:gd name="T0" fmla="*/ 2147483646 w 298"/>
              <a:gd name="T1" fmla="*/ 0 h 93"/>
              <a:gd name="T2" fmla="*/ 2147483646 w 298"/>
              <a:gd name="T3" fmla="*/ 0 h 93"/>
              <a:gd name="T4" fmla="*/ 2147483646 w 298"/>
              <a:gd name="T5" fmla="*/ 0 h 93"/>
              <a:gd name="T6" fmla="*/ 2147483646 w 298"/>
              <a:gd name="T7" fmla="*/ 2147483646 h 93"/>
              <a:gd name="T8" fmla="*/ 2147483646 w 298"/>
              <a:gd name="T9" fmla="*/ 2147483646 h 93"/>
              <a:gd name="T10" fmla="*/ 2147483646 w 298"/>
              <a:gd name="T11" fmla="*/ 2147483646 h 93"/>
              <a:gd name="T12" fmla="*/ 2147483646 w 298"/>
              <a:gd name="T13" fmla="*/ 2147483646 h 93"/>
              <a:gd name="T14" fmla="*/ 2147483646 w 298"/>
              <a:gd name="T15" fmla="*/ 2147483646 h 93"/>
              <a:gd name="T16" fmla="*/ 2147483646 w 298"/>
              <a:gd name="T17" fmla="*/ 2147483646 h 93"/>
              <a:gd name="T18" fmla="*/ 2147483646 w 298"/>
              <a:gd name="T19" fmla="*/ 2147483646 h 93"/>
              <a:gd name="T20" fmla="*/ 2147483646 w 298"/>
              <a:gd name="T21" fmla="*/ 2147483646 h 93"/>
              <a:gd name="T22" fmla="*/ 2147483646 w 298"/>
              <a:gd name="T23" fmla="*/ 2147483646 h 93"/>
              <a:gd name="T24" fmla="*/ 2147483646 w 298"/>
              <a:gd name="T25" fmla="*/ 2147483646 h 93"/>
              <a:gd name="T26" fmla="*/ 2147483646 w 298"/>
              <a:gd name="T27" fmla="*/ 2147483646 h 93"/>
              <a:gd name="T28" fmla="*/ 2147483646 w 298"/>
              <a:gd name="T29" fmla="*/ 2147483646 h 93"/>
              <a:gd name="T30" fmla="*/ 2147483646 w 298"/>
              <a:gd name="T31" fmla="*/ 2147483646 h 93"/>
              <a:gd name="T32" fmla="*/ 2147483646 w 298"/>
              <a:gd name="T33" fmla="*/ 2147483646 h 93"/>
              <a:gd name="T34" fmla="*/ 0 w 298"/>
              <a:gd name="T35" fmla="*/ 2147483646 h 93"/>
              <a:gd name="T36" fmla="*/ 0 w 298"/>
              <a:gd name="T37" fmla="*/ 2147483646 h 93"/>
              <a:gd name="T38" fmla="*/ 0 w 298"/>
              <a:gd name="T39" fmla="*/ 2147483646 h 93"/>
              <a:gd name="T40" fmla="*/ 0 w 298"/>
              <a:gd name="T41" fmla="*/ 2147483646 h 93"/>
              <a:gd name="T42" fmla="*/ 2147483646 w 298"/>
              <a:gd name="T43" fmla="*/ 2147483646 h 93"/>
              <a:gd name="T44" fmla="*/ 2147483646 w 298"/>
              <a:gd name="T45" fmla="*/ 2147483646 h 93"/>
              <a:gd name="T46" fmla="*/ 2147483646 w 298"/>
              <a:gd name="T47" fmla="*/ 2147483646 h 93"/>
              <a:gd name="T48" fmla="*/ 2147483646 w 298"/>
              <a:gd name="T49" fmla="*/ 0 h 9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98" h="93">
                <a:moveTo>
                  <a:pt x="286" y="0"/>
                </a:moveTo>
                <a:lnTo>
                  <a:pt x="286" y="0"/>
                </a:lnTo>
                <a:lnTo>
                  <a:pt x="289" y="0"/>
                </a:lnTo>
                <a:lnTo>
                  <a:pt x="293" y="2"/>
                </a:lnTo>
                <a:lnTo>
                  <a:pt x="296" y="4"/>
                </a:lnTo>
                <a:lnTo>
                  <a:pt x="298" y="7"/>
                </a:lnTo>
                <a:lnTo>
                  <a:pt x="298" y="12"/>
                </a:lnTo>
                <a:lnTo>
                  <a:pt x="296" y="16"/>
                </a:lnTo>
                <a:lnTo>
                  <a:pt x="294" y="18"/>
                </a:lnTo>
                <a:lnTo>
                  <a:pt x="291" y="19"/>
                </a:lnTo>
                <a:lnTo>
                  <a:pt x="12" y="93"/>
                </a:lnTo>
                <a:lnTo>
                  <a:pt x="9" y="93"/>
                </a:lnTo>
                <a:lnTo>
                  <a:pt x="6" y="91"/>
                </a:lnTo>
                <a:lnTo>
                  <a:pt x="2" y="90"/>
                </a:lnTo>
                <a:lnTo>
                  <a:pt x="0" y="86"/>
                </a:lnTo>
                <a:lnTo>
                  <a:pt x="0" y="83"/>
                </a:lnTo>
                <a:lnTo>
                  <a:pt x="2" y="79"/>
                </a:lnTo>
                <a:lnTo>
                  <a:pt x="4" y="76"/>
                </a:lnTo>
                <a:lnTo>
                  <a:pt x="7" y="74"/>
                </a:lnTo>
                <a:lnTo>
                  <a:pt x="286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0" name="Freeform 158"/>
          <p:cNvSpPr>
            <a:spLocks/>
          </p:cNvSpPr>
          <p:nvPr userDrawn="1"/>
        </p:nvSpPr>
        <p:spPr bwMode="auto">
          <a:xfrm>
            <a:off x="5141913" y="3048000"/>
            <a:ext cx="485775" cy="65088"/>
          </a:xfrm>
          <a:custGeom>
            <a:avLst/>
            <a:gdLst>
              <a:gd name="T0" fmla="*/ 2147483646 w 306"/>
              <a:gd name="T1" fmla="*/ 0 h 41"/>
              <a:gd name="T2" fmla="*/ 2147483646 w 306"/>
              <a:gd name="T3" fmla="*/ 0 h 41"/>
              <a:gd name="T4" fmla="*/ 2147483646 w 306"/>
              <a:gd name="T5" fmla="*/ 0 h 41"/>
              <a:gd name="T6" fmla="*/ 2147483646 w 306"/>
              <a:gd name="T7" fmla="*/ 2147483646 h 41"/>
              <a:gd name="T8" fmla="*/ 2147483646 w 306"/>
              <a:gd name="T9" fmla="*/ 2147483646 h 41"/>
              <a:gd name="T10" fmla="*/ 2147483646 w 306"/>
              <a:gd name="T11" fmla="*/ 2147483646 h 41"/>
              <a:gd name="T12" fmla="*/ 2147483646 w 306"/>
              <a:gd name="T13" fmla="*/ 2147483646 h 41"/>
              <a:gd name="T14" fmla="*/ 2147483646 w 306"/>
              <a:gd name="T15" fmla="*/ 2147483646 h 41"/>
              <a:gd name="T16" fmla="*/ 2147483646 w 306"/>
              <a:gd name="T17" fmla="*/ 2147483646 h 41"/>
              <a:gd name="T18" fmla="*/ 2147483646 w 306"/>
              <a:gd name="T19" fmla="*/ 2147483646 h 41"/>
              <a:gd name="T20" fmla="*/ 2147483646 w 306"/>
              <a:gd name="T21" fmla="*/ 2147483646 h 41"/>
              <a:gd name="T22" fmla="*/ 2147483646 w 306"/>
              <a:gd name="T23" fmla="*/ 2147483646 h 41"/>
              <a:gd name="T24" fmla="*/ 2147483646 w 306"/>
              <a:gd name="T25" fmla="*/ 2147483646 h 41"/>
              <a:gd name="T26" fmla="*/ 2147483646 w 306"/>
              <a:gd name="T27" fmla="*/ 2147483646 h 41"/>
              <a:gd name="T28" fmla="*/ 2147483646 w 306"/>
              <a:gd name="T29" fmla="*/ 2147483646 h 41"/>
              <a:gd name="T30" fmla="*/ 2147483646 w 306"/>
              <a:gd name="T31" fmla="*/ 2147483646 h 41"/>
              <a:gd name="T32" fmla="*/ 0 w 306"/>
              <a:gd name="T33" fmla="*/ 2147483646 h 41"/>
              <a:gd name="T34" fmla="*/ 0 w 306"/>
              <a:gd name="T35" fmla="*/ 2147483646 h 41"/>
              <a:gd name="T36" fmla="*/ 0 w 306"/>
              <a:gd name="T37" fmla="*/ 2147483646 h 41"/>
              <a:gd name="T38" fmla="*/ 0 w 306"/>
              <a:gd name="T39" fmla="*/ 2147483646 h 41"/>
              <a:gd name="T40" fmla="*/ 0 w 306"/>
              <a:gd name="T41" fmla="*/ 2147483646 h 41"/>
              <a:gd name="T42" fmla="*/ 2147483646 w 306"/>
              <a:gd name="T43" fmla="*/ 2147483646 h 41"/>
              <a:gd name="T44" fmla="*/ 2147483646 w 306"/>
              <a:gd name="T45" fmla="*/ 2147483646 h 41"/>
              <a:gd name="T46" fmla="*/ 2147483646 w 306"/>
              <a:gd name="T47" fmla="*/ 2147483646 h 41"/>
              <a:gd name="T48" fmla="*/ 2147483646 w 306"/>
              <a:gd name="T49" fmla="*/ 0 h 4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06" h="41">
                <a:moveTo>
                  <a:pt x="296" y="0"/>
                </a:moveTo>
                <a:lnTo>
                  <a:pt x="296" y="0"/>
                </a:lnTo>
                <a:lnTo>
                  <a:pt x="299" y="0"/>
                </a:lnTo>
                <a:lnTo>
                  <a:pt x="303" y="2"/>
                </a:lnTo>
                <a:lnTo>
                  <a:pt x="305" y="5"/>
                </a:lnTo>
                <a:lnTo>
                  <a:pt x="306" y="9"/>
                </a:lnTo>
                <a:lnTo>
                  <a:pt x="306" y="12"/>
                </a:lnTo>
                <a:lnTo>
                  <a:pt x="305" y="16"/>
                </a:lnTo>
                <a:lnTo>
                  <a:pt x="301" y="19"/>
                </a:lnTo>
                <a:lnTo>
                  <a:pt x="298" y="19"/>
                </a:lnTo>
                <a:lnTo>
                  <a:pt x="11" y="41"/>
                </a:lnTo>
                <a:lnTo>
                  <a:pt x="7" y="41"/>
                </a:lnTo>
                <a:lnTo>
                  <a:pt x="4" y="40"/>
                </a:lnTo>
                <a:lnTo>
                  <a:pt x="0" y="36"/>
                </a:lnTo>
                <a:lnTo>
                  <a:pt x="0" y="33"/>
                </a:lnTo>
                <a:lnTo>
                  <a:pt x="0" y="29"/>
                </a:lnTo>
                <a:lnTo>
                  <a:pt x="2" y="26"/>
                </a:lnTo>
                <a:lnTo>
                  <a:pt x="5" y="23"/>
                </a:lnTo>
                <a:lnTo>
                  <a:pt x="9" y="23"/>
                </a:lnTo>
                <a:lnTo>
                  <a:pt x="296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1" name="Freeform 159"/>
          <p:cNvSpPr>
            <a:spLocks/>
          </p:cNvSpPr>
          <p:nvPr userDrawn="1"/>
        </p:nvSpPr>
        <p:spPr bwMode="auto">
          <a:xfrm>
            <a:off x="5186363" y="2925763"/>
            <a:ext cx="479425" cy="103187"/>
          </a:xfrm>
          <a:custGeom>
            <a:avLst/>
            <a:gdLst>
              <a:gd name="T0" fmla="*/ 2147483646 w 302"/>
              <a:gd name="T1" fmla="*/ 2147483646 h 65"/>
              <a:gd name="T2" fmla="*/ 2147483646 w 302"/>
              <a:gd name="T3" fmla="*/ 2147483646 h 65"/>
              <a:gd name="T4" fmla="*/ 2147483646 w 302"/>
              <a:gd name="T5" fmla="*/ 2147483646 h 65"/>
              <a:gd name="T6" fmla="*/ 2147483646 w 302"/>
              <a:gd name="T7" fmla="*/ 2147483646 h 65"/>
              <a:gd name="T8" fmla="*/ 2147483646 w 302"/>
              <a:gd name="T9" fmla="*/ 2147483646 h 65"/>
              <a:gd name="T10" fmla="*/ 2147483646 w 302"/>
              <a:gd name="T11" fmla="*/ 2147483646 h 65"/>
              <a:gd name="T12" fmla="*/ 2147483646 w 302"/>
              <a:gd name="T13" fmla="*/ 2147483646 h 65"/>
              <a:gd name="T14" fmla="*/ 2147483646 w 302"/>
              <a:gd name="T15" fmla="*/ 2147483646 h 65"/>
              <a:gd name="T16" fmla="*/ 2147483646 w 302"/>
              <a:gd name="T17" fmla="*/ 2147483646 h 65"/>
              <a:gd name="T18" fmla="*/ 2147483646 w 302"/>
              <a:gd name="T19" fmla="*/ 2147483646 h 65"/>
              <a:gd name="T20" fmla="*/ 2147483646 w 302"/>
              <a:gd name="T21" fmla="*/ 2147483646 h 65"/>
              <a:gd name="T22" fmla="*/ 2147483646 w 302"/>
              <a:gd name="T23" fmla="*/ 2147483646 h 65"/>
              <a:gd name="T24" fmla="*/ 2147483646 w 302"/>
              <a:gd name="T25" fmla="*/ 2147483646 h 65"/>
              <a:gd name="T26" fmla="*/ 2147483646 w 302"/>
              <a:gd name="T27" fmla="*/ 2147483646 h 65"/>
              <a:gd name="T28" fmla="*/ 2147483646 w 302"/>
              <a:gd name="T29" fmla="*/ 2147483646 h 65"/>
              <a:gd name="T30" fmla="*/ 2147483646 w 302"/>
              <a:gd name="T31" fmla="*/ 2147483646 h 65"/>
              <a:gd name="T32" fmla="*/ 0 w 302"/>
              <a:gd name="T33" fmla="*/ 2147483646 h 65"/>
              <a:gd name="T34" fmla="*/ 0 w 302"/>
              <a:gd name="T35" fmla="*/ 2147483646 h 65"/>
              <a:gd name="T36" fmla="*/ 0 w 302"/>
              <a:gd name="T37" fmla="*/ 2147483646 h 65"/>
              <a:gd name="T38" fmla="*/ 0 w 302"/>
              <a:gd name="T39" fmla="*/ 2147483646 h 65"/>
              <a:gd name="T40" fmla="*/ 0 w 302"/>
              <a:gd name="T41" fmla="*/ 2147483646 h 65"/>
              <a:gd name="T42" fmla="*/ 2147483646 w 302"/>
              <a:gd name="T43" fmla="*/ 2147483646 h 65"/>
              <a:gd name="T44" fmla="*/ 2147483646 w 302"/>
              <a:gd name="T45" fmla="*/ 0 h 65"/>
              <a:gd name="T46" fmla="*/ 2147483646 w 302"/>
              <a:gd name="T47" fmla="*/ 0 h 65"/>
              <a:gd name="T48" fmla="*/ 2147483646 w 302"/>
              <a:gd name="T49" fmla="*/ 2147483646 h 6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02" h="65">
                <a:moveTo>
                  <a:pt x="294" y="45"/>
                </a:moveTo>
                <a:lnTo>
                  <a:pt x="294" y="45"/>
                </a:lnTo>
                <a:lnTo>
                  <a:pt x="299" y="46"/>
                </a:lnTo>
                <a:lnTo>
                  <a:pt x="301" y="50"/>
                </a:lnTo>
                <a:lnTo>
                  <a:pt x="302" y="53"/>
                </a:lnTo>
                <a:lnTo>
                  <a:pt x="302" y="57"/>
                </a:lnTo>
                <a:lnTo>
                  <a:pt x="301" y="60"/>
                </a:lnTo>
                <a:lnTo>
                  <a:pt x="299" y="63"/>
                </a:lnTo>
                <a:lnTo>
                  <a:pt x="295" y="63"/>
                </a:lnTo>
                <a:lnTo>
                  <a:pt x="292" y="65"/>
                </a:lnTo>
                <a:lnTo>
                  <a:pt x="7" y="19"/>
                </a:lnTo>
                <a:lnTo>
                  <a:pt x="3" y="17"/>
                </a:lnTo>
                <a:lnTo>
                  <a:pt x="1" y="15"/>
                </a:lnTo>
                <a:lnTo>
                  <a:pt x="0" y="12"/>
                </a:lnTo>
                <a:lnTo>
                  <a:pt x="0" y="8"/>
                </a:lnTo>
                <a:lnTo>
                  <a:pt x="0" y="5"/>
                </a:lnTo>
                <a:lnTo>
                  <a:pt x="3" y="2"/>
                </a:lnTo>
                <a:lnTo>
                  <a:pt x="7" y="0"/>
                </a:lnTo>
                <a:lnTo>
                  <a:pt x="10" y="0"/>
                </a:lnTo>
                <a:lnTo>
                  <a:pt x="294" y="4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2" name="Freeform 160"/>
          <p:cNvSpPr>
            <a:spLocks/>
          </p:cNvSpPr>
          <p:nvPr userDrawn="1"/>
        </p:nvSpPr>
        <p:spPr bwMode="auto">
          <a:xfrm>
            <a:off x="5256213" y="2797175"/>
            <a:ext cx="457200" cy="196850"/>
          </a:xfrm>
          <a:custGeom>
            <a:avLst/>
            <a:gdLst>
              <a:gd name="T0" fmla="*/ 2147483646 w 288"/>
              <a:gd name="T1" fmla="*/ 2147483646 h 124"/>
              <a:gd name="T2" fmla="*/ 2147483646 w 288"/>
              <a:gd name="T3" fmla="*/ 2147483646 h 124"/>
              <a:gd name="T4" fmla="*/ 2147483646 w 288"/>
              <a:gd name="T5" fmla="*/ 2147483646 h 124"/>
              <a:gd name="T6" fmla="*/ 2147483646 w 288"/>
              <a:gd name="T7" fmla="*/ 2147483646 h 124"/>
              <a:gd name="T8" fmla="*/ 2147483646 w 288"/>
              <a:gd name="T9" fmla="*/ 2147483646 h 124"/>
              <a:gd name="T10" fmla="*/ 2147483646 w 288"/>
              <a:gd name="T11" fmla="*/ 2147483646 h 124"/>
              <a:gd name="T12" fmla="*/ 2147483646 w 288"/>
              <a:gd name="T13" fmla="*/ 2147483646 h 124"/>
              <a:gd name="T14" fmla="*/ 2147483646 w 288"/>
              <a:gd name="T15" fmla="*/ 2147483646 h 124"/>
              <a:gd name="T16" fmla="*/ 2147483646 w 288"/>
              <a:gd name="T17" fmla="*/ 2147483646 h 124"/>
              <a:gd name="T18" fmla="*/ 2147483646 w 288"/>
              <a:gd name="T19" fmla="*/ 2147483646 h 124"/>
              <a:gd name="T20" fmla="*/ 2147483646 w 288"/>
              <a:gd name="T21" fmla="*/ 2147483646 h 124"/>
              <a:gd name="T22" fmla="*/ 2147483646 w 288"/>
              <a:gd name="T23" fmla="*/ 2147483646 h 124"/>
              <a:gd name="T24" fmla="*/ 2147483646 w 288"/>
              <a:gd name="T25" fmla="*/ 2147483646 h 124"/>
              <a:gd name="T26" fmla="*/ 2147483646 w 288"/>
              <a:gd name="T27" fmla="*/ 2147483646 h 124"/>
              <a:gd name="T28" fmla="*/ 2147483646 w 288"/>
              <a:gd name="T29" fmla="*/ 2147483646 h 124"/>
              <a:gd name="T30" fmla="*/ 0 w 288"/>
              <a:gd name="T31" fmla="*/ 2147483646 h 124"/>
              <a:gd name="T32" fmla="*/ 0 w 288"/>
              <a:gd name="T33" fmla="*/ 2147483646 h 124"/>
              <a:gd name="T34" fmla="*/ 0 w 288"/>
              <a:gd name="T35" fmla="*/ 2147483646 h 124"/>
              <a:gd name="T36" fmla="*/ 0 w 288"/>
              <a:gd name="T37" fmla="*/ 2147483646 h 124"/>
              <a:gd name="T38" fmla="*/ 0 w 288"/>
              <a:gd name="T39" fmla="*/ 2147483646 h 124"/>
              <a:gd name="T40" fmla="*/ 2147483646 w 288"/>
              <a:gd name="T41" fmla="*/ 2147483646 h 124"/>
              <a:gd name="T42" fmla="*/ 2147483646 w 288"/>
              <a:gd name="T43" fmla="*/ 0 h 124"/>
              <a:gd name="T44" fmla="*/ 2147483646 w 288"/>
              <a:gd name="T45" fmla="*/ 0 h 124"/>
              <a:gd name="T46" fmla="*/ 2147483646 w 288"/>
              <a:gd name="T47" fmla="*/ 0 h 124"/>
              <a:gd name="T48" fmla="*/ 2147483646 w 288"/>
              <a:gd name="T49" fmla="*/ 2147483646 h 12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88" h="124">
                <a:moveTo>
                  <a:pt x="281" y="105"/>
                </a:moveTo>
                <a:lnTo>
                  <a:pt x="281" y="105"/>
                </a:lnTo>
                <a:lnTo>
                  <a:pt x="284" y="107"/>
                </a:lnTo>
                <a:lnTo>
                  <a:pt x="286" y="110"/>
                </a:lnTo>
                <a:lnTo>
                  <a:pt x="288" y="113"/>
                </a:lnTo>
                <a:lnTo>
                  <a:pt x="286" y="117"/>
                </a:lnTo>
                <a:lnTo>
                  <a:pt x="284" y="120"/>
                </a:lnTo>
                <a:lnTo>
                  <a:pt x="281" y="124"/>
                </a:lnTo>
                <a:lnTo>
                  <a:pt x="277" y="124"/>
                </a:lnTo>
                <a:lnTo>
                  <a:pt x="274" y="124"/>
                </a:lnTo>
                <a:lnTo>
                  <a:pt x="6" y="19"/>
                </a:lnTo>
                <a:lnTo>
                  <a:pt x="2" y="16"/>
                </a:lnTo>
                <a:lnTo>
                  <a:pt x="0" y="14"/>
                </a:lnTo>
                <a:lnTo>
                  <a:pt x="0" y="9"/>
                </a:lnTo>
                <a:lnTo>
                  <a:pt x="0" y="5"/>
                </a:lnTo>
                <a:lnTo>
                  <a:pt x="2" y="2"/>
                </a:lnTo>
                <a:lnTo>
                  <a:pt x="6" y="0"/>
                </a:lnTo>
                <a:lnTo>
                  <a:pt x="9" y="0"/>
                </a:lnTo>
                <a:lnTo>
                  <a:pt x="12" y="0"/>
                </a:lnTo>
                <a:lnTo>
                  <a:pt x="281" y="10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3" name="Freeform 161"/>
          <p:cNvSpPr>
            <a:spLocks/>
          </p:cNvSpPr>
          <p:nvPr userDrawn="1"/>
        </p:nvSpPr>
        <p:spPr bwMode="auto">
          <a:xfrm>
            <a:off x="6272213" y="3271838"/>
            <a:ext cx="352425" cy="352425"/>
          </a:xfrm>
          <a:custGeom>
            <a:avLst/>
            <a:gdLst>
              <a:gd name="T0" fmla="*/ 2147483646 w 222"/>
              <a:gd name="T1" fmla="*/ 2147483646 h 222"/>
              <a:gd name="T2" fmla="*/ 2147483646 w 222"/>
              <a:gd name="T3" fmla="*/ 2147483646 h 222"/>
              <a:gd name="T4" fmla="*/ 2147483646 w 222"/>
              <a:gd name="T5" fmla="*/ 2147483646 h 222"/>
              <a:gd name="T6" fmla="*/ 2147483646 w 222"/>
              <a:gd name="T7" fmla="*/ 2147483646 h 222"/>
              <a:gd name="T8" fmla="*/ 2147483646 w 222"/>
              <a:gd name="T9" fmla="*/ 2147483646 h 222"/>
              <a:gd name="T10" fmla="*/ 2147483646 w 222"/>
              <a:gd name="T11" fmla="*/ 2147483646 h 222"/>
              <a:gd name="T12" fmla="*/ 2147483646 w 222"/>
              <a:gd name="T13" fmla="*/ 2147483646 h 222"/>
              <a:gd name="T14" fmla="*/ 2147483646 w 222"/>
              <a:gd name="T15" fmla="*/ 2147483646 h 222"/>
              <a:gd name="T16" fmla="*/ 2147483646 w 222"/>
              <a:gd name="T17" fmla="*/ 2147483646 h 222"/>
              <a:gd name="T18" fmla="*/ 2147483646 w 222"/>
              <a:gd name="T19" fmla="*/ 2147483646 h 222"/>
              <a:gd name="T20" fmla="*/ 2147483646 w 222"/>
              <a:gd name="T21" fmla="*/ 2147483646 h 222"/>
              <a:gd name="T22" fmla="*/ 2147483646 w 222"/>
              <a:gd name="T23" fmla="*/ 2147483646 h 222"/>
              <a:gd name="T24" fmla="*/ 2147483646 w 222"/>
              <a:gd name="T25" fmla="*/ 0 h 222"/>
              <a:gd name="T26" fmla="*/ 2147483646 w 222"/>
              <a:gd name="T27" fmla="*/ 0 h 222"/>
              <a:gd name="T28" fmla="*/ 2147483646 w 222"/>
              <a:gd name="T29" fmla="*/ 2147483646 h 222"/>
              <a:gd name="T30" fmla="*/ 2147483646 w 222"/>
              <a:gd name="T31" fmla="*/ 2147483646 h 222"/>
              <a:gd name="T32" fmla="*/ 2147483646 w 222"/>
              <a:gd name="T33" fmla="*/ 2147483646 h 222"/>
              <a:gd name="T34" fmla="*/ 2147483646 w 222"/>
              <a:gd name="T35" fmla="*/ 2147483646 h 222"/>
              <a:gd name="T36" fmla="*/ 2147483646 w 222"/>
              <a:gd name="T37" fmla="*/ 2147483646 h 222"/>
              <a:gd name="T38" fmla="*/ 2147483646 w 222"/>
              <a:gd name="T39" fmla="*/ 2147483646 h 222"/>
              <a:gd name="T40" fmla="*/ 2147483646 w 222"/>
              <a:gd name="T41" fmla="*/ 2147483646 h 222"/>
              <a:gd name="T42" fmla="*/ 2147483646 w 222"/>
              <a:gd name="T43" fmla="*/ 2147483646 h 222"/>
              <a:gd name="T44" fmla="*/ 2147483646 w 222"/>
              <a:gd name="T45" fmla="*/ 2147483646 h 222"/>
              <a:gd name="T46" fmla="*/ 2147483646 w 222"/>
              <a:gd name="T47" fmla="*/ 2147483646 h 222"/>
              <a:gd name="T48" fmla="*/ 2147483646 w 222"/>
              <a:gd name="T49" fmla="*/ 2147483646 h 222"/>
              <a:gd name="T50" fmla="*/ 2147483646 w 222"/>
              <a:gd name="T51" fmla="*/ 2147483646 h 222"/>
              <a:gd name="T52" fmla="*/ 2147483646 w 222"/>
              <a:gd name="T53" fmla="*/ 2147483646 h 222"/>
              <a:gd name="T54" fmla="*/ 2147483646 w 222"/>
              <a:gd name="T55" fmla="*/ 2147483646 h 222"/>
              <a:gd name="T56" fmla="*/ 2147483646 w 222"/>
              <a:gd name="T57" fmla="*/ 2147483646 h 222"/>
              <a:gd name="T58" fmla="*/ 2147483646 w 222"/>
              <a:gd name="T59" fmla="*/ 2147483646 h 222"/>
              <a:gd name="T60" fmla="*/ 2147483646 w 222"/>
              <a:gd name="T61" fmla="*/ 2147483646 h 222"/>
              <a:gd name="T62" fmla="*/ 2147483646 w 222"/>
              <a:gd name="T63" fmla="*/ 2147483646 h 222"/>
              <a:gd name="T64" fmla="*/ 2147483646 w 222"/>
              <a:gd name="T65" fmla="*/ 2147483646 h 222"/>
              <a:gd name="T66" fmla="*/ 2147483646 w 222"/>
              <a:gd name="T67" fmla="*/ 2147483646 h 222"/>
              <a:gd name="T68" fmla="*/ 2147483646 w 222"/>
              <a:gd name="T69" fmla="*/ 2147483646 h 222"/>
              <a:gd name="T70" fmla="*/ 2147483646 w 222"/>
              <a:gd name="T71" fmla="*/ 2147483646 h 222"/>
              <a:gd name="T72" fmla="*/ 2147483646 w 222"/>
              <a:gd name="T73" fmla="*/ 2147483646 h 222"/>
              <a:gd name="T74" fmla="*/ 2147483646 w 222"/>
              <a:gd name="T75" fmla="*/ 2147483646 h 222"/>
              <a:gd name="T76" fmla="*/ 2147483646 w 222"/>
              <a:gd name="T77" fmla="*/ 2147483646 h 222"/>
              <a:gd name="T78" fmla="*/ 2147483646 w 222"/>
              <a:gd name="T79" fmla="*/ 2147483646 h 222"/>
              <a:gd name="T80" fmla="*/ 2147483646 w 222"/>
              <a:gd name="T81" fmla="*/ 2147483646 h 222"/>
              <a:gd name="T82" fmla="*/ 2147483646 w 222"/>
              <a:gd name="T83" fmla="*/ 2147483646 h 222"/>
              <a:gd name="T84" fmla="*/ 2147483646 w 222"/>
              <a:gd name="T85" fmla="*/ 2147483646 h 222"/>
              <a:gd name="T86" fmla="*/ 2147483646 w 222"/>
              <a:gd name="T87" fmla="*/ 2147483646 h 222"/>
              <a:gd name="T88" fmla="*/ 2147483646 w 222"/>
              <a:gd name="T89" fmla="*/ 2147483646 h 222"/>
              <a:gd name="T90" fmla="*/ 2147483646 w 222"/>
              <a:gd name="T91" fmla="*/ 2147483646 h 222"/>
              <a:gd name="T92" fmla="*/ 2147483646 w 222"/>
              <a:gd name="T93" fmla="*/ 2147483646 h 222"/>
              <a:gd name="T94" fmla="*/ 2147483646 w 222"/>
              <a:gd name="T95" fmla="*/ 2147483646 h 222"/>
              <a:gd name="T96" fmla="*/ 2147483646 w 222"/>
              <a:gd name="T97" fmla="*/ 2147483646 h 222"/>
              <a:gd name="T98" fmla="*/ 2147483646 w 222"/>
              <a:gd name="T99" fmla="*/ 2147483646 h 222"/>
              <a:gd name="T100" fmla="*/ 2147483646 w 222"/>
              <a:gd name="T101" fmla="*/ 2147483646 h 222"/>
              <a:gd name="T102" fmla="*/ 2147483646 w 222"/>
              <a:gd name="T103" fmla="*/ 2147483646 h 222"/>
              <a:gd name="T104" fmla="*/ 2147483646 w 222"/>
              <a:gd name="T105" fmla="*/ 2147483646 h 222"/>
              <a:gd name="T106" fmla="*/ 2147483646 w 222"/>
              <a:gd name="T107" fmla="*/ 2147483646 h 222"/>
              <a:gd name="T108" fmla="*/ 2147483646 w 222"/>
              <a:gd name="T109" fmla="*/ 2147483646 h 222"/>
              <a:gd name="T110" fmla="*/ 2147483646 w 222"/>
              <a:gd name="T111" fmla="*/ 2147483646 h 222"/>
              <a:gd name="T112" fmla="*/ 0 w 222"/>
              <a:gd name="T113" fmla="*/ 2147483646 h 222"/>
              <a:gd name="T114" fmla="*/ 0 w 222"/>
              <a:gd name="T115" fmla="*/ 2147483646 h 222"/>
              <a:gd name="T116" fmla="*/ 0 w 222"/>
              <a:gd name="T117" fmla="*/ 2147483646 h 222"/>
              <a:gd name="T118" fmla="*/ 0 w 222"/>
              <a:gd name="T119" fmla="*/ 2147483646 h 222"/>
              <a:gd name="T120" fmla="*/ 2147483646 w 222"/>
              <a:gd name="T121" fmla="*/ 2147483646 h 222"/>
              <a:gd name="T122" fmla="*/ 2147483646 w 222"/>
              <a:gd name="T123" fmla="*/ 2147483646 h 22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22" h="222">
                <a:moveTo>
                  <a:pt x="3" y="84"/>
                </a:moveTo>
                <a:lnTo>
                  <a:pt x="3" y="84"/>
                </a:lnTo>
                <a:lnTo>
                  <a:pt x="5" y="74"/>
                </a:lnTo>
                <a:lnTo>
                  <a:pt x="10" y="64"/>
                </a:lnTo>
                <a:lnTo>
                  <a:pt x="15" y="53"/>
                </a:lnTo>
                <a:lnTo>
                  <a:pt x="22" y="45"/>
                </a:lnTo>
                <a:lnTo>
                  <a:pt x="27" y="36"/>
                </a:lnTo>
                <a:lnTo>
                  <a:pt x="36" y="29"/>
                </a:lnTo>
                <a:lnTo>
                  <a:pt x="53" y="16"/>
                </a:lnTo>
                <a:lnTo>
                  <a:pt x="72" y="7"/>
                </a:lnTo>
                <a:lnTo>
                  <a:pt x="82" y="4"/>
                </a:lnTo>
                <a:lnTo>
                  <a:pt x="93" y="2"/>
                </a:lnTo>
                <a:lnTo>
                  <a:pt x="103" y="0"/>
                </a:lnTo>
                <a:lnTo>
                  <a:pt x="115" y="0"/>
                </a:lnTo>
                <a:lnTo>
                  <a:pt x="125" y="2"/>
                </a:lnTo>
                <a:lnTo>
                  <a:pt x="137" y="4"/>
                </a:lnTo>
                <a:lnTo>
                  <a:pt x="148" y="7"/>
                </a:lnTo>
                <a:lnTo>
                  <a:pt x="158" y="10"/>
                </a:lnTo>
                <a:lnTo>
                  <a:pt x="168" y="16"/>
                </a:lnTo>
                <a:lnTo>
                  <a:pt x="177" y="23"/>
                </a:lnTo>
                <a:lnTo>
                  <a:pt x="186" y="29"/>
                </a:lnTo>
                <a:lnTo>
                  <a:pt x="192" y="36"/>
                </a:lnTo>
                <a:lnTo>
                  <a:pt x="206" y="53"/>
                </a:lnTo>
                <a:lnTo>
                  <a:pt x="215" y="72"/>
                </a:lnTo>
                <a:lnTo>
                  <a:pt x="218" y="83"/>
                </a:lnTo>
                <a:lnTo>
                  <a:pt x="220" y="93"/>
                </a:lnTo>
                <a:lnTo>
                  <a:pt x="222" y="105"/>
                </a:lnTo>
                <a:lnTo>
                  <a:pt x="222" y="115"/>
                </a:lnTo>
                <a:lnTo>
                  <a:pt x="220" y="127"/>
                </a:lnTo>
                <a:lnTo>
                  <a:pt x="218" y="138"/>
                </a:lnTo>
                <a:lnTo>
                  <a:pt x="215" y="148"/>
                </a:lnTo>
                <a:lnTo>
                  <a:pt x="211" y="158"/>
                </a:lnTo>
                <a:lnTo>
                  <a:pt x="206" y="169"/>
                </a:lnTo>
                <a:lnTo>
                  <a:pt x="199" y="177"/>
                </a:lnTo>
                <a:lnTo>
                  <a:pt x="192" y="186"/>
                </a:lnTo>
                <a:lnTo>
                  <a:pt x="186" y="194"/>
                </a:lnTo>
                <a:lnTo>
                  <a:pt x="168" y="206"/>
                </a:lnTo>
                <a:lnTo>
                  <a:pt x="149" y="215"/>
                </a:lnTo>
                <a:lnTo>
                  <a:pt x="139" y="218"/>
                </a:lnTo>
                <a:lnTo>
                  <a:pt x="127" y="220"/>
                </a:lnTo>
                <a:lnTo>
                  <a:pt x="117" y="222"/>
                </a:lnTo>
                <a:lnTo>
                  <a:pt x="106" y="222"/>
                </a:lnTo>
                <a:lnTo>
                  <a:pt x="94" y="222"/>
                </a:lnTo>
                <a:lnTo>
                  <a:pt x="84" y="218"/>
                </a:lnTo>
                <a:lnTo>
                  <a:pt x="72" y="215"/>
                </a:lnTo>
                <a:lnTo>
                  <a:pt x="62" y="212"/>
                </a:lnTo>
                <a:lnTo>
                  <a:pt x="53" y="206"/>
                </a:lnTo>
                <a:lnTo>
                  <a:pt x="45" y="200"/>
                </a:lnTo>
                <a:lnTo>
                  <a:pt x="36" y="193"/>
                </a:lnTo>
                <a:lnTo>
                  <a:pt x="27" y="186"/>
                </a:lnTo>
                <a:lnTo>
                  <a:pt x="15" y="169"/>
                </a:lnTo>
                <a:lnTo>
                  <a:pt x="7" y="150"/>
                </a:lnTo>
                <a:lnTo>
                  <a:pt x="3" y="139"/>
                </a:lnTo>
                <a:lnTo>
                  <a:pt x="0" y="129"/>
                </a:lnTo>
                <a:lnTo>
                  <a:pt x="0" y="119"/>
                </a:lnTo>
                <a:lnTo>
                  <a:pt x="0" y="107"/>
                </a:lnTo>
                <a:lnTo>
                  <a:pt x="0" y="96"/>
                </a:lnTo>
                <a:lnTo>
                  <a:pt x="3" y="84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" name="Freeform 162"/>
          <p:cNvSpPr>
            <a:spLocks/>
          </p:cNvSpPr>
          <p:nvPr userDrawn="1"/>
        </p:nvSpPr>
        <p:spPr bwMode="auto">
          <a:xfrm>
            <a:off x="6518275" y="2619375"/>
            <a:ext cx="223838" cy="222250"/>
          </a:xfrm>
          <a:custGeom>
            <a:avLst/>
            <a:gdLst>
              <a:gd name="T0" fmla="*/ 2147483646 w 141"/>
              <a:gd name="T1" fmla="*/ 2147483646 h 140"/>
              <a:gd name="T2" fmla="*/ 2147483646 w 141"/>
              <a:gd name="T3" fmla="*/ 2147483646 h 140"/>
              <a:gd name="T4" fmla="*/ 2147483646 w 141"/>
              <a:gd name="T5" fmla="*/ 2147483646 h 140"/>
              <a:gd name="T6" fmla="*/ 2147483646 w 141"/>
              <a:gd name="T7" fmla="*/ 2147483646 h 140"/>
              <a:gd name="T8" fmla="*/ 2147483646 w 141"/>
              <a:gd name="T9" fmla="*/ 2147483646 h 140"/>
              <a:gd name="T10" fmla="*/ 2147483646 w 141"/>
              <a:gd name="T11" fmla="*/ 2147483646 h 140"/>
              <a:gd name="T12" fmla="*/ 2147483646 w 141"/>
              <a:gd name="T13" fmla="*/ 2147483646 h 140"/>
              <a:gd name="T14" fmla="*/ 2147483646 w 141"/>
              <a:gd name="T15" fmla="*/ 0 h 140"/>
              <a:gd name="T16" fmla="*/ 2147483646 w 141"/>
              <a:gd name="T17" fmla="*/ 0 h 140"/>
              <a:gd name="T18" fmla="*/ 2147483646 w 141"/>
              <a:gd name="T19" fmla="*/ 2147483646 h 140"/>
              <a:gd name="T20" fmla="*/ 2147483646 w 141"/>
              <a:gd name="T21" fmla="*/ 2147483646 h 140"/>
              <a:gd name="T22" fmla="*/ 2147483646 w 141"/>
              <a:gd name="T23" fmla="*/ 2147483646 h 140"/>
              <a:gd name="T24" fmla="*/ 2147483646 w 141"/>
              <a:gd name="T25" fmla="*/ 2147483646 h 140"/>
              <a:gd name="T26" fmla="*/ 2147483646 w 141"/>
              <a:gd name="T27" fmla="*/ 2147483646 h 140"/>
              <a:gd name="T28" fmla="*/ 2147483646 w 141"/>
              <a:gd name="T29" fmla="*/ 2147483646 h 140"/>
              <a:gd name="T30" fmla="*/ 2147483646 w 141"/>
              <a:gd name="T31" fmla="*/ 2147483646 h 140"/>
              <a:gd name="T32" fmla="*/ 2147483646 w 141"/>
              <a:gd name="T33" fmla="*/ 2147483646 h 140"/>
              <a:gd name="T34" fmla="*/ 2147483646 w 141"/>
              <a:gd name="T35" fmla="*/ 2147483646 h 140"/>
              <a:gd name="T36" fmla="*/ 2147483646 w 141"/>
              <a:gd name="T37" fmla="*/ 2147483646 h 140"/>
              <a:gd name="T38" fmla="*/ 2147483646 w 141"/>
              <a:gd name="T39" fmla="*/ 2147483646 h 140"/>
              <a:gd name="T40" fmla="*/ 2147483646 w 141"/>
              <a:gd name="T41" fmla="*/ 2147483646 h 140"/>
              <a:gd name="T42" fmla="*/ 2147483646 w 141"/>
              <a:gd name="T43" fmla="*/ 2147483646 h 140"/>
              <a:gd name="T44" fmla="*/ 2147483646 w 141"/>
              <a:gd name="T45" fmla="*/ 2147483646 h 140"/>
              <a:gd name="T46" fmla="*/ 2147483646 w 141"/>
              <a:gd name="T47" fmla="*/ 2147483646 h 140"/>
              <a:gd name="T48" fmla="*/ 2147483646 w 141"/>
              <a:gd name="T49" fmla="*/ 2147483646 h 140"/>
              <a:gd name="T50" fmla="*/ 2147483646 w 141"/>
              <a:gd name="T51" fmla="*/ 2147483646 h 140"/>
              <a:gd name="T52" fmla="*/ 2147483646 w 141"/>
              <a:gd name="T53" fmla="*/ 2147483646 h 140"/>
              <a:gd name="T54" fmla="*/ 2147483646 w 141"/>
              <a:gd name="T55" fmla="*/ 2147483646 h 140"/>
              <a:gd name="T56" fmla="*/ 2147483646 w 141"/>
              <a:gd name="T57" fmla="*/ 2147483646 h 140"/>
              <a:gd name="T58" fmla="*/ 2147483646 w 141"/>
              <a:gd name="T59" fmla="*/ 2147483646 h 140"/>
              <a:gd name="T60" fmla="*/ 2147483646 w 141"/>
              <a:gd name="T61" fmla="*/ 2147483646 h 140"/>
              <a:gd name="T62" fmla="*/ 2147483646 w 141"/>
              <a:gd name="T63" fmla="*/ 2147483646 h 140"/>
              <a:gd name="T64" fmla="*/ 2147483646 w 141"/>
              <a:gd name="T65" fmla="*/ 2147483646 h 140"/>
              <a:gd name="T66" fmla="*/ 2147483646 w 141"/>
              <a:gd name="T67" fmla="*/ 2147483646 h 140"/>
              <a:gd name="T68" fmla="*/ 2147483646 w 141"/>
              <a:gd name="T69" fmla="*/ 2147483646 h 140"/>
              <a:gd name="T70" fmla="*/ 0 w 141"/>
              <a:gd name="T71" fmla="*/ 2147483646 h 140"/>
              <a:gd name="T72" fmla="*/ 2147483646 w 141"/>
              <a:gd name="T73" fmla="*/ 2147483646 h 140"/>
              <a:gd name="T74" fmla="*/ 2147483646 w 141"/>
              <a:gd name="T75" fmla="*/ 2147483646 h 14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41" h="140">
                <a:moveTo>
                  <a:pt x="1" y="54"/>
                </a:moveTo>
                <a:lnTo>
                  <a:pt x="1" y="54"/>
                </a:lnTo>
                <a:lnTo>
                  <a:pt x="7" y="40"/>
                </a:lnTo>
                <a:lnTo>
                  <a:pt x="13" y="28"/>
                </a:lnTo>
                <a:lnTo>
                  <a:pt x="24" y="17"/>
                </a:lnTo>
                <a:lnTo>
                  <a:pt x="34" y="11"/>
                </a:lnTo>
                <a:lnTo>
                  <a:pt x="46" y="4"/>
                </a:lnTo>
                <a:lnTo>
                  <a:pt x="60" y="0"/>
                </a:lnTo>
                <a:lnTo>
                  <a:pt x="74" y="0"/>
                </a:lnTo>
                <a:lnTo>
                  <a:pt x="87" y="2"/>
                </a:lnTo>
                <a:lnTo>
                  <a:pt x="101" y="7"/>
                </a:lnTo>
                <a:lnTo>
                  <a:pt x="113" y="14"/>
                </a:lnTo>
                <a:lnTo>
                  <a:pt x="122" y="23"/>
                </a:lnTo>
                <a:lnTo>
                  <a:pt x="130" y="33"/>
                </a:lnTo>
                <a:lnTo>
                  <a:pt x="135" y="45"/>
                </a:lnTo>
                <a:lnTo>
                  <a:pt x="139" y="59"/>
                </a:lnTo>
                <a:lnTo>
                  <a:pt x="141" y="72"/>
                </a:lnTo>
                <a:lnTo>
                  <a:pt x="139" y="86"/>
                </a:lnTo>
                <a:lnTo>
                  <a:pt x="134" y="100"/>
                </a:lnTo>
                <a:lnTo>
                  <a:pt x="127" y="112"/>
                </a:lnTo>
                <a:lnTo>
                  <a:pt x="118" y="122"/>
                </a:lnTo>
                <a:lnTo>
                  <a:pt x="106" y="131"/>
                </a:lnTo>
                <a:lnTo>
                  <a:pt x="94" y="136"/>
                </a:lnTo>
                <a:lnTo>
                  <a:pt x="80" y="140"/>
                </a:lnTo>
                <a:lnTo>
                  <a:pt x="67" y="140"/>
                </a:lnTo>
                <a:lnTo>
                  <a:pt x="53" y="138"/>
                </a:lnTo>
                <a:lnTo>
                  <a:pt x="39" y="134"/>
                </a:lnTo>
                <a:lnTo>
                  <a:pt x="29" y="126"/>
                </a:lnTo>
                <a:lnTo>
                  <a:pt x="19" y="117"/>
                </a:lnTo>
                <a:lnTo>
                  <a:pt x="10" y="107"/>
                </a:lnTo>
                <a:lnTo>
                  <a:pt x="5" y="95"/>
                </a:lnTo>
                <a:lnTo>
                  <a:pt x="1" y="81"/>
                </a:lnTo>
                <a:lnTo>
                  <a:pt x="0" y="67"/>
                </a:lnTo>
                <a:lnTo>
                  <a:pt x="1" y="54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5" name="Freeform 163"/>
          <p:cNvSpPr>
            <a:spLocks/>
          </p:cNvSpPr>
          <p:nvPr userDrawn="1"/>
        </p:nvSpPr>
        <p:spPr bwMode="auto">
          <a:xfrm>
            <a:off x="6462713" y="2813050"/>
            <a:ext cx="163512" cy="515938"/>
          </a:xfrm>
          <a:custGeom>
            <a:avLst/>
            <a:gdLst>
              <a:gd name="T0" fmla="*/ 2147483646 w 103"/>
              <a:gd name="T1" fmla="*/ 2147483646 h 325"/>
              <a:gd name="T2" fmla="*/ 2147483646 w 103"/>
              <a:gd name="T3" fmla="*/ 2147483646 h 325"/>
              <a:gd name="T4" fmla="*/ 2147483646 w 103"/>
              <a:gd name="T5" fmla="*/ 2147483646 h 325"/>
              <a:gd name="T6" fmla="*/ 2147483646 w 103"/>
              <a:gd name="T7" fmla="*/ 2147483646 h 325"/>
              <a:gd name="T8" fmla="*/ 2147483646 w 103"/>
              <a:gd name="T9" fmla="*/ 0 h 325"/>
              <a:gd name="T10" fmla="*/ 2147483646 w 103"/>
              <a:gd name="T11" fmla="*/ 0 h 325"/>
              <a:gd name="T12" fmla="*/ 2147483646 w 103"/>
              <a:gd name="T13" fmla="*/ 0 h 325"/>
              <a:gd name="T14" fmla="*/ 2147483646 w 103"/>
              <a:gd name="T15" fmla="*/ 0 h 325"/>
              <a:gd name="T16" fmla="*/ 2147483646 w 103"/>
              <a:gd name="T17" fmla="*/ 2147483646 h 325"/>
              <a:gd name="T18" fmla="*/ 2147483646 w 103"/>
              <a:gd name="T19" fmla="*/ 2147483646 h 325"/>
              <a:gd name="T20" fmla="*/ 2147483646 w 103"/>
              <a:gd name="T21" fmla="*/ 2147483646 h 325"/>
              <a:gd name="T22" fmla="*/ 2147483646 w 103"/>
              <a:gd name="T23" fmla="*/ 2147483646 h 325"/>
              <a:gd name="T24" fmla="*/ 2147483646 w 103"/>
              <a:gd name="T25" fmla="*/ 2147483646 h 325"/>
              <a:gd name="T26" fmla="*/ 2147483646 w 103"/>
              <a:gd name="T27" fmla="*/ 2147483646 h 325"/>
              <a:gd name="T28" fmla="*/ 2147483646 w 103"/>
              <a:gd name="T29" fmla="*/ 2147483646 h 325"/>
              <a:gd name="T30" fmla="*/ 2147483646 w 103"/>
              <a:gd name="T31" fmla="*/ 2147483646 h 325"/>
              <a:gd name="T32" fmla="*/ 2147483646 w 103"/>
              <a:gd name="T33" fmla="*/ 2147483646 h 325"/>
              <a:gd name="T34" fmla="*/ 2147483646 w 103"/>
              <a:gd name="T35" fmla="*/ 2147483646 h 325"/>
              <a:gd name="T36" fmla="*/ 2147483646 w 103"/>
              <a:gd name="T37" fmla="*/ 2147483646 h 325"/>
              <a:gd name="T38" fmla="*/ 2147483646 w 103"/>
              <a:gd name="T39" fmla="*/ 2147483646 h 325"/>
              <a:gd name="T40" fmla="*/ 2147483646 w 103"/>
              <a:gd name="T41" fmla="*/ 2147483646 h 325"/>
              <a:gd name="T42" fmla="*/ 2147483646 w 103"/>
              <a:gd name="T43" fmla="*/ 2147483646 h 325"/>
              <a:gd name="T44" fmla="*/ 0 w 103"/>
              <a:gd name="T45" fmla="*/ 2147483646 h 325"/>
              <a:gd name="T46" fmla="*/ 0 w 103"/>
              <a:gd name="T47" fmla="*/ 2147483646 h 325"/>
              <a:gd name="T48" fmla="*/ 2147483646 w 103"/>
              <a:gd name="T49" fmla="*/ 2147483646 h 32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03" h="325">
                <a:moveTo>
                  <a:pt x="72" y="12"/>
                </a:moveTo>
                <a:lnTo>
                  <a:pt x="72" y="12"/>
                </a:lnTo>
                <a:lnTo>
                  <a:pt x="76" y="7"/>
                </a:lnTo>
                <a:lnTo>
                  <a:pt x="79" y="2"/>
                </a:lnTo>
                <a:lnTo>
                  <a:pt x="86" y="0"/>
                </a:lnTo>
                <a:lnTo>
                  <a:pt x="91" y="0"/>
                </a:lnTo>
                <a:lnTo>
                  <a:pt x="97" y="4"/>
                </a:lnTo>
                <a:lnTo>
                  <a:pt x="102" y="7"/>
                </a:lnTo>
                <a:lnTo>
                  <a:pt x="103" y="14"/>
                </a:lnTo>
                <a:lnTo>
                  <a:pt x="103" y="19"/>
                </a:lnTo>
                <a:lnTo>
                  <a:pt x="29" y="313"/>
                </a:lnTo>
                <a:lnTo>
                  <a:pt x="28" y="320"/>
                </a:lnTo>
                <a:lnTo>
                  <a:pt x="23" y="324"/>
                </a:lnTo>
                <a:lnTo>
                  <a:pt x="17" y="325"/>
                </a:lnTo>
                <a:lnTo>
                  <a:pt x="12" y="325"/>
                </a:lnTo>
                <a:lnTo>
                  <a:pt x="5" y="324"/>
                </a:lnTo>
                <a:lnTo>
                  <a:pt x="2" y="318"/>
                </a:lnTo>
                <a:lnTo>
                  <a:pt x="0" y="313"/>
                </a:lnTo>
                <a:lnTo>
                  <a:pt x="0" y="306"/>
                </a:lnTo>
                <a:lnTo>
                  <a:pt x="72" y="1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6" name="Freeform 164"/>
          <p:cNvSpPr>
            <a:spLocks/>
          </p:cNvSpPr>
          <p:nvPr userDrawn="1"/>
        </p:nvSpPr>
        <p:spPr bwMode="auto">
          <a:xfrm>
            <a:off x="6450013" y="3586163"/>
            <a:ext cx="30162" cy="488950"/>
          </a:xfrm>
          <a:custGeom>
            <a:avLst/>
            <a:gdLst>
              <a:gd name="T0" fmla="*/ 0 w 19"/>
              <a:gd name="T1" fmla="*/ 2147483646 h 308"/>
              <a:gd name="T2" fmla="*/ 0 w 19"/>
              <a:gd name="T3" fmla="*/ 2147483646 h 308"/>
              <a:gd name="T4" fmla="*/ 0 w 19"/>
              <a:gd name="T5" fmla="*/ 2147483646 h 308"/>
              <a:gd name="T6" fmla="*/ 2147483646 w 19"/>
              <a:gd name="T7" fmla="*/ 2147483646 h 308"/>
              <a:gd name="T8" fmla="*/ 2147483646 w 19"/>
              <a:gd name="T9" fmla="*/ 2147483646 h 308"/>
              <a:gd name="T10" fmla="*/ 2147483646 w 19"/>
              <a:gd name="T11" fmla="*/ 0 h 308"/>
              <a:gd name="T12" fmla="*/ 2147483646 w 19"/>
              <a:gd name="T13" fmla="*/ 0 h 308"/>
              <a:gd name="T14" fmla="*/ 2147483646 w 19"/>
              <a:gd name="T15" fmla="*/ 0 h 308"/>
              <a:gd name="T16" fmla="*/ 2147483646 w 19"/>
              <a:gd name="T17" fmla="*/ 2147483646 h 308"/>
              <a:gd name="T18" fmla="*/ 2147483646 w 19"/>
              <a:gd name="T19" fmla="*/ 2147483646 h 308"/>
              <a:gd name="T20" fmla="*/ 2147483646 w 19"/>
              <a:gd name="T21" fmla="*/ 2147483646 h 308"/>
              <a:gd name="T22" fmla="*/ 2147483646 w 19"/>
              <a:gd name="T23" fmla="*/ 2147483646 h 308"/>
              <a:gd name="T24" fmla="*/ 2147483646 w 19"/>
              <a:gd name="T25" fmla="*/ 2147483646 h 308"/>
              <a:gd name="T26" fmla="*/ 2147483646 w 19"/>
              <a:gd name="T27" fmla="*/ 2147483646 h 308"/>
              <a:gd name="T28" fmla="*/ 2147483646 w 19"/>
              <a:gd name="T29" fmla="*/ 2147483646 h 308"/>
              <a:gd name="T30" fmla="*/ 2147483646 w 19"/>
              <a:gd name="T31" fmla="*/ 2147483646 h 308"/>
              <a:gd name="T32" fmla="*/ 2147483646 w 19"/>
              <a:gd name="T33" fmla="*/ 2147483646 h 308"/>
              <a:gd name="T34" fmla="*/ 2147483646 w 19"/>
              <a:gd name="T35" fmla="*/ 2147483646 h 308"/>
              <a:gd name="T36" fmla="*/ 2147483646 w 19"/>
              <a:gd name="T37" fmla="*/ 2147483646 h 308"/>
              <a:gd name="T38" fmla="*/ 2147483646 w 19"/>
              <a:gd name="T39" fmla="*/ 2147483646 h 308"/>
              <a:gd name="T40" fmla="*/ 2147483646 w 19"/>
              <a:gd name="T41" fmla="*/ 2147483646 h 308"/>
              <a:gd name="T42" fmla="*/ 2147483646 w 19"/>
              <a:gd name="T43" fmla="*/ 2147483646 h 308"/>
              <a:gd name="T44" fmla="*/ 0 w 19"/>
              <a:gd name="T45" fmla="*/ 2147483646 h 308"/>
              <a:gd name="T46" fmla="*/ 0 w 19"/>
              <a:gd name="T47" fmla="*/ 2147483646 h 308"/>
              <a:gd name="T48" fmla="*/ 0 w 19"/>
              <a:gd name="T49" fmla="*/ 2147483646 h 30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9" h="308">
                <a:moveTo>
                  <a:pt x="0" y="10"/>
                </a:moveTo>
                <a:lnTo>
                  <a:pt x="0" y="10"/>
                </a:lnTo>
                <a:lnTo>
                  <a:pt x="0" y="7"/>
                </a:lnTo>
                <a:lnTo>
                  <a:pt x="1" y="3"/>
                </a:lnTo>
                <a:lnTo>
                  <a:pt x="5" y="2"/>
                </a:lnTo>
                <a:lnTo>
                  <a:pt x="8" y="0"/>
                </a:lnTo>
                <a:lnTo>
                  <a:pt x="12" y="2"/>
                </a:lnTo>
                <a:lnTo>
                  <a:pt x="15" y="3"/>
                </a:lnTo>
                <a:lnTo>
                  <a:pt x="17" y="7"/>
                </a:lnTo>
                <a:lnTo>
                  <a:pt x="19" y="10"/>
                </a:lnTo>
                <a:lnTo>
                  <a:pt x="19" y="297"/>
                </a:lnTo>
                <a:lnTo>
                  <a:pt x="19" y="302"/>
                </a:lnTo>
                <a:lnTo>
                  <a:pt x="17" y="304"/>
                </a:lnTo>
                <a:lnTo>
                  <a:pt x="13" y="308"/>
                </a:lnTo>
                <a:lnTo>
                  <a:pt x="10" y="308"/>
                </a:lnTo>
                <a:lnTo>
                  <a:pt x="5" y="308"/>
                </a:lnTo>
                <a:lnTo>
                  <a:pt x="3" y="304"/>
                </a:lnTo>
                <a:lnTo>
                  <a:pt x="0" y="302"/>
                </a:lnTo>
                <a:lnTo>
                  <a:pt x="0" y="297"/>
                </a:lnTo>
                <a:lnTo>
                  <a:pt x="0" y="1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7" name="Freeform 165"/>
          <p:cNvSpPr>
            <a:spLocks/>
          </p:cNvSpPr>
          <p:nvPr userDrawn="1"/>
        </p:nvSpPr>
        <p:spPr bwMode="auto">
          <a:xfrm>
            <a:off x="6272213" y="3598863"/>
            <a:ext cx="152400" cy="469900"/>
          </a:xfrm>
          <a:custGeom>
            <a:avLst/>
            <a:gdLst>
              <a:gd name="T0" fmla="*/ 2147483646 w 96"/>
              <a:gd name="T1" fmla="*/ 2147483646 h 296"/>
              <a:gd name="T2" fmla="*/ 2147483646 w 96"/>
              <a:gd name="T3" fmla="*/ 2147483646 h 296"/>
              <a:gd name="T4" fmla="*/ 2147483646 w 96"/>
              <a:gd name="T5" fmla="*/ 2147483646 h 296"/>
              <a:gd name="T6" fmla="*/ 2147483646 w 96"/>
              <a:gd name="T7" fmla="*/ 0 h 296"/>
              <a:gd name="T8" fmla="*/ 2147483646 w 96"/>
              <a:gd name="T9" fmla="*/ 0 h 296"/>
              <a:gd name="T10" fmla="*/ 2147483646 w 96"/>
              <a:gd name="T11" fmla="*/ 0 h 296"/>
              <a:gd name="T12" fmla="*/ 2147483646 w 96"/>
              <a:gd name="T13" fmla="*/ 0 h 296"/>
              <a:gd name="T14" fmla="*/ 2147483646 w 96"/>
              <a:gd name="T15" fmla="*/ 0 h 296"/>
              <a:gd name="T16" fmla="*/ 2147483646 w 96"/>
              <a:gd name="T17" fmla="*/ 2147483646 h 296"/>
              <a:gd name="T18" fmla="*/ 2147483646 w 96"/>
              <a:gd name="T19" fmla="*/ 2147483646 h 296"/>
              <a:gd name="T20" fmla="*/ 2147483646 w 96"/>
              <a:gd name="T21" fmla="*/ 2147483646 h 296"/>
              <a:gd name="T22" fmla="*/ 2147483646 w 96"/>
              <a:gd name="T23" fmla="*/ 2147483646 h 296"/>
              <a:gd name="T24" fmla="*/ 2147483646 w 96"/>
              <a:gd name="T25" fmla="*/ 2147483646 h 296"/>
              <a:gd name="T26" fmla="*/ 2147483646 w 96"/>
              <a:gd name="T27" fmla="*/ 2147483646 h 296"/>
              <a:gd name="T28" fmla="*/ 2147483646 w 96"/>
              <a:gd name="T29" fmla="*/ 2147483646 h 296"/>
              <a:gd name="T30" fmla="*/ 2147483646 w 96"/>
              <a:gd name="T31" fmla="*/ 2147483646 h 296"/>
              <a:gd name="T32" fmla="*/ 2147483646 w 96"/>
              <a:gd name="T33" fmla="*/ 2147483646 h 296"/>
              <a:gd name="T34" fmla="*/ 2147483646 w 96"/>
              <a:gd name="T35" fmla="*/ 2147483646 h 296"/>
              <a:gd name="T36" fmla="*/ 2147483646 w 96"/>
              <a:gd name="T37" fmla="*/ 2147483646 h 296"/>
              <a:gd name="T38" fmla="*/ 2147483646 w 96"/>
              <a:gd name="T39" fmla="*/ 2147483646 h 296"/>
              <a:gd name="T40" fmla="*/ 2147483646 w 96"/>
              <a:gd name="T41" fmla="*/ 2147483646 h 296"/>
              <a:gd name="T42" fmla="*/ 2147483646 w 96"/>
              <a:gd name="T43" fmla="*/ 2147483646 h 296"/>
              <a:gd name="T44" fmla="*/ 0 w 96"/>
              <a:gd name="T45" fmla="*/ 2147483646 h 296"/>
              <a:gd name="T46" fmla="*/ 2147483646 w 96"/>
              <a:gd name="T47" fmla="*/ 2147483646 h 296"/>
              <a:gd name="T48" fmla="*/ 2147483646 w 96"/>
              <a:gd name="T49" fmla="*/ 2147483646 h 29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96" h="296">
                <a:moveTo>
                  <a:pt x="77" y="7"/>
                </a:moveTo>
                <a:lnTo>
                  <a:pt x="77" y="7"/>
                </a:lnTo>
                <a:lnTo>
                  <a:pt x="79" y="4"/>
                </a:lnTo>
                <a:lnTo>
                  <a:pt x="82" y="0"/>
                </a:lnTo>
                <a:lnTo>
                  <a:pt x="86" y="0"/>
                </a:lnTo>
                <a:lnTo>
                  <a:pt x="89" y="0"/>
                </a:lnTo>
                <a:lnTo>
                  <a:pt x="93" y="2"/>
                </a:lnTo>
                <a:lnTo>
                  <a:pt x="94" y="6"/>
                </a:lnTo>
                <a:lnTo>
                  <a:pt x="96" y="9"/>
                </a:lnTo>
                <a:lnTo>
                  <a:pt x="96" y="12"/>
                </a:lnTo>
                <a:lnTo>
                  <a:pt x="21" y="289"/>
                </a:lnTo>
                <a:lnTo>
                  <a:pt x="19" y="293"/>
                </a:lnTo>
                <a:lnTo>
                  <a:pt x="15" y="296"/>
                </a:lnTo>
                <a:lnTo>
                  <a:pt x="12" y="296"/>
                </a:lnTo>
                <a:lnTo>
                  <a:pt x="9" y="296"/>
                </a:lnTo>
                <a:lnTo>
                  <a:pt x="5" y="294"/>
                </a:lnTo>
                <a:lnTo>
                  <a:pt x="2" y="293"/>
                </a:lnTo>
                <a:lnTo>
                  <a:pt x="0" y="288"/>
                </a:lnTo>
                <a:lnTo>
                  <a:pt x="2" y="284"/>
                </a:lnTo>
                <a:lnTo>
                  <a:pt x="77" y="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8" name="Freeform 166"/>
          <p:cNvSpPr>
            <a:spLocks/>
          </p:cNvSpPr>
          <p:nvPr userDrawn="1"/>
        </p:nvSpPr>
        <p:spPr bwMode="auto">
          <a:xfrm>
            <a:off x="6503988" y="3589338"/>
            <a:ext cx="139700" cy="474662"/>
          </a:xfrm>
          <a:custGeom>
            <a:avLst/>
            <a:gdLst>
              <a:gd name="T0" fmla="*/ 0 w 88"/>
              <a:gd name="T1" fmla="*/ 2147483646 h 299"/>
              <a:gd name="T2" fmla="*/ 0 w 88"/>
              <a:gd name="T3" fmla="*/ 2147483646 h 299"/>
              <a:gd name="T4" fmla="*/ 0 w 88"/>
              <a:gd name="T5" fmla="*/ 2147483646 h 299"/>
              <a:gd name="T6" fmla="*/ 2147483646 w 88"/>
              <a:gd name="T7" fmla="*/ 2147483646 h 299"/>
              <a:gd name="T8" fmla="*/ 2147483646 w 88"/>
              <a:gd name="T9" fmla="*/ 2147483646 h 299"/>
              <a:gd name="T10" fmla="*/ 2147483646 w 88"/>
              <a:gd name="T11" fmla="*/ 0 h 299"/>
              <a:gd name="T12" fmla="*/ 2147483646 w 88"/>
              <a:gd name="T13" fmla="*/ 0 h 299"/>
              <a:gd name="T14" fmla="*/ 2147483646 w 88"/>
              <a:gd name="T15" fmla="*/ 0 h 299"/>
              <a:gd name="T16" fmla="*/ 2147483646 w 88"/>
              <a:gd name="T17" fmla="*/ 0 h 299"/>
              <a:gd name="T18" fmla="*/ 2147483646 w 88"/>
              <a:gd name="T19" fmla="*/ 2147483646 h 299"/>
              <a:gd name="T20" fmla="*/ 2147483646 w 88"/>
              <a:gd name="T21" fmla="*/ 2147483646 h 299"/>
              <a:gd name="T22" fmla="*/ 2147483646 w 88"/>
              <a:gd name="T23" fmla="*/ 2147483646 h 299"/>
              <a:gd name="T24" fmla="*/ 2147483646 w 88"/>
              <a:gd name="T25" fmla="*/ 2147483646 h 299"/>
              <a:gd name="T26" fmla="*/ 2147483646 w 88"/>
              <a:gd name="T27" fmla="*/ 2147483646 h 299"/>
              <a:gd name="T28" fmla="*/ 2147483646 w 88"/>
              <a:gd name="T29" fmla="*/ 2147483646 h 299"/>
              <a:gd name="T30" fmla="*/ 2147483646 w 88"/>
              <a:gd name="T31" fmla="*/ 2147483646 h 299"/>
              <a:gd name="T32" fmla="*/ 2147483646 w 88"/>
              <a:gd name="T33" fmla="*/ 2147483646 h 299"/>
              <a:gd name="T34" fmla="*/ 2147483646 w 88"/>
              <a:gd name="T35" fmla="*/ 2147483646 h 299"/>
              <a:gd name="T36" fmla="*/ 2147483646 w 88"/>
              <a:gd name="T37" fmla="*/ 2147483646 h 299"/>
              <a:gd name="T38" fmla="*/ 2147483646 w 88"/>
              <a:gd name="T39" fmla="*/ 2147483646 h 299"/>
              <a:gd name="T40" fmla="*/ 2147483646 w 88"/>
              <a:gd name="T41" fmla="*/ 2147483646 h 299"/>
              <a:gd name="T42" fmla="*/ 2147483646 w 88"/>
              <a:gd name="T43" fmla="*/ 2147483646 h 299"/>
              <a:gd name="T44" fmla="*/ 2147483646 w 88"/>
              <a:gd name="T45" fmla="*/ 2147483646 h 299"/>
              <a:gd name="T46" fmla="*/ 2147483646 w 88"/>
              <a:gd name="T47" fmla="*/ 2147483646 h 299"/>
              <a:gd name="T48" fmla="*/ 0 w 88"/>
              <a:gd name="T49" fmla="*/ 2147483646 h 29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88" h="299">
                <a:moveTo>
                  <a:pt x="0" y="12"/>
                </a:moveTo>
                <a:lnTo>
                  <a:pt x="0" y="12"/>
                </a:lnTo>
                <a:lnTo>
                  <a:pt x="0" y="8"/>
                </a:lnTo>
                <a:lnTo>
                  <a:pt x="2" y="5"/>
                </a:lnTo>
                <a:lnTo>
                  <a:pt x="3" y="1"/>
                </a:lnTo>
                <a:lnTo>
                  <a:pt x="7" y="0"/>
                </a:lnTo>
                <a:lnTo>
                  <a:pt x="10" y="0"/>
                </a:lnTo>
                <a:lnTo>
                  <a:pt x="14" y="1"/>
                </a:lnTo>
                <a:lnTo>
                  <a:pt x="17" y="3"/>
                </a:lnTo>
                <a:lnTo>
                  <a:pt x="19" y="6"/>
                </a:lnTo>
                <a:lnTo>
                  <a:pt x="88" y="287"/>
                </a:lnTo>
                <a:lnTo>
                  <a:pt x="88" y="290"/>
                </a:lnTo>
                <a:lnTo>
                  <a:pt x="86" y="294"/>
                </a:lnTo>
                <a:lnTo>
                  <a:pt x="84" y="297"/>
                </a:lnTo>
                <a:lnTo>
                  <a:pt x="81" y="299"/>
                </a:lnTo>
                <a:lnTo>
                  <a:pt x="77" y="299"/>
                </a:lnTo>
                <a:lnTo>
                  <a:pt x="74" y="297"/>
                </a:lnTo>
                <a:lnTo>
                  <a:pt x="71" y="295"/>
                </a:lnTo>
                <a:lnTo>
                  <a:pt x="69" y="292"/>
                </a:lnTo>
                <a:lnTo>
                  <a:pt x="0" y="1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9" name="Freeform 167"/>
          <p:cNvSpPr>
            <a:spLocks/>
          </p:cNvSpPr>
          <p:nvPr userDrawn="1"/>
        </p:nvSpPr>
        <p:spPr bwMode="auto">
          <a:xfrm>
            <a:off x="6127750" y="3571875"/>
            <a:ext cx="236538" cy="436563"/>
          </a:xfrm>
          <a:custGeom>
            <a:avLst/>
            <a:gdLst>
              <a:gd name="T0" fmla="*/ 2147483646 w 149"/>
              <a:gd name="T1" fmla="*/ 2147483646 h 275"/>
              <a:gd name="T2" fmla="*/ 2147483646 w 149"/>
              <a:gd name="T3" fmla="*/ 2147483646 h 275"/>
              <a:gd name="T4" fmla="*/ 2147483646 w 149"/>
              <a:gd name="T5" fmla="*/ 2147483646 h 275"/>
              <a:gd name="T6" fmla="*/ 2147483646 w 149"/>
              <a:gd name="T7" fmla="*/ 0 h 275"/>
              <a:gd name="T8" fmla="*/ 2147483646 w 149"/>
              <a:gd name="T9" fmla="*/ 0 h 275"/>
              <a:gd name="T10" fmla="*/ 2147483646 w 149"/>
              <a:gd name="T11" fmla="*/ 0 h 275"/>
              <a:gd name="T12" fmla="*/ 2147483646 w 149"/>
              <a:gd name="T13" fmla="*/ 0 h 275"/>
              <a:gd name="T14" fmla="*/ 2147483646 w 149"/>
              <a:gd name="T15" fmla="*/ 0 h 275"/>
              <a:gd name="T16" fmla="*/ 2147483646 w 149"/>
              <a:gd name="T17" fmla="*/ 2147483646 h 275"/>
              <a:gd name="T18" fmla="*/ 2147483646 w 149"/>
              <a:gd name="T19" fmla="*/ 2147483646 h 275"/>
              <a:gd name="T20" fmla="*/ 2147483646 w 149"/>
              <a:gd name="T21" fmla="*/ 2147483646 h 275"/>
              <a:gd name="T22" fmla="*/ 2147483646 w 149"/>
              <a:gd name="T23" fmla="*/ 2147483646 h 275"/>
              <a:gd name="T24" fmla="*/ 2147483646 w 149"/>
              <a:gd name="T25" fmla="*/ 2147483646 h 275"/>
              <a:gd name="T26" fmla="*/ 2147483646 w 149"/>
              <a:gd name="T27" fmla="*/ 2147483646 h 275"/>
              <a:gd name="T28" fmla="*/ 2147483646 w 149"/>
              <a:gd name="T29" fmla="*/ 2147483646 h 275"/>
              <a:gd name="T30" fmla="*/ 2147483646 w 149"/>
              <a:gd name="T31" fmla="*/ 2147483646 h 275"/>
              <a:gd name="T32" fmla="*/ 2147483646 w 149"/>
              <a:gd name="T33" fmla="*/ 2147483646 h 275"/>
              <a:gd name="T34" fmla="*/ 2147483646 w 149"/>
              <a:gd name="T35" fmla="*/ 2147483646 h 275"/>
              <a:gd name="T36" fmla="*/ 2147483646 w 149"/>
              <a:gd name="T37" fmla="*/ 2147483646 h 275"/>
              <a:gd name="T38" fmla="*/ 2147483646 w 149"/>
              <a:gd name="T39" fmla="*/ 2147483646 h 275"/>
              <a:gd name="T40" fmla="*/ 2147483646 w 149"/>
              <a:gd name="T41" fmla="*/ 2147483646 h 275"/>
              <a:gd name="T42" fmla="*/ 0 w 149"/>
              <a:gd name="T43" fmla="*/ 2147483646 h 275"/>
              <a:gd name="T44" fmla="*/ 0 w 149"/>
              <a:gd name="T45" fmla="*/ 2147483646 h 275"/>
              <a:gd name="T46" fmla="*/ 0 w 149"/>
              <a:gd name="T47" fmla="*/ 2147483646 h 275"/>
              <a:gd name="T48" fmla="*/ 2147483646 w 149"/>
              <a:gd name="T49" fmla="*/ 2147483646 h 27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49" h="275">
                <a:moveTo>
                  <a:pt x="130" y="5"/>
                </a:moveTo>
                <a:lnTo>
                  <a:pt x="130" y="5"/>
                </a:lnTo>
                <a:lnTo>
                  <a:pt x="134" y="2"/>
                </a:lnTo>
                <a:lnTo>
                  <a:pt x="137" y="0"/>
                </a:lnTo>
                <a:lnTo>
                  <a:pt x="141" y="0"/>
                </a:lnTo>
                <a:lnTo>
                  <a:pt x="144" y="0"/>
                </a:lnTo>
                <a:lnTo>
                  <a:pt x="148" y="4"/>
                </a:lnTo>
                <a:lnTo>
                  <a:pt x="149" y="5"/>
                </a:lnTo>
                <a:lnTo>
                  <a:pt x="149" y="11"/>
                </a:lnTo>
                <a:lnTo>
                  <a:pt x="149" y="14"/>
                </a:lnTo>
                <a:lnTo>
                  <a:pt x="17" y="270"/>
                </a:lnTo>
                <a:lnTo>
                  <a:pt x="15" y="272"/>
                </a:lnTo>
                <a:lnTo>
                  <a:pt x="12" y="275"/>
                </a:lnTo>
                <a:lnTo>
                  <a:pt x="8" y="275"/>
                </a:lnTo>
                <a:lnTo>
                  <a:pt x="5" y="274"/>
                </a:lnTo>
                <a:lnTo>
                  <a:pt x="2" y="272"/>
                </a:lnTo>
                <a:lnTo>
                  <a:pt x="0" y="268"/>
                </a:lnTo>
                <a:lnTo>
                  <a:pt x="0" y="265"/>
                </a:lnTo>
                <a:lnTo>
                  <a:pt x="0" y="262"/>
                </a:lnTo>
                <a:lnTo>
                  <a:pt x="130" y="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0" name="Freeform 168"/>
          <p:cNvSpPr>
            <a:spLocks/>
          </p:cNvSpPr>
          <p:nvPr userDrawn="1"/>
        </p:nvSpPr>
        <p:spPr bwMode="auto">
          <a:xfrm>
            <a:off x="6564313" y="3540125"/>
            <a:ext cx="201612" cy="452438"/>
          </a:xfrm>
          <a:custGeom>
            <a:avLst/>
            <a:gdLst>
              <a:gd name="T0" fmla="*/ 0 w 127"/>
              <a:gd name="T1" fmla="*/ 2147483646 h 285"/>
              <a:gd name="T2" fmla="*/ 0 w 127"/>
              <a:gd name="T3" fmla="*/ 2147483646 h 285"/>
              <a:gd name="T4" fmla="*/ 0 w 127"/>
              <a:gd name="T5" fmla="*/ 2147483646 h 285"/>
              <a:gd name="T6" fmla="*/ 0 w 127"/>
              <a:gd name="T7" fmla="*/ 2147483646 h 285"/>
              <a:gd name="T8" fmla="*/ 2147483646 w 127"/>
              <a:gd name="T9" fmla="*/ 2147483646 h 285"/>
              <a:gd name="T10" fmla="*/ 2147483646 w 127"/>
              <a:gd name="T11" fmla="*/ 0 h 285"/>
              <a:gd name="T12" fmla="*/ 2147483646 w 127"/>
              <a:gd name="T13" fmla="*/ 0 h 285"/>
              <a:gd name="T14" fmla="*/ 2147483646 w 127"/>
              <a:gd name="T15" fmla="*/ 0 h 285"/>
              <a:gd name="T16" fmla="*/ 2147483646 w 127"/>
              <a:gd name="T17" fmla="*/ 0 h 285"/>
              <a:gd name="T18" fmla="*/ 2147483646 w 127"/>
              <a:gd name="T19" fmla="*/ 0 h 285"/>
              <a:gd name="T20" fmla="*/ 2147483646 w 127"/>
              <a:gd name="T21" fmla="*/ 2147483646 h 285"/>
              <a:gd name="T22" fmla="*/ 2147483646 w 127"/>
              <a:gd name="T23" fmla="*/ 2147483646 h 285"/>
              <a:gd name="T24" fmla="*/ 2147483646 w 127"/>
              <a:gd name="T25" fmla="*/ 2147483646 h 285"/>
              <a:gd name="T26" fmla="*/ 2147483646 w 127"/>
              <a:gd name="T27" fmla="*/ 2147483646 h 285"/>
              <a:gd name="T28" fmla="*/ 2147483646 w 127"/>
              <a:gd name="T29" fmla="*/ 2147483646 h 285"/>
              <a:gd name="T30" fmla="*/ 2147483646 w 127"/>
              <a:gd name="T31" fmla="*/ 2147483646 h 285"/>
              <a:gd name="T32" fmla="*/ 2147483646 w 127"/>
              <a:gd name="T33" fmla="*/ 2147483646 h 285"/>
              <a:gd name="T34" fmla="*/ 2147483646 w 127"/>
              <a:gd name="T35" fmla="*/ 2147483646 h 285"/>
              <a:gd name="T36" fmla="*/ 2147483646 w 127"/>
              <a:gd name="T37" fmla="*/ 2147483646 h 285"/>
              <a:gd name="T38" fmla="*/ 2147483646 w 127"/>
              <a:gd name="T39" fmla="*/ 2147483646 h 285"/>
              <a:gd name="T40" fmla="*/ 2147483646 w 127"/>
              <a:gd name="T41" fmla="*/ 2147483646 h 285"/>
              <a:gd name="T42" fmla="*/ 2147483646 w 127"/>
              <a:gd name="T43" fmla="*/ 2147483646 h 285"/>
              <a:gd name="T44" fmla="*/ 2147483646 w 127"/>
              <a:gd name="T45" fmla="*/ 2147483646 h 285"/>
              <a:gd name="T46" fmla="*/ 2147483646 w 127"/>
              <a:gd name="T47" fmla="*/ 2147483646 h 285"/>
              <a:gd name="T48" fmla="*/ 0 w 127"/>
              <a:gd name="T49" fmla="*/ 2147483646 h 28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27" h="285">
                <a:moveTo>
                  <a:pt x="0" y="12"/>
                </a:moveTo>
                <a:lnTo>
                  <a:pt x="0" y="12"/>
                </a:lnTo>
                <a:lnTo>
                  <a:pt x="0" y="8"/>
                </a:lnTo>
                <a:lnTo>
                  <a:pt x="0" y="5"/>
                </a:lnTo>
                <a:lnTo>
                  <a:pt x="3" y="1"/>
                </a:lnTo>
                <a:lnTo>
                  <a:pt x="7" y="0"/>
                </a:lnTo>
                <a:lnTo>
                  <a:pt x="10" y="0"/>
                </a:lnTo>
                <a:lnTo>
                  <a:pt x="14" y="0"/>
                </a:lnTo>
                <a:lnTo>
                  <a:pt x="17" y="1"/>
                </a:lnTo>
                <a:lnTo>
                  <a:pt x="19" y="5"/>
                </a:lnTo>
                <a:lnTo>
                  <a:pt x="125" y="271"/>
                </a:lnTo>
                <a:lnTo>
                  <a:pt x="127" y="276"/>
                </a:lnTo>
                <a:lnTo>
                  <a:pt x="125" y="280"/>
                </a:lnTo>
                <a:lnTo>
                  <a:pt x="124" y="283"/>
                </a:lnTo>
                <a:lnTo>
                  <a:pt x="120" y="285"/>
                </a:lnTo>
                <a:lnTo>
                  <a:pt x="117" y="285"/>
                </a:lnTo>
                <a:lnTo>
                  <a:pt x="113" y="285"/>
                </a:lnTo>
                <a:lnTo>
                  <a:pt x="110" y="283"/>
                </a:lnTo>
                <a:lnTo>
                  <a:pt x="108" y="280"/>
                </a:lnTo>
                <a:lnTo>
                  <a:pt x="0" y="1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1" name="Freeform 169"/>
          <p:cNvSpPr>
            <a:spLocks/>
          </p:cNvSpPr>
          <p:nvPr userDrawn="1"/>
        </p:nvSpPr>
        <p:spPr bwMode="auto">
          <a:xfrm>
            <a:off x="6591300" y="3482975"/>
            <a:ext cx="287338" cy="407988"/>
          </a:xfrm>
          <a:custGeom>
            <a:avLst/>
            <a:gdLst>
              <a:gd name="T0" fmla="*/ 2147483646 w 181"/>
              <a:gd name="T1" fmla="*/ 2147483646 h 257"/>
              <a:gd name="T2" fmla="*/ 2147483646 w 181"/>
              <a:gd name="T3" fmla="*/ 2147483646 h 257"/>
              <a:gd name="T4" fmla="*/ 0 w 181"/>
              <a:gd name="T5" fmla="*/ 2147483646 h 257"/>
              <a:gd name="T6" fmla="*/ 0 w 181"/>
              <a:gd name="T7" fmla="*/ 2147483646 h 257"/>
              <a:gd name="T8" fmla="*/ 2147483646 w 181"/>
              <a:gd name="T9" fmla="*/ 2147483646 h 257"/>
              <a:gd name="T10" fmla="*/ 2147483646 w 181"/>
              <a:gd name="T11" fmla="*/ 2147483646 h 257"/>
              <a:gd name="T12" fmla="*/ 2147483646 w 181"/>
              <a:gd name="T13" fmla="*/ 2147483646 h 257"/>
              <a:gd name="T14" fmla="*/ 2147483646 w 181"/>
              <a:gd name="T15" fmla="*/ 2147483646 h 257"/>
              <a:gd name="T16" fmla="*/ 2147483646 w 181"/>
              <a:gd name="T17" fmla="*/ 0 h 257"/>
              <a:gd name="T18" fmla="*/ 2147483646 w 181"/>
              <a:gd name="T19" fmla="*/ 0 h 257"/>
              <a:gd name="T20" fmla="*/ 2147483646 w 181"/>
              <a:gd name="T21" fmla="*/ 2147483646 h 257"/>
              <a:gd name="T22" fmla="*/ 2147483646 w 181"/>
              <a:gd name="T23" fmla="*/ 2147483646 h 257"/>
              <a:gd name="T24" fmla="*/ 2147483646 w 181"/>
              <a:gd name="T25" fmla="*/ 2147483646 h 257"/>
              <a:gd name="T26" fmla="*/ 2147483646 w 181"/>
              <a:gd name="T27" fmla="*/ 2147483646 h 257"/>
              <a:gd name="T28" fmla="*/ 2147483646 w 181"/>
              <a:gd name="T29" fmla="*/ 2147483646 h 257"/>
              <a:gd name="T30" fmla="*/ 2147483646 w 181"/>
              <a:gd name="T31" fmla="*/ 2147483646 h 257"/>
              <a:gd name="T32" fmla="*/ 2147483646 w 181"/>
              <a:gd name="T33" fmla="*/ 2147483646 h 257"/>
              <a:gd name="T34" fmla="*/ 2147483646 w 181"/>
              <a:gd name="T35" fmla="*/ 2147483646 h 257"/>
              <a:gd name="T36" fmla="*/ 2147483646 w 181"/>
              <a:gd name="T37" fmla="*/ 2147483646 h 257"/>
              <a:gd name="T38" fmla="*/ 2147483646 w 181"/>
              <a:gd name="T39" fmla="*/ 2147483646 h 257"/>
              <a:gd name="T40" fmla="*/ 2147483646 w 181"/>
              <a:gd name="T41" fmla="*/ 2147483646 h 257"/>
              <a:gd name="T42" fmla="*/ 2147483646 w 181"/>
              <a:gd name="T43" fmla="*/ 2147483646 h 257"/>
              <a:gd name="T44" fmla="*/ 2147483646 w 181"/>
              <a:gd name="T45" fmla="*/ 2147483646 h 257"/>
              <a:gd name="T46" fmla="*/ 2147483646 w 181"/>
              <a:gd name="T47" fmla="*/ 2147483646 h 257"/>
              <a:gd name="T48" fmla="*/ 2147483646 w 181"/>
              <a:gd name="T49" fmla="*/ 2147483646 h 25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81" h="257">
                <a:moveTo>
                  <a:pt x="2" y="15"/>
                </a:moveTo>
                <a:lnTo>
                  <a:pt x="2" y="15"/>
                </a:lnTo>
                <a:lnTo>
                  <a:pt x="0" y="12"/>
                </a:lnTo>
                <a:lnTo>
                  <a:pt x="0" y="8"/>
                </a:lnTo>
                <a:lnTo>
                  <a:pt x="2" y="5"/>
                </a:lnTo>
                <a:lnTo>
                  <a:pt x="5" y="1"/>
                </a:lnTo>
                <a:lnTo>
                  <a:pt x="9" y="0"/>
                </a:lnTo>
                <a:lnTo>
                  <a:pt x="12" y="0"/>
                </a:lnTo>
                <a:lnTo>
                  <a:pt x="16" y="1"/>
                </a:lnTo>
                <a:lnTo>
                  <a:pt x="17" y="5"/>
                </a:lnTo>
                <a:lnTo>
                  <a:pt x="179" y="242"/>
                </a:lnTo>
                <a:lnTo>
                  <a:pt x="181" y="247"/>
                </a:lnTo>
                <a:lnTo>
                  <a:pt x="181" y="251"/>
                </a:lnTo>
                <a:lnTo>
                  <a:pt x="179" y="254"/>
                </a:lnTo>
                <a:lnTo>
                  <a:pt x="177" y="256"/>
                </a:lnTo>
                <a:lnTo>
                  <a:pt x="174" y="257"/>
                </a:lnTo>
                <a:lnTo>
                  <a:pt x="168" y="257"/>
                </a:lnTo>
                <a:lnTo>
                  <a:pt x="165" y="256"/>
                </a:lnTo>
                <a:lnTo>
                  <a:pt x="163" y="254"/>
                </a:lnTo>
                <a:lnTo>
                  <a:pt x="2" y="1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2" name="Freeform 170"/>
          <p:cNvSpPr>
            <a:spLocks/>
          </p:cNvSpPr>
          <p:nvPr userDrawn="1"/>
        </p:nvSpPr>
        <p:spPr bwMode="auto">
          <a:xfrm>
            <a:off x="6607175" y="3422650"/>
            <a:ext cx="374650" cy="323850"/>
          </a:xfrm>
          <a:custGeom>
            <a:avLst/>
            <a:gdLst>
              <a:gd name="T0" fmla="*/ 2147483646 w 236"/>
              <a:gd name="T1" fmla="*/ 2147483646 h 204"/>
              <a:gd name="T2" fmla="*/ 2147483646 w 236"/>
              <a:gd name="T3" fmla="*/ 2147483646 h 204"/>
              <a:gd name="T4" fmla="*/ 2147483646 w 236"/>
              <a:gd name="T5" fmla="*/ 2147483646 h 204"/>
              <a:gd name="T6" fmla="*/ 0 w 236"/>
              <a:gd name="T7" fmla="*/ 2147483646 h 204"/>
              <a:gd name="T8" fmla="*/ 2147483646 w 236"/>
              <a:gd name="T9" fmla="*/ 2147483646 h 204"/>
              <a:gd name="T10" fmla="*/ 2147483646 w 236"/>
              <a:gd name="T11" fmla="*/ 2147483646 h 204"/>
              <a:gd name="T12" fmla="*/ 2147483646 w 236"/>
              <a:gd name="T13" fmla="*/ 2147483646 h 204"/>
              <a:gd name="T14" fmla="*/ 2147483646 w 236"/>
              <a:gd name="T15" fmla="*/ 2147483646 h 204"/>
              <a:gd name="T16" fmla="*/ 2147483646 w 236"/>
              <a:gd name="T17" fmla="*/ 2147483646 h 204"/>
              <a:gd name="T18" fmla="*/ 2147483646 w 236"/>
              <a:gd name="T19" fmla="*/ 0 h 204"/>
              <a:gd name="T20" fmla="*/ 2147483646 w 236"/>
              <a:gd name="T21" fmla="*/ 0 h 204"/>
              <a:gd name="T22" fmla="*/ 2147483646 w 236"/>
              <a:gd name="T23" fmla="*/ 2147483646 h 204"/>
              <a:gd name="T24" fmla="*/ 2147483646 w 236"/>
              <a:gd name="T25" fmla="*/ 2147483646 h 204"/>
              <a:gd name="T26" fmla="*/ 2147483646 w 236"/>
              <a:gd name="T27" fmla="*/ 2147483646 h 204"/>
              <a:gd name="T28" fmla="*/ 2147483646 w 236"/>
              <a:gd name="T29" fmla="*/ 2147483646 h 204"/>
              <a:gd name="T30" fmla="*/ 2147483646 w 236"/>
              <a:gd name="T31" fmla="*/ 2147483646 h 204"/>
              <a:gd name="T32" fmla="*/ 2147483646 w 236"/>
              <a:gd name="T33" fmla="*/ 2147483646 h 204"/>
              <a:gd name="T34" fmla="*/ 2147483646 w 236"/>
              <a:gd name="T35" fmla="*/ 2147483646 h 204"/>
              <a:gd name="T36" fmla="*/ 2147483646 w 236"/>
              <a:gd name="T37" fmla="*/ 2147483646 h 204"/>
              <a:gd name="T38" fmla="*/ 2147483646 w 236"/>
              <a:gd name="T39" fmla="*/ 2147483646 h 204"/>
              <a:gd name="T40" fmla="*/ 2147483646 w 236"/>
              <a:gd name="T41" fmla="*/ 2147483646 h 204"/>
              <a:gd name="T42" fmla="*/ 2147483646 w 236"/>
              <a:gd name="T43" fmla="*/ 2147483646 h 204"/>
              <a:gd name="T44" fmla="*/ 2147483646 w 236"/>
              <a:gd name="T45" fmla="*/ 2147483646 h 204"/>
              <a:gd name="T46" fmla="*/ 2147483646 w 236"/>
              <a:gd name="T47" fmla="*/ 2147483646 h 204"/>
              <a:gd name="T48" fmla="*/ 2147483646 w 236"/>
              <a:gd name="T49" fmla="*/ 2147483646 h 20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36" h="204">
                <a:moveTo>
                  <a:pt x="4" y="17"/>
                </a:moveTo>
                <a:lnTo>
                  <a:pt x="4" y="17"/>
                </a:lnTo>
                <a:lnTo>
                  <a:pt x="2" y="13"/>
                </a:lnTo>
                <a:lnTo>
                  <a:pt x="0" y="10"/>
                </a:lnTo>
                <a:lnTo>
                  <a:pt x="2" y="7"/>
                </a:lnTo>
                <a:lnTo>
                  <a:pt x="4" y="3"/>
                </a:lnTo>
                <a:lnTo>
                  <a:pt x="7" y="1"/>
                </a:lnTo>
                <a:lnTo>
                  <a:pt x="11" y="0"/>
                </a:lnTo>
                <a:lnTo>
                  <a:pt x="14" y="0"/>
                </a:lnTo>
                <a:lnTo>
                  <a:pt x="18" y="1"/>
                </a:lnTo>
                <a:lnTo>
                  <a:pt x="232" y="187"/>
                </a:lnTo>
                <a:lnTo>
                  <a:pt x="234" y="191"/>
                </a:lnTo>
                <a:lnTo>
                  <a:pt x="236" y="194"/>
                </a:lnTo>
                <a:lnTo>
                  <a:pt x="236" y="197"/>
                </a:lnTo>
                <a:lnTo>
                  <a:pt x="234" y="201"/>
                </a:lnTo>
                <a:lnTo>
                  <a:pt x="231" y="204"/>
                </a:lnTo>
                <a:lnTo>
                  <a:pt x="227" y="204"/>
                </a:lnTo>
                <a:lnTo>
                  <a:pt x="224" y="204"/>
                </a:lnTo>
                <a:lnTo>
                  <a:pt x="220" y="203"/>
                </a:lnTo>
                <a:lnTo>
                  <a:pt x="4" y="1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3" name="Freeform 171"/>
          <p:cNvSpPr>
            <a:spLocks/>
          </p:cNvSpPr>
          <p:nvPr userDrawn="1"/>
        </p:nvSpPr>
        <p:spPr bwMode="auto">
          <a:xfrm>
            <a:off x="5980113" y="3525838"/>
            <a:ext cx="344487" cy="365125"/>
          </a:xfrm>
          <a:custGeom>
            <a:avLst/>
            <a:gdLst>
              <a:gd name="T0" fmla="*/ 2147483646 w 217"/>
              <a:gd name="T1" fmla="*/ 2147483646 h 230"/>
              <a:gd name="T2" fmla="*/ 2147483646 w 217"/>
              <a:gd name="T3" fmla="*/ 2147483646 h 230"/>
              <a:gd name="T4" fmla="*/ 2147483646 w 217"/>
              <a:gd name="T5" fmla="*/ 2147483646 h 230"/>
              <a:gd name="T6" fmla="*/ 2147483646 w 217"/>
              <a:gd name="T7" fmla="*/ 0 h 230"/>
              <a:gd name="T8" fmla="*/ 2147483646 w 217"/>
              <a:gd name="T9" fmla="*/ 2147483646 h 230"/>
              <a:gd name="T10" fmla="*/ 2147483646 w 217"/>
              <a:gd name="T11" fmla="*/ 2147483646 h 230"/>
              <a:gd name="T12" fmla="*/ 2147483646 w 217"/>
              <a:gd name="T13" fmla="*/ 2147483646 h 230"/>
              <a:gd name="T14" fmla="*/ 2147483646 w 217"/>
              <a:gd name="T15" fmla="*/ 2147483646 h 230"/>
              <a:gd name="T16" fmla="*/ 2147483646 w 217"/>
              <a:gd name="T17" fmla="*/ 2147483646 h 230"/>
              <a:gd name="T18" fmla="*/ 2147483646 w 217"/>
              <a:gd name="T19" fmla="*/ 2147483646 h 230"/>
              <a:gd name="T20" fmla="*/ 2147483646 w 217"/>
              <a:gd name="T21" fmla="*/ 2147483646 h 230"/>
              <a:gd name="T22" fmla="*/ 2147483646 w 217"/>
              <a:gd name="T23" fmla="*/ 2147483646 h 230"/>
              <a:gd name="T24" fmla="*/ 2147483646 w 217"/>
              <a:gd name="T25" fmla="*/ 2147483646 h 230"/>
              <a:gd name="T26" fmla="*/ 2147483646 w 217"/>
              <a:gd name="T27" fmla="*/ 2147483646 h 230"/>
              <a:gd name="T28" fmla="*/ 2147483646 w 217"/>
              <a:gd name="T29" fmla="*/ 2147483646 h 230"/>
              <a:gd name="T30" fmla="*/ 2147483646 w 217"/>
              <a:gd name="T31" fmla="*/ 2147483646 h 230"/>
              <a:gd name="T32" fmla="*/ 2147483646 w 217"/>
              <a:gd name="T33" fmla="*/ 2147483646 h 230"/>
              <a:gd name="T34" fmla="*/ 2147483646 w 217"/>
              <a:gd name="T35" fmla="*/ 2147483646 h 230"/>
              <a:gd name="T36" fmla="*/ 2147483646 w 217"/>
              <a:gd name="T37" fmla="*/ 2147483646 h 230"/>
              <a:gd name="T38" fmla="*/ 2147483646 w 217"/>
              <a:gd name="T39" fmla="*/ 2147483646 h 230"/>
              <a:gd name="T40" fmla="*/ 0 w 217"/>
              <a:gd name="T41" fmla="*/ 2147483646 h 230"/>
              <a:gd name="T42" fmla="*/ 0 w 217"/>
              <a:gd name="T43" fmla="*/ 2147483646 h 230"/>
              <a:gd name="T44" fmla="*/ 0 w 217"/>
              <a:gd name="T45" fmla="*/ 2147483646 h 230"/>
              <a:gd name="T46" fmla="*/ 2147483646 w 217"/>
              <a:gd name="T47" fmla="*/ 2147483646 h 230"/>
              <a:gd name="T48" fmla="*/ 2147483646 w 217"/>
              <a:gd name="T49" fmla="*/ 2147483646 h 23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17" h="230">
                <a:moveTo>
                  <a:pt x="199" y="3"/>
                </a:moveTo>
                <a:lnTo>
                  <a:pt x="199" y="3"/>
                </a:lnTo>
                <a:lnTo>
                  <a:pt x="203" y="2"/>
                </a:lnTo>
                <a:lnTo>
                  <a:pt x="206" y="0"/>
                </a:lnTo>
                <a:lnTo>
                  <a:pt x="210" y="2"/>
                </a:lnTo>
                <a:lnTo>
                  <a:pt x="213" y="3"/>
                </a:lnTo>
                <a:lnTo>
                  <a:pt x="215" y="7"/>
                </a:lnTo>
                <a:lnTo>
                  <a:pt x="217" y="10"/>
                </a:lnTo>
                <a:lnTo>
                  <a:pt x="215" y="14"/>
                </a:lnTo>
                <a:lnTo>
                  <a:pt x="213" y="17"/>
                </a:lnTo>
                <a:lnTo>
                  <a:pt x="17" y="227"/>
                </a:lnTo>
                <a:lnTo>
                  <a:pt x="14" y="229"/>
                </a:lnTo>
                <a:lnTo>
                  <a:pt x="10" y="230"/>
                </a:lnTo>
                <a:lnTo>
                  <a:pt x="7" y="230"/>
                </a:lnTo>
                <a:lnTo>
                  <a:pt x="3" y="227"/>
                </a:lnTo>
                <a:lnTo>
                  <a:pt x="0" y="225"/>
                </a:lnTo>
                <a:lnTo>
                  <a:pt x="0" y="220"/>
                </a:lnTo>
                <a:lnTo>
                  <a:pt x="0" y="217"/>
                </a:lnTo>
                <a:lnTo>
                  <a:pt x="2" y="213"/>
                </a:lnTo>
                <a:lnTo>
                  <a:pt x="199" y="3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" name="Freeform 172"/>
          <p:cNvSpPr>
            <a:spLocks/>
          </p:cNvSpPr>
          <p:nvPr userDrawn="1"/>
        </p:nvSpPr>
        <p:spPr bwMode="auto">
          <a:xfrm>
            <a:off x="5888038" y="3460750"/>
            <a:ext cx="398462" cy="303213"/>
          </a:xfrm>
          <a:custGeom>
            <a:avLst/>
            <a:gdLst>
              <a:gd name="T0" fmla="*/ 2147483646 w 251"/>
              <a:gd name="T1" fmla="*/ 2147483646 h 191"/>
              <a:gd name="T2" fmla="*/ 2147483646 w 251"/>
              <a:gd name="T3" fmla="*/ 2147483646 h 191"/>
              <a:gd name="T4" fmla="*/ 2147483646 w 251"/>
              <a:gd name="T5" fmla="*/ 0 h 191"/>
              <a:gd name="T6" fmla="*/ 2147483646 w 251"/>
              <a:gd name="T7" fmla="*/ 0 h 191"/>
              <a:gd name="T8" fmla="*/ 2147483646 w 251"/>
              <a:gd name="T9" fmla="*/ 0 h 191"/>
              <a:gd name="T10" fmla="*/ 2147483646 w 251"/>
              <a:gd name="T11" fmla="*/ 2147483646 h 191"/>
              <a:gd name="T12" fmla="*/ 2147483646 w 251"/>
              <a:gd name="T13" fmla="*/ 2147483646 h 191"/>
              <a:gd name="T14" fmla="*/ 2147483646 w 251"/>
              <a:gd name="T15" fmla="*/ 2147483646 h 191"/>
              <a:gd name="T16" fmla="*/ 2147483646 w 251"/>
              <a:gd name="T17" fmla="*/ 2147483646 h 191"/>
              <a:gd name="T18" fmla="*/ 2147483646 w 251"/>
              <a:gd name="T19" fmla="*/ 2147483646 h 191"/>
              <a:gd name="T20" fmla="*/ 2147483646 w 251"/>
              <a:gd name="T21" fmla="*/ 2147483646 h 191"/>
              <a:gd name="T22" fmla="*/ 2147483646 w 251"/>
              <a:gd name="T23" fmla="*/ 2147483646 h 191"/>
              <a:gd name="T24" fmla="*/ 2147483646 w 251"/>
              <a:gd name="T25" fmla="*/ 2147483646 h 191"/>
              <a:gd name="T26" fmla="*/ 2147483646 w 251"/>
              <a:gd name="T27" fmla="*/ 2147483646 h 191"/>
              <a:gd name="T28" fmla="*/ 2147483646 w 251"/>
              <a:gd name="T29" fmla="*/ 2147483646 h 191"/>
              <a:gd name="T30" fmla="*/ 2147483646 w 251"/>
              <a:gd name="T31" fmla="*/ 2147483646 h 191"/>
              <a:gd name="T32" fmla="*/ 2147483646 w 251"/>
              <a:gd name="T33" fmla="*/ 2147483646 h 191"/>
              <a:gd name="T34" fmla="*/ 2147483646 w 251"/>
              <a:gd name="T35" fmla="*/ 2147483646 h 191"/>
              <a:gd name="T36" fmla="*/ 2147483646 w 251"/>
              <a:gd name="T37" fmla="*/ 2147483646 h 191"/>
              <a:gd name="T38" fmla="*/ 2147483646 w 251"/>
              <a:gd name="T39" fmla="*/ 2147483646 h 191"/>
              <a:gd name="T40" fmla="*/ 0 w 251"/>
              <a:gd name="T41" fmla="*/ 2147483646 h 191"/>
              <a:gd name="T42" fmla="*/ 0 w 251"/>
              <a:gd name="T43" fmla="*/ 2147483646 h 191"/>
              <a:gd name="T44" fmla="*/ 2147483646 w 251"/>
              <a:gd name="T45" fmla="*/ 2147483646 h 191"/>
              <a:gd name="T46" fmla="*/ 2147483646 w 251"/>
              <a:gd name="T47" fmla="*/ 2147483646 h 191"/>
              <a:gd name="T48" fmla="*/ 2147483646 w 251"/>
              <a:gd name="T49" fmla="*/ 2147483646 h 19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51" h="191">
                <a:moveTo>
                  <a:pt x="235" y="1"/>
                </a:moveTo>
                <a:lnTo>
                  <a:pt x="235" y="1"/>
                </a:lnTo>
                <a:lnTo>
                  <a:pt x="238" y="0"/>
                </a:lnTo>
                <a:lnTo>
                  <a:pt x="242" y="0"/>
                </a:lnTo>
                <a:lnTo>
                  <a:pt x="245" y="0"/>
                </a:lnTo>
                <a:lnTo>
                  <a:pt x="249" y="3"/>
                </a:lnTo>
                <a:lnTo>
                  <a:pt x="251" y="7"/>
                </a:lnTo>
                <a:lnTo>
                  <a:pt x="251" y="10"/>
                </a:lnTo>
                <a:lnTo>
                  <a:pt x="249" y="14"/>
                </a:lnTo>
                <a:lnTo>
                  <a:pt x="247" y="17"/>
                </a:lnTo>
                <a:lnTo>
                  <a:pt x="15" y="189"/>
                </a:lnTo>
                <a:lnTo>
                  <a:pt x="12" y="189"/>
                </a:lnTo>
                <a:lnTo>
                  <a:pt x="8" y="191"/>
                </a:lnTo>
                <a:lnTo>
                  <a:pt x="5" y="189"/>
                </a:lnTo>
                <a:lnTo>
                  <a:pt x="1" y="185"/>
                </a:lnTo>
                <a:lnTo>
                  <a:pt x="0" y="182"/>
                </a:lnTo>
                <a:lnTo>
                  <a:pt x="0" y="179"/>
                </a:lnTo>
                <a:lnTo>
                  <a:pt x="1" y="175"/>
                </a:lnTo>
                <a:lnTo>
                  <a:pt x="3" y="172"/>
                </a:lnTo>
                <a:lnTo>
                  <a:pt x="235" y="1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5" name="Freeform 173"/>
          <p:cNvSpPr>
            <a:spLocks/>
          </p:cNvSpPr>
          <p:nvPr userDrawn="1"/>
        </p:nvSpPr>
        <p:spPr bwMode="auto">
          <a:xfrm>
            <a:off x="5840413" y="3395663"/>
            <a:ext cx="450850" cy="209550"/>
          </a:xfrm>
          <a:custGeom>
            <a:avLst/>
            <a:gdLst>
              <a:gd name="T0" fmla="*/ 2147483646 w 284"/>
              <a:gd name="T1" fmla="*/ 2147483646 h 132"/>
              <a:gd name="T2" fmla="*/ 2147483646 w 284"/>
              <a:gd name="T3" fmla="*/ 2147483646 h 132"/>
              <a:gd name="T4" fmla="*/ 2147483646 w 284"/>
              <a:gd name="T5" fmla="*/ 0 h 132"/>
              <a:gd name="T6" fmla="*/ 2147483646 w 284"/>
              <a:gd name="T7" fmla="*/ 2147483646 h 132"/>
              <a:gd name="T8" fmla="*/ 2147483646 w 284"/>
              <a:gd name="T9" fmla="*/ 2147483646 h 132"/>
              <a:gd name="T10" fmla="*/ 2147483646 w 284"/>
              <a:gd name="T11" fmla="*/ 2147483646 h 132"/>
              <a:gd name="T12" fmla="*/ 2147483646 w 284"/>
              <a:gd name="T13" fmla="*/ 2147483646 h 132"/>
              <a:gd name="T14" fmla="*/ 2147483646 w 284"/>
              <a:gd name="T15" fmla="*/ 2147483646 h 132"/>
              <a:gd name="T16" fmla="*/ 2147483646 w 284"/>
              <a:gd name="T17" fmla="*/ 2147483646 h 132"/>
              <a:gd name="T18" fmla="*/ 2147483646 w 284"/>
              <a:gd name="T19" fmla="*/ 2147483646 h 132"/>
              <a:gd name="T20" fmla="*/ 2147483646 w 284"/>
              <a:gd name="T21" fmla="*/ 2147483646 h 132"/>
              <a:gd name="T22" fmla="*/ 2147483646 w 284"/>
              <a:gd name="T23" fmla="*/ 2147483646 h 132"/>
              <a:gd name="T24" fmla="*/ 2147483646 w 284"/>
              <a:gd name="T25" fmla="*/ 2147483646 h 132"/>
              <a:gd name="T26" fmla="*/ 2147483646 w 284"/>
              <a:gd name="T27" fmla="*/ 2147483646 h 132"/>
              <a:gd name="T28" fmla="*/ 2147483646 w 284"/>
              <a:gd name="T29" fmla="*/ 2147483646 h 132"/>
              <a:gd name="T30" fmla="*/ 2147483646 w 284"/>
              <a:gd name="T31" fmla="*/ 2147483646 h 132"/>
              <a:gd name="T32" fmla="*/ 2147483646 w 284"/>
              <a:gd name="T33" fmla="*/ 2147483646 h 132"/>
              <a:gd name="T34" fmla="*/ 0 w 284"/>
              <a:gd name="T35" fmla="*/ 2147483646 h 132"/>
              <a:gd name="T36" fmla="*/ 0 w 284"/>
              <a:gd name="T37" fmla="*/ 2147483646 h 132"/>
              <a:gd name="T38" fmla="*/ 0 w 284"/>
              <a:gd name="T39" fmla="*/ 2147483646 h 132"/>
              <a:gd name="T40" fmla="*/ 0 w 284"/>
              <a:gd name="T41" fmla="*/ 2147483646 h 132"/>
              <a:gd name="T42" fmla="*/ 0 w 284"/>
              <a:gd name="T43" fmla="*/ 2147483646 h 132"/>
              <a:gd name="T44" fmla="*/ 2147483646 w 284"/>
              <a:gd name="T45" fmla="*/ 2147483646 h 132"/>
              <a:gd name="T46" fmla="*/ 2147483646 w 284"/>
              <a:gd name="T47" fmla="*/ 2147483646 h 132"/>
              <a:gd name="T48" fmla="*/ 2147483646 w 284"/>
              <a:gd name="T49" fmla="*/ 2147483646 h 13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84" h="132">
                <a:moveTo>
                  <a:pt x="270" y="1"/>
                </a:moveTo>
                <a:lnTo>
                  <a:pt x="270" y="1"/>
                </a:lnTo>
                <a:lnTo>
                  <a:pt x="274" y="0"/>
                </a:lnTo>
                <a:lnTo>
                  <a:pt x="277" y="1"/>
                </a:lnTo>
                <a:lnTo>
                  <a:pt x="281" y="3"/>
                </a:lnTo>
                <a:lnTo>
                  <a:pt x="284" y="6"/>
                </a:lnTo>
                <a:lnTo>
                  <a:pt x="284" y="10"/>
                </a:lnTo>
                <a:lnTo>
                  <a:pt x="284" y="13"/>
                </a:lnTo>
                <a:lnTo>
                  <a:pt x="281" y="17"/>
                </a:lnTo>
                <a:lnTo>
                  <a:pt x="279" y="18"/>
                </a:lnTo>
                <a:lnTo>
                  <a:pt x="14" y="132"/>
                </a:lnTo>
                <a:lnTo>
                  <a:pt x="11" y="132"/>
                </a:lnTo>
                <a:lnTo>
                  <a:pt x="5" y="132"/>
                </a:lnTo>
                <a:lnTo>
                  <a:pt x="4" y="130"/>
                </a:lnTo>
                <a:lnTo>
                  <a:pt x="0" y="127"/>
                </a:lnTo>
                <a:lnTo>
                  <a:pt x="0" y="123"/>
                </a:lnTo>
                <a:lnTo>
                  <a:pt x="0" y="120"/>
                </a:lnTo>
                <a:lnTo>
                  <a:pt x="2" y="116"/>
                </a:lnTo>
                <a:lnTo>
                  <a:pt x="5" y="115"/>
                </a:lnTo>
                <a:lnTo>
                  <a:pt x="270" y="1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6" name="Freeform 174"/>
          <p:cNvSpPr>
            <a:spLocks/>
          </p:cNvSpPr>
          <p:nvPr userDrawn="1"/>
        </p:nvSpPr>
        <p:spPr bwMode="auto">
          <a:xfrm>
            <a:off x="5832475" y="3343275"/>
            <a:ext cx="477838" cy="114300"/>
          </a:xfrm>
          <a:custGeom>
            <a:avLst/>
            <a:gdLst>
              <a:gd name="T0" fmla="*/ 2147483646 w 301"/>
              <a:gd name="T1" fmla="*/ 0 h 72"/>
              <a:gd name="T2" fmla="*/ 2147483646 w 301"/>
              <a:gd name="T3" fmla="*/ 0 h 72"/>
              <a:gd name="T4" fmla="*/ 2147483646 w 301"/>
              <a:gd name="T5" fmla="*/ 0 h 72"/>
              <a:gd name="T6" fmla="*/ 2147483646 w 301"/>
              <a:gd name="T7" fmla="*/ 2147483646 h 72"/>
              <a:gd name="T8" fmla="*/ 2147483646 w 301"/>
              <a:gd name="T9" fmla="*/ 2147483646 h 72"/>
              <a:gd name="T10" fmla="*/ 2147483646 w 301"/>
              <a:gd name="T11" fmla="*/ 2147483646 h 72"/>
              <a:gd name="T12" fmla="*/ 2147483646 w 301"/>
              <a:gd name="T13" fmla="*/ 2147483646 h 72"/>
              <a:gd name="T14" fmla="*/ 2147483646 w 301"/>
              <a:gd name="T15" fmla="*/ 2147483646 h 72"/>
              <a:gd name="T16" fmla="*/ 2147483646 w 301"/>
              <a:gd name="T17" fmla="*/ 2147483646 h 72"/>
              <a:gd name="T18" fmla="*/ 2147483646 w 301"/>
              <a:gd name="T19" fmla="*/ 2147483646 h 72"/>
              <a:gd name="T20" fmla="*/ 2147483646 w 301"/>
              <a:gd name="T21" fmla="*/ 2147483646 h 72"/>
              <a:gd name="T22" fmla="*/ 2147483646 w 301"/>
              <a:gd name="T23" fmla="*/ 2147483646 h 72"/>
              <a:gd name="T24" fmla="*/ 2147483646 w 301"/>
              <a:gd name="T25" fmla="*/ 2147483646 h 72"/>
              <a:gd name="T26" fmla="*/ 2147483646 w 301"/>
              <a:gd name="T27" fmla="*/ 2147483646 h 72"/>
              <a:gd name="T28" fmla="*/ 2147483646 w 301"/>
              <a:gd name="T29" fmla="*/ 2147483646 h 72"/>
              <a:gd name="T30" fmla="*/ 2147483646 w 301"/>
              <a:gd name="T31" fmla="*/ 2147483646 h 72"/>
              <a:gd name="T32" fmla="*/ 2147483646 w 301"/>
              <a:gd name="T33" fmla="*/ 2147483646 h 72"/>
              <a:gd name="T34" fmla="*/ 0 w 301"/>
              <a:gd name="T35" fmla="*/ 2147483646 h 72"/>
              <a:gd name="T36" fmla="*/ 0 w 301"/>
              <a:gd name="T37" fmla="*/ 2147483646 h 72"/>
              <a:gd name="T38" fmla="*/ 0 w 301"/>
              <a:gd name="T39" fmla="*/ 2147483646 h 72"/>
              <a:gd name="T40" fmla="*/ 0 w 301"/>
              <a:gd name="T41" fmla="*/ 2147483646 h 72"/>
              <a:gd name="T42" fmla="*/ 2147483646 w 301"/>
              <a:gd name="T43" fmla="*/ 2147483646 h 72"/>
              <a:gd name="T44" fmla="*/ 2147483646 w 301"/>
              <a:gd name="T45" fmla="*/ 2147483646 h 72"/>
              <a:gd name="T46" fmla="*/ 2147483646 w 301"/>
              <a:gd name="T47" fmla="*/ 2147483646 h 72"/>
              <a:gd name="T48" fmla="*/ 2147483646 w 301"/>
              <a:gd name="T49" fmla="*/ 0 h 7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01" h="72">
                <a:moveTo>
                  <a:pt x="291" y="0"/>
                </a:moveTo>
                <a:lnTo>
                  <a:pt x="291" y="0"/>
                </a:lnTo>
                <a:lnTo>
                  <a:pt x="294" y="0"/>
                </a:lnTo>
                <a:lnTo>
                  <a:pt x="298" y="2"/>
                </a:lnTo>
                <a:lnTo>
                  <a:pt x="299" y="3"/>
                </a:lnTo>
                <a:lnTo>
                  <a:pt x="301" y="7"/>
                </a:lnTo>
                <a:lnTo>
                  <a:pt x="301" y="10"/>
                </a:lnTo>
                <a:lnTo>
                  <a:pt x="299" y="14"/>
                </a:lnTo>
                <a:lnTo>
                  <a:pt x="298" y="17"/>
                </a:lnTo>
                <a:lnTo>
                  <a:pt x="294" y="19"/>
                </a:lnTo>
                <a:lnTo>
                  <a:pt x="10" y="72"/>
                </a:lnTo>
                <a:lnTo>
                  <a:pt x="7" y="72"/>
                </a:lnTo>
                <a:lnTo>
                  <a:pt x="4" y="70"/>
                </a:lnTo>
                <a:lnTo>
                  <a:pt x="2" y="69"/>
                </a:lnTo>
                <a:lnTo>
                  <a:pt x="0" y="65"/>
                </a:lnTo>
                <a:lnTo>
                  <a:pt x="0" y="62"/>
                </a:lnTo>
                <a:lnTo>
                  <a:pt x="2" y="58"/>
                </a:lnTo>
                <a:lnTo>
                  <a:pt x="4" y="55"/>
                </a:lnTo>
                <a:lnTo>
                  <a:pt x="7" y="53"/>
                </a:lnTo>
                <a:lnTo>
                  <a:pt x="291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7" name="Freeform 175"/>
          <p:cNvSpPr>
            <a:spLocks/>
          </p:cNvSpPr>
          <p:nvPr userDrawn="1"/>
        </p:nvSpPr>
        <p:spPr bwMode="auto">
          <a:xfrm>
            <a:off x="6880225" y="3271838"/>
            <a:ext cx="352425" cy="352425"/>
          </a:xfrm>
          <a:custGeom>
            <a:avLst/>
            <a:gdLst>
              <a:gd name="T0" fmla="*/ 2147483646 w 222"/>
              <a:gd name="T1" fmla="*/ 2147483646 h 222"/>
              <a:gd name="T2" fmla="*/ 2147483646 w 222"/>
              <a:gd name="T3" fmla="*/ 2147483646 h 222"/>
              <a:gd name="T4" fmla="*/ 2147483646 w 222"/>
              <a:gd name="T5" fmla="*/ 2147483646 h 222"/>
              <a:gd name="T6" fmla="*/ 2147483646 w 222"/>
              <a:gd name="T7" fmla="*/ 2147483646 h 222"/>
              <a:gd name="T8" fmla="*/ 2147483646 w 222"/>
              <a:gd name="T9" fmla="*/ 2147483646 h 222"/>
              <a:gd name="T10" fmla="*/ 2147483646 w 222"/>
              <a:gd name="T11" fmla="*/ 2147483646 h 222"/>
              <a:gd name="T12" fmla="*/ 2147483646 w 222"/>
              <a:gd name="T13" fmla="*/ 2147483646 h 222"/>
              <a:gd name="T14" fmla="*/ 2147483646 w 222"/>
              <a:gd name="T15" fmla="*/ 2147483646 h 222"/>
              <a:gd name="T16" fmla="*/ 2147483646 w 222"/>
              <a:gd name="T17" fmla="*/ 2147483646 h 222"/>
              <a:gd name="T18" fmla="*/ 2147483646 w 222"/>
              <a:gd name="T19" fmla="*/ 2147483646 h 222"/>
              <a:gd name="T20" fmla="*/ 2147483646 w 222"/>
              <a:gd name="T21" fmla="*/ 2147483646 h 222"/>
              <a:gd name="T22" fmla="*/ 2147483646 w 222"/>
              <a:gd name="T23" fmla="*/ 2147483646 h 222"/>
              <a:gd name="T24" fmla="*/ 2147483646 w 222"/>
              <a:gd name="T25" fmla="*/ 2147483646 h 222"/>
              <a:gd name="T26" fmla="*/ 2147483646 w 222"/>
              <a:gd name="T27" fmla="*/ 0 h 222"/>
              <a:gd name="T28" fmla="*/ 2147483646 w 222"/>
              <a:gd name="T29" fmla="*/ 2147483646 h 222"/>
              <a:gd name="T30" fmla="*/ 2147483646 w 222"/>
              <a:gd name="T31" fmla="*/ 2147483646 h 222"/>
              <a:gd name="T32" fmla="*/ 2147483646 w 222"/>
              <a:gd name="T33" fmla="*/ 2147483646 h 222"/>
              <a:gd name="T34" fmla="*/ 2147483646 w 222"/>
              <a:gd name="T35" fmla="*/ 2147483646 h 222"/>
              <a:gd name="T36" fmla="*/ 2147483646 w 222"/>
              <a:gd name="T37" fmla="*/ 2147483646 h 222"/>
              <a:gd name="T38" fmla="*/ 2147483646 w 222"/>
              <a:gd name="T39" fmla="*/ 2147483646 h 222"/>
              <a:gd name="T40" fmla="*/ 2147483646 w 222"/>
              <a:gd name="T41" fmla="*/ 2147483646 h 222"/>
              <a:gd name="T42" fmla="*/ 2147483646 w 222"/>
              <a:gd name="T43" fmla="*/ 2147483646 h 222"/>
              <a:gd name="T44" fmla="*/ 2147483646 w 222"/>
              <a:gd name="T45" fmla="*/ 2147483646 h 222"/>
              <a:gd name="T46" fmla="*/ 2147483646 w 222"/>
              <a:gd name="T47" fmla="*/ 2147483646 h 222"/>
              <a:gd name="T48" fmla="*/ 2147483646 w 222"/>
              <a:gd name="T49" fmla="*/ 2147483646 h 222"/>
              <a:gd name="T50" fmla="*/ 2147483646 w 222"/>
              <a:gd name="T51" fmla="*/ 2147483646 h 222"/>
              <a:gd name="T52" fmla="*/ 2147483646 w 222"/>
              <a:gd name="T53" fmla="*/ 2147483646 h 222"/>
              <a:gd name="T54" fmla="*/ 2147483646 w 222"/>
              <a:gd name="T55" fmla="*/ 2147483646 h 222"/>
              <a:gd name="T56" fmla="*/ 0 w 222"/>
              <a:gd name="T57" fmla="*/ 2147483646 h 222"/>
              <a:gd name="T58" fmla="*/ 2147483646 w 222"/>
              <a:gd name="T59" fmla="*/ 2147483646 h 222"/>
              <a:gd name="T60" fmla="*/ 2147483646 w 222"/>
              <a:gd name="T61" fmla="*/ 2147483646 h 222"/>
              <a:gd name="T62" fmla="*/ 2147483646 w 222"/>
              <a:gd name="T63" fmla="*/ 2147483646 h 222"/>
              <a:gd name="T64" fmla="*/ 2147483646 w 222"/>
              <a:gd name="T65" fmla="*/ 2147483646 h 222"/>
              <a:gd name="T66" fmla="*/ 2147483646 w 222"/>
              <a:gd name="T67" fmla="*/ 2147483646 h 222"/>
              <a:gd name="T68" fmla="*/ 2147483646 w 222"/>
              <a:gd name="T69" fmla="*/ 2147483646 h 222"/>
              <a:gd name="T70" fmla="*/ 2147483646 w 222"/>
              <a:gd name="T71" fmla="*/ 2147483646 h 222"/>
              <a:gd name="T72" fmla="*/ 2147483646 w 222"/>
              <a:gd name="T73" fmla="*/ 2147483646 h 222"/>
              <a:gd name="T74" fmla="*/ 2147483646 w 222"/>
              <a:gd name="T75" fmla="*/ 2147483646 h 222"/>
              <a:gd name="T76" fmla="*/ 2147483646 w 222"/>
              <a:gd name="T77" fmla="*/ 2147483646 h 222"/>
              <a:gd name="T78" fmla="*/ 2147483646 w 222"/>
              <a:gd name="T79" fmla="*/ 2147483646 h 222"/>
              <a:gd name="T80" fmla="*/ 2147483646 w 222"/>
              <a:gd name="T81" fmla="*/ 2147483646 h 222"/>
              <a:gd name="T82" fmla="*/ 2147483646 w 222"/>
              <a:gd name="T83" fmla="*/ 2147483646 h 222"/>
              <a:gd name="T84" fmla="*/ 2147483646 w 222"/>
              <a:gd name="T85" fmla="*/ 2147483646 h 222"/>
              <a:gd name="T86" fmla="*/ 2147483646 w 222"/>
              <a:gd name="T87" fmla="*/ 2147483646 h 222"/>
              <a:gd name="T88" fmla="*/ 2147483646 w 222"/>
              <a:gd name="T89" fmla="*/ 2147483646 h 222"/>
              <a:gd name="T90" fmla="*/ 2147483646 w 222"/>
              <a:gd name="T91" fmla="*/ 2147483646 h 222"/>
              <a:gd name="T92" fmla="*/ 2147483646 w 222"/>
              <a:gd name="T93" fmla="*/ 2147483646 h 222"/>
              <a:gd name="T94" fmla="*/ 2147483646 w 222"/>
              <a:gd name="T95" fmla="*/ 2147483646 h 222"/>
              <a:gd name="T96" fmla="*/ 2147483646 w 222"/>
              <a:gd name="T97" fmla="*/ 2147483646 h 222"/>
              <a:gd name="T98" fmla="*/ 2147483646 w 222"/>
              <a:gd name="T99" fmla="*/ 2147483646 h 222"/>
              <a:gd name="T100" fmla="*/ 2147483646 w 222"/>
              <a:gd name="T101" fmla="*/ 2147483646 h 222"/>
              <a:gd name="T102" fmla="*/ 2147483646 w 222"/>
              <a:gd name="T103" fmla="*/ 2147483646 h 222"/>
              <a:gd name="T104" fmla="*/ 2147483646 w 222"/>
              <a:gd name="T105" fmla="*/ 2147483646 h 222"/>
              <a:gd name="T106" fmla="*/ 2147483646 w 222"/>
              <a:gd name="T107" fmla="*/ 2147483646 h 222"/>
              <a:gd name="T108" fmla="*/ 2147483646 w 222"/>
              <a:gd name="T109" fmla="*/ 2147483646 h 222"/>
              <a:gd name="T110" fmla="*/ 2147483646 w 222"/>
              <a:gd name="T111" fmla="*/ 2147483646 h 222"/>
              <a:gd name="T112" fmla="*/ 2147483646 w 222"/>
              <a:gd name="T113" fmla="*/ 2147483646 h 222"/>
              <a:gd name="T114" fmla="*/ 2147483646 w 222"/>
              <a:gd name="T115" fmla="*/ 2147483646 h 222"/>
              <a:gd name="T116" fmla="*/ 2147483646 w 222"/>
              <a:gd name="T117" fmla="*/ 2147483646 h 222"/>
              <a:gd name="T118" fmla="*/ 2147483646 w 222"/>
              <a:gd name="T119" fmla="*/ 2147483646 h 222"/>
              <a:gd name="T120" fmla="*/ 2147483646 w 222"/>
              <a:gd name="T121" fmla="*/ 2147483646 h 222"/>
              <a:gd name="T122" fmla="*/ 2147483646 w 222"/>
              <a:gd name="T123" fmla="*/ 2147483646 h 22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22" h="222">
                <a:moveTo>
                  <a:pt x="220" y="91"/>
                </a:moveTo>
                <a:lnTo>
                  <a:pt x="220" y="91"/>
                </a:lnTo>
                <a:lnTo>
                  <a:pt x="219" y="79"/>
                </a:lnTo>
                <a:lnTo>
                  <a:pt x="215" y="69"/>
                </a:lnTo>
                <a:lnTo>
                  <a:pt x="210" y="60"/>
                </a:lnTo>
                <a:lnTo>
                  <a:pt x="205" y="50"/>
                </a:lnTo>
                <a:lnTo>
                  <a:pt x="198" y="41"/>
                </a:lnTo>
                <a:lnTo>
                  <a:pt x="191" y="33"/>
                </a:lnTo>
                <a:lnTo>
                  <a:pt x="174" y="21"/>
                </a:lnTo>
                <a:lnTo>
                  <a:pt x="155" y="10"/>
                </a:lnTo>
                <a:lnTo>
                  <a:pt x="146" y="5"/>
                </a:lnTo>
                <a:lnTo>
                  <a:pt x="136" y="4"/>
                </a:lnTo>
                <a:lnTo>
                  <a:pt x="124" y="2"/>
                </a:lnTo>
                <a:lnTo>
                  <a:pt x="114" y="0"/>
                </a:lnTo>
                <a:lnTo>
                  <a:pt x="102" y="2"/>
                </a:lnTo>
                <a:lnTo>
                  <a:pt x="91" y="2"/>
                </a:lnTo>
                <a:lnTo>
                  <a:pt x="79" y="5"/>
                </a:lnTo>
                <a:lnTo>
                  <a:pt x="69" y="9"/>
                </a:lnTo>
                <a:lnTo>
                  <a:pt x="60" y="14"/>
                </a:lnTo>
                <a:lnTo>
                  <a:pt x="50" y="19"/>
                </a:lnTo>
                <a:lnTo>
                  <a:pt x="42" y="26"/>
                </a:lnTo>
                <a:lnTo>
                  <a:pt x="33" y="33"/>
                </a:lnTo>
                <a:lnTo>
                  <a:pt x="21" y="48"/>
                </a:lnTo>
                <a:lnTo>
                  <a:pt x="11" y="67"/>
                </a:lnTo>
                <a:lnTo>
                  <a:pt x="5" y="78"/>
                </a:lnTo>
                <a:lnTo>
                  <a:pt x="4" y="88"/>
                </a:lnTo>
                <a:lnTo>
                  <a:pt x="2" y="98"/>
                </a:lnTo>
                <a:lnTo>
                  <a:pt x="0" y="110"/>
                </a:lnTo>
                <a:lnTo>
                  <a:pt x="2" y="120"/>
                </a:lnTo>
                <a:lnTo>
                  <a:pt x="2" y="133"/>
                </a:lnTo>
                <a:lnTo>
                  <a:pt x="5" y="143"/>
                </a:lnTo>
                <a:lnTo>
                  <a:pt x="9" y="153"/>
                </a:lnTo>
                <a:lnTo>
                  <a:pt x="14" y="163"/>
                </a:lnTo>
                <a:lnTo>
                  <a:pt x="19" y="174"/>
                </a:lnTo>
                <a:lnTo>
                  <a:pt x="26" y="182"/>
                </a:lnTo>
                <a:lnTo>
                  <a:pt x="33" y="189"/>
                </a:lnTo>
                <a:lnTo>
                  <a:pt x="48" y="203"/>
                </a:lnTo>
                <a:lnTo>
                  <a:pt x="67" y="213"/>
                </a:lnTo>
                <a:lnTo>
                  <a:pt x="78" y="217"/>
                </a:lnTo>
                <a:lnTo>
                  <a:pt x="88" y="220"/>
                </a:lnTo>
                <a:lnTo>
                  <a:pt x="98" y="222"/>
                </a:lnTo>
                <a:lnTo>
                  <a:pt x="110" y="222"/>
                </a:lnTo>
                <a:lnTo>
                  <a:pt x="121" y="222"/>
                </a:lnTo>
                <a:lnTo>
                  <a:pt x="133" y="220"/>
                </a:lnTo>
                <a:lnTo>
                  <a:pt x="143" y="218"/>
                </a:lnTo>
                <a:lnTo>
                  <a:pt x="153" y="215"/>
                </a:lnTo>
                <a:lnTo>
                  <a:pt x="164" y="210"/>
                </a:lnTo>
                <a:lnTo>
                  <a:pt x="174" y="205"/>
                </a:lnTo>
                <a:lnTo>
                  <a:pt x="182" y="198"/>
                </a:lnTo>
                <a:lnTo>
                  <a:pt x="189" y="191"/>
                </a:lnTo>
                <a:lnTo>
                  <a:pt x="203" y="174"/>
                </a:lnTo>
                <a:lnTo>
                  <a:pt x="213" y="155"/>
                </a:lnTo>
                <a:lnTo>
                  <a:pt x="217" y="146"/>
                </a:lnTo>
                <a:lnTo>
                  <a:pt x="220" y="136"/>
                </a:lnTo>
                <a:lnTo>
                  <a:pt x="222" y="124"/>
                </a:lnTo>
                <a:lnTo>
                  <a:pt x="222" y="114"/>
                </a:lnTo>
                <a:lnTo>
                  <a:pt x="222" y="102"/>
                </a:lnTo>
                <a:lnTo>
                  <a:pt x="220" y="91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8" name="Freeform 176"/>
          <p:cNvSpPr>
            <a:spLocks/>
          </p:cNvSpPr>
          <p:nvPr userDrawn="1"/>
        </p:nvSpPr>
        <p:spPr bwMode="auto">
          <a:xfrm>
            <a:off x="6804025" y="2611438"/>
            <a:ext cx="223838" cy="220662"/>
          </a:xfrm>
          <a:custGeom>
            <a:avLst/>
            <a:gdLst>
              <a:gd name="T0" fmla="*/ 2147483646 w 141"/>
              <a:gd name="T1" fmla="*/ 2147483646 h 139"/>
              <a:gd name="T2" fmla="*/ 2147483646 w 141"/>
              <a:gd name="T3" fmla="*/ 2147483646 h 139"/>
              <a:gd name="T4" fmla="*/ 2147483646 w 141"/>
              <a:gd name="T5" fmla="*/ 2147483646 h 139"/>
              <a:gd name="T6" fmla="*/ 2147483646 w 141"/>
              <a:gd name="T7" fmla="*/ 2147483646 h 139"/>
              <a:gd name="T8" fmla="*/ 2147483646 w 141"/>
              <a:gd name="T9" fmla="*/ 2147483646 h 139"/>
              <a:gd name="T10" fmla="*/ 2147483646 w 141"/>
              <a:gd name="T11" fmla="*/ 2147483646 h 139"/>
              <a:gd name="T12" fmla="*/ 2147483646 w 141"/>
              <a:gd name="T13" fmla="*/ 2147483646 h 139"/>
              <a:gd name="T14" fmla="*/ 2147483646 w 141"/>
              <a:gd name="T15" fmla="*/ 2147483646 h 139"/>
              <a:gd name="T16" fmla="*/ 2147483646 w 141"/>
              <a:gd name="T17" fmla="*/ 0 h 139"/>
              <a:gd name="T18" fmla="*/ 2147483646 w 141"/>
              <a:gd name="T19" fmla="*/ 0 h 139"/>
              <a:gd name="T20" fmla="*/ 2147483646 w 141"/>
              <a:gd name="T21" fmla="*/ 0 h 139"/>
              <a:gd name="T22" fmla="*/ 2147483646 w 141"/>
              <a:gd name="T23" fmla="*/ 2147483646 h 139"/>
              <a:gd name="T24" fmla="*/ 2147483646 w 141"/>
              <a:gd name="T25" fmla="*/ 2147483646 h 139"/>
              <a:gd name="T26" fmla="*/ 2147483646 w 141"/>
              <a:gd name="T27" fmla="*/ 2147483646 h 139"/>
              <a:gd name="T28" fmla="*/ 2147483646 w 141"/>
              <a:gd name="T29" fmla="*/ 2147483646 h 139"/>
              <a:gd name="T30" fmla="*/ 2147483646 w 141"/>
              <a:gd name="T31" fmla="*/ 2147483646 h 139"/>
              <a:gd name="T32" fmla="*/ 2147483646 w 141"/>
              <a:gd name="T33" fmla="*/ 2147483646 h 139"/>
              <a:gd name="T34" fmla="*/ 0 w 141"/>
              <a:gd name="T35" fmla="*/ 2147483646 h 139"/>
              <a:gd name="T36" fmla="*/ 0 w 141"/>
              <a:gd name="T37" fmla="*/ 2147483646 h 139"/>
              <a:gd name="T38" fmla="*/ 0 w 141"/>
              <a:gd name="T39" fmla="*/ 2147483646 h 139"/>
              <a:gd name="T40" fmla="*/ 2147483646 w 141"/>
              <a:gd name="T41" fmla="*/ 2147483646 h 139"/>
              <a:gd name="T42" fmla="*/ 2147483646 w 141"/>
              <a:gd name="T43" fmla="*/ 2147483646 h 139"/>
              <a:gd name="T44" fmla="*/ 2147483646 w 141"/>
              <a:gd name="T45" fmla="*/ 2147483646 h 139"/>
              <a:gd name="T46" fmla="*/ 2147483646 w 141"/>
              <a:gd name="T47" fmla="*/ 2147483646 h 139"/>
              <a:gd name="T48" fmla="*/ 2147483646 w 141"/>
              <a:gd name="T49" fmla="*/ 2147483646 h 139"/>
              <a:gd name="T50" fmla="*/ 2147483646 w 141"/>
              <a:gd name="T51" fmla="*/ 2147483646 h 139"/>
              <a:gd name="T52" fmla="*/ 2147483646 w 141"/>
              <a:gd name="T53" fmla="*/ 2147483646 h 139"/>
              <a:gd name="T54" fmla="*/ 2147483646 w 141"/>
              <a:gd name="T55" fmla="*/ 2147483646 h 139"/>
              <a:gd name="T56" fmla="*/ 2147483646 w 141"/>
              <a:gd name="T57" fmla="*/ 2147483646 h 139"/>
              <a:gd name="T58" fmla="*/ 2147483646 w 141"/>
              <a:gd name="T59" fmla="*/ 2147483646 h 139"/>
              <a:gd name="T60" fmla="*/ 2147483646 w 141"/>
              <a:gd name="T61" fmla="*/ 2147483646 h 139"/>
              <a:gd name="T62" fmla="*/ 2147483646 w 141"/>
              <a:gd name="T63" fmla="*/ 2147483646 h 139"/>
              <a:gd name="T64" fmla="*/ 2147483646 w 141"/>
              <a:gd name="T65" fmla="*/ 2147483646 h 139"/>
              <a:gd name="T66" fmla="*/ 2147483646 w 141"/>
              <a:gd name="T67" fmla="*/ 2147483646 h 139"/>
              <a:gd name="T68" fmla="*/ 2147483646 w 141"/>
              <a:gd name="T69" fmla="*/ 2147483646 h 139"/>
              <a:gd name="T70" fmla="*/ 2147483646 w 141"/>
              <a:gd name="T71" fmla="*/ 2147483646 h 139"/>
              <a:gd name="T72" fmla="*/ 2147483646 w 141"/>
              <a:gd name="T73" fmla="*/ 2147483646 h 139"/>
              <a:gd name="T74" fmla="*/ 2147483646 w 141"/>
              <a:gd name="T75" fmla="*/ 2147483646 h 13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41" h="139">
                <a:moveTo>
                  <a:pt x="139" y="57"/>
                </a:moveTo>
                <a:lnTo>
                  <a:pt x="139" y="57"/>
                </a:lnTo>
                <a:lnTo>
                  <a:pt x="136" y="43"/>
                </a:lnTo>
                <a:lnTo>
                  <a:pt x="129" y="31"/>
                </a:lnTo>
                <a:lnTo>
                  <a:pt x="120" y="21"/>
                </a:lnTo>
                <a:lnTo>
                  <a:pt x="110" y="12"/>
                </a:lnTo>
                <a:lnTo>
                  <a:pt x="98" y="5"/>
                </a:lnTo>
                <a:lnTo>
                  <a:pt x="84" y="2"/>
                </a:lnTo>
                <a:lnTo>
                  <a:pt x="71" y="0"/>
                </a:lnTo>
                <a:lnTo>
                  <a:pt x="57" y="0"/>
                </a:lnTo>
                <a:lnTo>
                  <a:pt x="43" y="5"/>
                </a:lnTo>
                <a:lnTo>
                  <a:pt x="31" y="10"/>
                </a:lnTo>
                <a:lnTo>
                  <a:pt x="21" y="19"/>
                </a:lnTo>
                <a:lnTo>
                  <a:pt x="12" y="29"/>
                </a:lnTo>
                <a:lnTo>
                  <a:pt x="5" y="41"/>
                </a:lnTo>
                <a:lnTo>
                  <a:pt x="2" y="55"/>
                </a:lnTo>
                <a:lnTo>
                  <a:pt x="0" y="69"/>
                </a:lnTo>
                <a:lnTo>
                  <a:pt x="0" y="83"/>
                </a:lnTo>
                <a:lnTo>
                  <a:pt x="5" y="96"/>
                </a:lnTo>
                <a:lnTo>
                  <a:pt x="12" y="108"/>
                </a:lnTo>
                <a:lnTo>
                  <a:pt x="21" y="119"/>
                </a:lnTo>
                <a:lnTo>
                  <a:pt x="31" y="127"/>
                </a:lnTo>
                <a:lnTo>
                  <a:pt x="41" y="134"/>
                </a:lnTo>
                <a:lnTo>
                  <a:pt x="55" y="139"/>
                </a:lnTo>
                <a:lnTo>
                  <a:pt x="69" y="139"/>
                </a:lnTo>
                <a:lnTo>
                  <a:pt x="83" y="139"/>
                </a:lnTo>
                <a:lnTo>
                  <a:pt x="96" y="134"/>
                </a:lnTo>
                <a:lnTo>
                  <a:pt x="108" y="129"/>
                </a:lnTo>
                <a:lnTo>
                  <a:pt x="119" y="120"/>
                </a:lnTo>
                <a:lnTo>
                  <a:pt x="127" y="110"/>
                </a:lnTo>
                <a:lnTo>
                  <a:pt x="134" y="98"/>
                </a:lnTo>
                <a:lnTo>
                  <a:pt x="139" y="84"/>
                </a:lnTo>
                <a:lnTo>
                  <a:pt x="141" y="71"/>
                </a:lnTo>
                <a:lnTo>
                  <a:pt x="139" y="5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9" name="Freeform 177"/>
          <p:cNvSpPr>
            <a:spLocks/>
          </p:cNvSpPr>
          <p:nvPr userDrawn="1"/>
        </p:nvSpPr>
        <p:spPr bwMode="auto">
          <a:xfrm>
            <a:off x="6913563" y="2808288"/>
            <a:ext cx="136525" cy="520700"/>
          </a:xfrm>
          <a:custGeom>
            <a:avLst/>
            <a:gdLst>
              <a:gd name="T0" fmla="*/ 2147483646 w 86"/>
              <a:gd name="T1" fmla="*/ 2147483646 h 328"/>
              <a:gd name="T2" fmla="*/ 2147483646 w 86"/>
              <a:gd name="T3" fmla="*/ 2147483646 h 328"/>
              <a:gd name="T4" fmla="*/ 2147483646 w 86"/>
              <a:gd name="T5" fmla="*/ 2147483646 h 328"/>
              <a:gd name="T6" fmla="*/ 2147483646 w 86"/>
              <a:gd name="T7" fmla="*/ 2147483646 h 328"/>
              <a:gd name="T8" fmla="*/ 2147483646 w 86"/>
              <a:gd name="T9" fmla="*/ 0 h 328"/>
              <a:gd name="T10" fmla="*/ 2147483646 w 86"/>
              <a:gd name="T11" fmla="*/ 0 h 328"/>
              <a:gd name="T12" fmla="*/ 2147483646 w 86"/>
              <a:gd name="T13" fmla="*/ 0 h 328"/>
              <a:gd name="T14" fmla="*/ 2147483646 w 86"/>
              <a:gd name="T15" fmla="*/ 0 h 328"/>
              <a:gd name="T16" fmla="*/ 2147483646 w 86"/>
              <a:gd name="T17" fmla="*/ 2147483646 h 328"/>
              <a:gd name="T18" fmla="*/ 2147483646 w 86"/>
              <a:gd name="T19" fmla="*/ 2147483646 h 328"/>
              <a:gd name="T20" fmla="*/ 0 w 86"/>
              <a:gd name="T21" fmla="*/ 2147483646 h 328"/>
              <a:gd name="T22" fmla="*/ 0 w 86"/>
              <a:gd name="T23" fmla="*/ 2147483646 h 328"/>
              <a:gd name="T24" fmla="*/ 2147483646 w 86"/>
              <a:gd name="T25" fmla="*/ 2147483646 h 328"/>
              <a:gd name="T26" fmla="*/ 2147483646 w 86"/>
              <a:gd name="T27" fmla="*/ 2147483646 h 328"/>
              <a:gd name="T28" fmla="*/ 2147483646 w 86"/>
              <a:gd name="T29" fmla="*/ 2147483646 h 328"/>
              <a:gd name="T30" fmla="*/ 2147483646 w 86"/>
              <a:gd name="T31" fmla="*/ 2147483646 h 328"/>
              <a:gd name="T32" fmla="*/ 2147483646 w 86"/>
              <a:gd name="T33" fmla="*/ 2147483646 h 328"/>
              <a:gd name="T34" fmla="*/ 2147483646 w 86"/>
              <a:gd name="T35" fmla="*/ 2147483646 h 328"/>
              <a:gd name="T36" fmla="*/ 2147483646 w 86"/>
              <a:gd name="T37" fmla="*/ 2147483646 h 328"/>
              <a:gd name="T38" fmla="*/ 2147483646 w 86"/>
              <a:gd name="T39" fmla="*/ 2147483646 h 328"/>
              <a:gd name="T40" fmla="*/ 2147483646 w 86"/>
              <a:gd name="T41" fmla="*/ 2147483646 h 328"/>
              <a:gd name="T42" fmla="*/ 2147483646 w 86"/>
              <a:gd name="T43" fmla="*/ 2147483646 h 328"/>
              <a:gd name="T44" fmla="*/ 2147483646 w 86"/>
              <a:gd name="T45" fmla="*/ 2147483646 h 328"/>
              <a:gd name="T46" fmla="*/ 2147483646 w 86"/>
              <a:gd name="T47" fmla="*/ 2147483646 h 328"/>
              <a:gd name="T48" fmla="*/ 2147483646 w 86"/>
              <a:gd name="T49" fmla="*/ 2147483646 h 32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86" h="328">
                <a:moveTo>
                  <a:pt x="29" y="12"/>
                </a:moveTo>
                <a:lnTo>
                  <a:pt x="29" y="12"/>
                </a:lnTo>
                <a:lnTo>
                  <a:pt x="27" y="5"/>
                </a:lnTo>
                <a:lnTo>
                  <a:pt x="24" y="2"/>
                </a:lnTo>
                <a:lnTo>
                  <a:pt x="19" y="0"/>
                </a:lnTo>
                <a:lnTo>
                  <a:pt x="12" y="0"/>
                </a:lnTo>
                <a:lnTo>
                  <a:pt x="7" y="2"/>
                </a:lnTo>
                <a:lnTo>
                  <a:pt x="2" y="5"/>
                </a:lnTo>
                <a:lnTo>
                  <a:pt x="0" y="12"/>
                </a:lnTo>
                <a:lnTo>
                  <a:pt x="0" y="17"/>
                </a:lnTo>
                <a:lnTo>
                  <a:pt x="55" y="316"/>
                </a:lnTo>
                <a:lnTo>
                  <a:pt x="58" y="321"/>
                </a:lnTo>
                <a:lnTo>
                  <a:pt x="62" y="325"/>
                </a:lnTo>
                <a:lnTo>
                  <a:pt x="67" y="328"/>
                </a:lnTo>
                <a:lnTo>
                  <a:pt x="74" y="328"/>
                </a:lnTo>
                <a:lnTo>
                  <a:pt x="79" y="325"/>
                </a:lnTo>
                <a:lnTo>
                  <a:pt x="84" y="321"/>
                </a:lnTo>
                <a:lnTo>
                  <a:pt x="86" y="316"/>
                </a:lnTo>
                <a:lnTo>
                  <a:pt x="86" y="309"/>
                </a:lnTo>
                <a:lnTo>
                  <a:pt x="29" y="1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0" name="Freeform 178"/>
          <p:cNvSpPr>
            <a:spLocks/>
          </p:cNvSpPr>
          <p:nvPr userDrawn="1"/>
        </p:nvSpPr>
        <p:spPr bwMode="auto">
          <a:xfrm>
            <a:off x="6989763" y="3586163"/>
            <a:ext cx="57150" cy="488950"/>
          </a:xfrm>
          <a:custGeom>
            <a:avLst/>
            <a:gdLst>
              <a:gd name="T0" fmla="*/ 2147483646 w 36"/>
              <a:gd name="T1" fmla="*/ 2147483646 h 308"/>
              <a:gd name="T2" fmla="*/ 2147483646 w 36"/>
              <a:gd name="T3" fmla="*/ 2147483646 h 308"/>
              <a:gd name="T4" fmla="*/ 2147483646 w 36"/>
              <a:gd name="T5" fmla="*/ 2147483646 h 308"/>
              <a:gd name="T6" fmla="*/ 2147483646 w 36"/>
              <a:gd name="T7" fmla="*/ 2147483646 h 308"/>
              <a:gd name="T8" fmla="*/ 2147483646 w 36"/>
              <a:gd name="T9" fmla="*/ 2147483646 h 308"/>
              <a:gd name="T10" fmla="*/ 2147483646 w 36"/>
              <a:gd name="T11" fmla="*/ 0 h 308"/>
              <a:gd name="T12" fmla="*/ 2147483646 w 36"/>
              <a:gd name="T13" fmla="*/ 0 h 308"/>
              <a:gd name="T14" fmla="*/ 2147483646 w 36"/>
              <a:gd name="T15" fmla="*/ 0 h 308"/>
              <a:gd name="T16" fmla="*/ 2147483646 w 36"/>
              <a:gd name="T17" fmla="*/ 2147483646 h 308"/>
              <a:gd name="T18" fmla="*/ 2147483646 w 36"/>
              <a:gd name="T19" fmla="*/ 2147483646 h 308"/>
              <a:gd name="T20" fmla="*/ 2147483646 w 36"/>
              <a:gd name="T21" fmla="*/ 2147483646 h 308"/>
              <a:gd name="T22" fmla="*/ 2147483646 w 36"/>
              <a:gd name="T23" fmla="*/ 2147483646 h 308"/>
              <a:gd name="T24" fmla="*/ 0 w 36"/>
              <a:gd name="T25" fmla="*/ 2147483646 h 308"/>
              <a:gd name="T26" fmla="*/ 0 w 36"/>
              <a:gd name="T27" fmla="*/ 2147483646 h 308"/>
              <a:gd name="T28" fmla="*/ 2147483646 w 36"/>
              <a:gd name="T29" fmla="*/ 2147483646 h 308"/>
              <a:gd name="T30" fmla="*/ 2147483646 w 36"/>
              <a:gd name="T31" fmla="*/ 2147483646 h 308"/>
              <a:gd name="T32" fmla="*/ 2147483646 w 36"/>
              <a:gd name="T33" fmla="*/ 2147483646 h 308"/>
              <a:gd name="T34" fmla="*/ 2147483646 w 36"/>
              <a:gd name="T35" fmla="*/ 2147483646 h 308"/>
              <a:gd name="T36" fmla="*/ 2147483646 w 36"/>
              <a:gd name="T37" fmla="*/ 2147483646 h 308"/>
              <a:gd name="T38" fmla="*/ 2147483646 w 36"/>
              <a:gd name="T39" fmla="*/ 2147483646 h 308"/>
              <a:gd name="T40" fmla="*/ 2147483646 w 36"/>
              <a:gd name="T41" fmla="*/ 2147483646 h 308"/>
              <a:gd name="T42" fmla="*/ 2147483646 w 36"/>
              <a:gd name="T43" fmla="*/ 2147483646 h 308"/>
              <a:gd name="T44" fmla="*/ 2147483646 w 36"/>
              <a:gd name="T45" fmla="*/ 2147483646 h 308"/>
              <a:gd name="T46" fmla="*/ 2147483646 w 36"/>
              <a:gd name="T47" fmla="*/ 2147483646 h 308"/>
              <a:gd name="T48" fmla="*/ 2147483646 w 36"/>
              <a:gd name="T49" fmla="*/ 2147483646 h 30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6" h="308">
                <a:moveTo>
                  <a:pt x="36" y="10"/>
                </a:moveTo>
                <a:lnTo>
                  <a:pt x="36" y="10"/>
                </a:lnTo>
                <a:lnTo>
                  <a:pt x="36" y="7"/>
                </a:lnTo>
                <a:lnTo>
                  <a:pt x="34" y="3"/>
                </a:lnTo>
                <a:lnTo>
                  <a:pt x="31" y="2"/>
                </a:lnTo>
                <a:lnTo>
                  <a:pt x="28" y="0"/>
                </a:lnTo>
                <a:lnTo>
                  <a:pt x="24" y="2"/>
                </a:lnTo>
                <a:lnTo>
                  <a:pt x="21" y="3"/>
                </a:lnTo>
                <a:lnTo>
                  <a:pt x="19" y="5"/>
                </a:lnTo>
                <a:lnTo>
                  <a:pt x="17" y="10"/>
                </a:lnTo>
                <a:lnTo>
                  <a:pt x="0" y="297"/>
                </a:lnTo>
                <a:lnTo>
                  <a:pt x="2" y="301"/>
                </a:lnTo>
                <a:lnTo>
                  <a:pt x="3" y="304"/>
                </a:lnTo>
                <a:lnTo>
                  <a:pt x="7" y="306"/>
                </a:lnTo>
                <a:lnTo>
                  <a:pt x="10" y="308"/>
                </a:lnTo>
                <a:lnTo>
                  <a:pt x="14" y="306"/>
                </a:lnTo>
                <a:lnTo>
                  <a:pt x="17" y="304"/>
                </a:lnTo>
                <a:lnTo>
                  <a:pt x="19" y="301"/>
                </a:lnTo>
                <a:lnTo>
                  <a:pt x="21" y="297"/>
                </a:lnTo>
                <a:lnTo>
                  <a:pt x="36" y="1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1" name="Freeform 179"/>
          <p:cNvSpPr>
            <a:spLocks/>
          </p:cNvSpPr>
          <p:nvPr userDrawn="1"/>
        </p:nvSpPr>
        <p:spPr bwMode="auto">
          <a:xfrm>
            <a:off x="7072313" y="3602038"/>
            <a:ext cx="125412" cy="474662"/>
          </a:xfrm>
          <a:custGeom>
            <a:avLst/>
            <a:gdLst>
              <a:gd name="T0" fmla="*/ 2147483646 w 79"/>
              <a:gd name="T1" fmla="*/ 2147483646 h 299"/>
              <a:gd name="T2" fmla="*/ 2147483646 w 79"/>
              <a:gd name="T3" fmla="*/ 2147483646 h 299"/>
              <a:gd name="T4" fmla="*/ 2147483646 w 79"/>
              <a:gd name="T5" fmla="*/ 2147483646 h 299"/>
              <a:gd name="T6" fmla="*/ 2147483646 w 79"/>
              <a:gd name="T7" fmla="*/ 0 h 299"/>
              <a:gd name="T8" fmla="*/ 2147483646 w 79"/>
              <a:gd name="T9" fmla="*/ 0 h 299"/>
              <a:gd name="T10" fmla="*/ 2147483646 w 79"/>
              <a:gd name="T11" fmla="*/ 0 h 299"/>
              <a:gd name="T12" fmla="*/ 2147483646 w 79"/>
              <a:gd name="T13" fmla="*/ 0 h 299"/>
              <a:gd name="T14" fmla="*/ 2147483646 w 79"/>
              <a:gd name="T15" fmla="*/ 0 h 299"/>
              <a:gd name="T16" fmla="*/ 2147483646 w 79"/>
              <a:gd name="T17" fmla="*/ 2147483646 h 299"/>
              <a:gd name="T18" fmla="*/ 2147483646 w 79"/>
              <a:gd name="T19" fmla="*/ 2147483646 h 299"/>
              <a:gd name="T20" fmla="*/ 0 w 79"/>
              <a:gd name="T21" fmla="*/ 2147483646 h 299"/>
              <a:gd name="T22" fmla="*/ 0 w 79"/>
              <a:gd name="T23" fmla="*/ 2147483646 h 299"/>
              <a:gd name="T24" fmla="*/ 2147483646 w 79"/>
              <a:gd name="T25" fmla="*/ 2147483646 h 299"/>
              <a:gd name="T26" fmla="*/ 2147483646 w 79"/>
              <a:gd name="T27" fmla="*/ 2147483646 h 299"/>
              <a:gd name="T28" fmla="*/ 2147483646 w 79"/>
              <a:gd name="T29" fmla="*/ 2147483646 h 299"/>
              <a:gd name="T30" fmla="*/ 2147483646 w 79"/>
              <a:gd name="T31" fmla="*/ 2147483646 h 299"/>
              <a:gd name="T32" fmla="*/ 2147483646 w 79"/>
              <a:gd name="T33" fmla="*/ 2147483646 h 299"/>
              <a:gd name="T34" fmla="*/ 2147483646 w 79"/>
              <a:gd name="T35" fmla="*/ 2147483646 h 299"/>
              <a:gd name="T36" fmla="*/ 2147483646 w 79"/>
              <a:gd name="T37" fmla="*/ 2147483646 h 299"/>
              <a:gd name="T38" fmla="*/ 2147483646 w 79"/>
              <a:gd name="T39" fmla="*/ 2147483646 h 299"/>
              <a:gd name="T40" fmla="*/ 2147483646 w 79"/>
              <a:gd name="T41" fmla="*/ 2147483646 h 299"/>
              <a:gd name="T42" fmla="*/ 2147483646 w 79"/>
              <a:gd name="T43" fmla="*/ 2147483646 h 299"/>
              <a:gd name="T44" fmla="*/ 2147483646 w 79"/>
              <a:gd name="T45" fmla="*/ 2147483646 h 299"/>
              <a:gd name="T46" fmla="*/ 2147483646 w 79"/>
              <a:gd name="T47" fmla="*/ 2147483646 h 299"/>
              <a:gd name="T48" fmla="*/ 2147483646 w 79"/>
              <a:gd name="T49" fmla="*/ 2147483646 h 29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9" h="299">
                <a:moveTo>
                  <a:pt x="18" y="7"/>
                </a:moveTo>
                <a:lnTo>
                  <a:pt x="18" y="7"/>
                </a:lnTo>
                <a:lnTo>
                  <a:pt x="17" y="4"/>
                </a:lnTo>
                <a:lnTo>
                  <a:pt x="13" y="0"/>
                </a:lnTo>
                <a:lnTo>
                  <a:pt x="10" y="0"/>
                </a:lnTo>
                <a:lnTo>
                  <a:pt x="6" y="0"/>
                </a:lnTo>
                <a:lnTo>
                  <a:pt x="3" y="2"/>
                </a:lnTo>
                <a:lnTo>
                  <a:pt x="1" y="4"/>
                </a:lnTo>
                <a:lnTo>
                  <a:pt x="0" y="7"/>
                </a:lnTo>
                <a:lnTo>
                  <a:pt x="0" y="10"/>
                </a:lnTo>
                <a:lnTo>
                  <a:pt x="60" y="292"/>
                </a:lnTo>
                <a:lnTo>
                  <a:pt x="61" y="296"/>
                </a:lnTo>
                <a:lnTo>
                  <a:pt x="65" y="299"/>
                </a:lnTo>
                <a:lnTo>
                  <a:pt x="68" y="299"/>
                </a:lnTo>
                <a:lnTo>
                  <a:pt x="72" y="299"/>
                </a:lnTo>
                <a:lnTo>
                  <a:pt x="75" y="298"/>
                </a:lnTo>
                <a:lnTo>
                  <a:pt x="77" y="296"/>
                </a:lnTo>
                <a:lnTo>
                  <a:pt x="79" y="292"/>
                </a:lnTo>
                <a:lnTo>
                  <a:pt x="79" y="289"/>
                </a:lnTo>
                <a:lnTo>
                  <a:pt x="18" y="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2" name="Freeform 180"/>
          <p:cNvSpPr>
            <a:spLocks/>
          </p:cNvSpPr>
          <p:nvPr userDrawn="1"/>
        </p:nvSpPr>
        <p:spPr bwMode="auto">
          <a:xfrm>
            <a:off x="6829425" y="3586163"/>
            <a:ext cx="163513" cy="466725"/>
          </a:xfrm>
          <a:custGeom>
            <a:avLst/>
            <a:gdLst>
              <a:gd name="T0" fmla="*/ 2147483646 w 103"/>
              <a:gd name="T1" fmla="*/ 2147483646 h 294"/>
              <a:gd name="T2" fmla="*/ 2147483646 w 103"/>
              <a:gd name="T3" fmla="*/ 2147483646 h 294"/>
              <a:gd name="T4" fmla="*/ 2147483646 w 103"/>
              <a:gd name="T5" fmla="*/ 2147483646 h 294"/>
              <a:gd name="T6" fmla="*/ 2147483646 w 103"/>
              <a:gd name="T7" fmla="*/ 2147483646 h 294"/>
              <a:gd name="T8" fmla="*/ 2147483646 w 103"/>
              <a:gd name="T9" fmla="*/ 2147483646 h 294"/>
              <a:gd name="T10" fmla="*/ 2147483646 w 103"/>
              <a:gd name="T11" fmla="*/ 0 h 294"/>
              <a:gd name="T12" fmla="*/ 2147483646 w 103"/>
              <a:gd name="T13" fmla="*/ 0 h 294"/>
              <a:gd name="T14" fmla="*/ 2147483646 w 103"/>
              <a:gd name="T15" fmla="*/ 0 h 294"/>
              <a:gd name="T16" fmla="*/ 2147483646 w 103"/>
              <a:gd name="T17" fmla="*/ 0 h 294"/>
              <a:gd name="T18" fmla="*/ 2147483646 w 103"/>
              <a:gd name="T19" fmla="*/ 0 h 294"/>
              <a:gd name="T20" fmla="*/ 2147483646 w 103"/>
              <a:gd name="T21" fmla="*/ 2147483646 h 294"/>
              <a:gd name="T22" fmla="*/ 2147483646 w 103"/>
              <a:gd name="T23" fmla="*/ 2147483646 h 294"/>
              <a:gd name="T24" fmla="*/ 0 w 103"/>
              <a:gd name="T25" fmla="*/ 2147483646 h 294"/>
              <a:gd name="T26" fmla="*/ 0 w 103"/>
              <a:gd name="T27" fmla="*/ 2147483646 h 294"/>
              <a:gd name="T28" fmla="*/ 0 w 103"/>
              <a:gd name="T29" fmla="*/ 2147483646 h 294"/>
              <a:gd name="T30" fmla="*/ 2147483646 w 103"/>
              <a:gd name="T31" fmla="*/ 2147483646 h 294"/>
              <a:gd name="T32" fmla="*/ 2147483646 w 103"/>
              <a:gd name="T33" fmla="*/ 2147483646 h 294"/>
              <a:gd name="T34" fmla="*/ 2147483646 w 103"/>
              <a:gd name="T35" fmla="*/ 2147483646 h 294"/>
              <a:gd name="T36" fmla="*/ 2147483646 w 103"/>
              <a:gd name="T37" fmla="*/ 2147483646 h 294"/>
              <a:gd name="T38" fmla="*/ 2147483646 w 103"/>
              <a:gd name="T39" fmla="*/ 2147483646 h 294"/>
              <a:gd name="T40" fmla="*/ 2147483646 w 103"/>
              <a:gd name="T41" fmla="*/ 2147483646 h 294"/>
              <a:gd name="T42" fmla="*/ 2147483646 w 103"/>
              <a:gd name="T43" fmla="*/ 2147483646 h 294"/>
              <a:gd name="T44" fmla="*/ 2147483646 w 103"/>
              <a:gd name="T45" fmla="*/ 2147483646 h 294"/>
              <a:gd name="T46" fmla="*/ 2147483646 w 103"/>
              <a:gd name="T47" fmla="*/ 2147483646 h 294"/>
              <a:gd name="T48" fmla="*/ 2147483646 w 103"/>
              <a:gd name="T49" fmla="*/ 2147483646 h 29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03" h="294">
                <a:moveTo>
                  <a:pt x="103" y="12"/>
                </a:moveTo>
                <a:lnTo>
                  <a:pt x="103" y="12"/>
                </a:lnTo>
                <a:lnTo>
                  <a:pt x="103" y="8"/>
                </a:lnTo>
                <a:lnTo>
                  <a:pt x="103" y="5"/>
                </a:lnTo>
                <a:lnTo>
                  <a:pt x="99" y="2"/>
                </a:lnTo>
                <a:lnTo>
                  <a:pt x="96" y="0"/>
                </a:lnTo>
                <a:lnTo>
                  <a:pt x="92" y="0"/>
                </a:lnTo>
                <a:lnTo>
                  <a:pt x="89" y="0"/>
                </a:lnTo>
                <a:lnTo>
                  <a:pt x="86" y="3"/>
                </a:lnTo>
                <a:lnTo>
                  <a:pt x="84" y="7"/>
                </a:lnTo>
                <a:lnTo>
                  <a:pt x="0" y="282"/>
                </a:lnTo>
                <a:lnTo>
                  <a:pt x="0" y="285"/>
                </a:lnTo>
                <a:lnTo>
                  <a:pt x="1" y="289"/>
                </a:lnTo>
                <a:lnTo>
                  <a:pt x="3" y="292"/>
                </a:lnTo>
                <a:lnTo>
                  <a:pt x="6" y="294"/>
                </a:lnTo>
                <a:lnTo>
                  <a:pt x="10" y="294"/>
                </a:lnTo>
                <a:lnTo>
                  <a:pt x="13" y="292"/>
                </a:lnTo>
                <a:lnTo>
                  <a:pt x="17" y="290"/>
                </a:lnTo>
                <a:lnTo>
                  <a:pt x="18" y="287"/>
                </a:lnTo>
                <a:lnTo>
                  <a:pt x="103" y="1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3" name="Freeform 181"/>
          <p:cNvSpPr>
            <a:spLocks/>
          </p:cNvSpPr>
          <p:nvPr userDrawn="1"/>
        </p:nvSpPr>
        <p:spPr bwMode="auto">
          <a:xfrm>
            <a:off x="7131050" y="3578225"/>
            <a:ext cx="215900" cy="447675"/>
          </a:xfrm>
          <a:custGeom>
            <a:avLst/>
            <a:gdLst>
              <a:gd name="T0" fmla="*/ 2147483646 w 136"/>
              <a:gd name="T1" fmla="*/ 2147483646 h 282"/>
              <a:gd name="T2" fmla="*/ 2147483646 w 136"/>
              <a:gd name="T3" fmla="*/ 2147483646 h 282"/>
              <a:gd name="T4" fmla="*/ 2147483646 w 136"/>
              <a:gd name="T5" fmla="*/ 2147483646 h 282"/>
              <a:gd name="T6" fmla="*/ 2147483646 w 136"/>
              <a:gd name="T7" fmla="*/ 0 h 282"/>
              <a:gd name="T8" fmla="*/ 2147483646 w 136"/>
              <a:gd name="T9" fmla="*/ 0 h 282"/>
              <a:gd name="T10" fmla="*/ 2147483646 w 136"/>
              <a:gd name="T11" fmla="*/ 0 h 282"/>
              <a:gd name="T12" fmla="*/ 2147483646 w 136"/>
              <a:gd name="T13" fmla="*/ 0 h 282"/>
              <a:gd name="T14" fmla="*/ 2147483646 w 136"/>
              <a:gd name="T15" fmla="*/ 0 h 282"/>
              <a:gd name="T16" fmla="*/ 2147483646 w 136"/>
              <a:gd name="T17" fmla="*/ 2147483646 h 282"/>
              <a:gd name="T18" fmla="*/ 0 w 136"/>
              <a:gd name="T19" fmla="*/ 2147483646 h 282"/>
              <a:gd name="T20" fmla="*/ 0 w 136"/>
              <a:gd name="T21" fmla="*/ 2147483646 h 282"/>
              <a:gd name="T22" fmla="*/ 2147483646 w 136"/>
              <a:gd name="T23" fmla="*/ 2147483646 h 282"/>
              <a:gd name="T24" fmla="*/ 2147483646 w 136"/>
              <a:gd name="T25" fmla="*/ 2147483646 h 282"/>
              <a:gd name="T26" fmla="*/ 2147483646 w 136"/>
              <a:gd name="T27" fmla="*/ 2147483646 h 282"/>
              <a:gd name="T28" fmla="*/ 2147483646 w 136"/>
              <a:gd name="T29" fmla="*/ 2147483646 h 282"/>
              <a:gd name="T30" fmla="*/ 2147483646 w 136"/>
              <a:gd name="T31" fmla="*/ 2147483646 h 282"/>
              <a:gd name="T32" fmla="*/ 2147483646 w 136"/>
              <a:gd name="T33" fmla="*/ 2147483646 h 282"/>
              <a:gd name="T34" fmla="*/ 2147483646 w 136"/>
              <a:gd name="T35" fmla="*/ 2147483646 h 282"/>
              <a:gd name="T36" fmla="*/ 2147483646 w 136"/>
              <a:gd name="T37" fmla="*/ 2147483646 h 282"/>
              <a:gd name="T38" fmla="*/ 2147483646 w 136"/>
              <a:gd name="T39" fmla="*/ 2147483646 h 282"/>
              <a:gd name="T40" fmla="*/ 2147483646 w 136"/>
              <a:gd name="T41" fmla="*/ 2147483646 h 282"/>
              <a:gd name="T42" fmla="*/ 2147483646 w 136"/>
              <a:gd name="T43" fmla="*/ 2147483646 h 282"/>
              <a:gd name="T44" fmla="*/ 2147483646 w 136"/>
              <a:gd name="T45" fmla="*/ 2147483646 h 282"/>
              <a:gd name="T46" fmla="*/ 2147483646 w 136"/>
              <a:gd name="T47" fmla="*/ 2147483646 h 282"/>
              <a:gd name="T48" fmla="*/ 2147483646 w 136"/>
              <a:gd name="T49" fmla="*/ 2147483646 h 28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36" h="282">
                <a:moveTo>
                  <a:pt x="19" y="5"/>
                </a:moveTo>
                <a:lnTo>
                  <a:pt x="19" y="5"/>
                </a:lnTo>
                <a:lnTo>
                  <a:pt x="18" y="1"/>
                </a:lnTo>
                <a:lnTo>
                  <a:pt x="14" y="0"/>
                </a:lnTo>
                <a:lnTo>
                  <a:pt x="11" y="0"/>
                </a:lnTo>
                <a:lnTo>
                  <a:pt x="6" y="0"/>
                </a:lnTo>
                <a:lnTo>
                  <a:pt x="4" y="1"/>
                </a:lnTo>
                <a:lnTo>
                  <a:pt x="0" y="5"/>
                </a:lnTo>
                <a:lnTo>
                  <a:pt x="0" y="8"/>
                </a:lnTo>
                <a:lnTo>
                  <a:pt x="2" y="13"/>
                </a:lnTo>
                <a:lnTo>
                  <a:pt x="119" y="276"/>
                </a:lnTo>
                <a:lnTo>
                  <a:pt x="121" y="278"/>
                </a:lnTo>
                <a:lnTo>
                  <a:pt x="124" y="282"/>
                </a:lnTo>
                <a:lnTo>
                  <a:pt x="128" y="282"/>
                </a:lnTo>
                <a:lnTo>
                  <a:pt x="131" y="280"/>
                </a:lnTo>
                <a:lnTo>
                  <a:pt x="134" y="278"/>
                </a:lnTo>
                <a:lnTo>
                  <a:pt x="136" y="275"/>
                </a:lnTo>
                <a:lnTo>
                  <a:pt x="136" y="271"/>
                </a:lnTo>
                <a:lnTo>
                  <a:pt x="136" y="268"/>
                </a:lnTo>
                <a:lnTo>
                  <a:pt x="19" y="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" name="Freeform 182"/>
          <p:cNvSpPr>
            <a:spLocks/>
          </p:cNvSpPr>
          <p:nvPr userDrawn="1"/>
        </p:nvSpPr>
        <p:spPr bwMode="auto">
          <a:xfrm>
            <a:off x="6711950" y="3530600"/>
            <a:ext cx="223838" cy="446088"/>
          </a:xfrm>
          <a:custGeom>
            <a:avLst/>
            <a:gdLst>
              <a:gd name="T0" fmla="*/ 2147483646 w 141"/>
              <a:gd name="T1" fmla="*/ 2147483646 h 281"/>
              <a:gd name="T2" fmla="*/ 2147483646 w 141"/>
              <a:gd name="T3" fmla="*/ 2147483646 h 281"/>
              <a:gd name="T4" fmla="*/ 2147483646 w 141"/>
              <a:gd name="T5" fmla="*/ 2147483646 h 281"/>
              <a:gd name="T6" fmla="*/ 2147483646 w 141"/>
              <a:gd name="T7" fmla="*/ 2147483646 h 281"/>
              <a:gd name="T8" fmla="*/ 2147483646 w 141"/>
              <a:gd name="T9" fmla="*/ 2147483646 h 281"/>
              <a:gd name="T10" fmla="*/ 2147483646 w 141"/>
              <a:gd name="T11" fmla="*/ 2147483646 h 281"/>
              <a:gd name="T12" fmla="*/ 2147483646 w 141"/>
              <a:gd name="T13" fmla="*/ 2147483646 h 281"/>
              <a:gd name="T14" fmla="*/ 2147483646 w 141"/>
              <a:gd name="T15" fmla="*/ 2147483646 h 281"/>
              <a:gd name="T16" fmla="*/ 2147483646 w 141"/>
              <a:gd name="T17" fmla="*/ 0 h 281"/>
              <a:gd name="T18" fmla="*/ 2147483646 w 141"/>
              <a:gd name="T19" fmla="*/ 2147483646 h 281"/>
              <a:gd name="T20" fmla="*/ 2147483646 w 141"/>
              <a:gd name="T21" fmla="*/ 2147483646 h 281"/>
              <a:gd name="T22" fmla="*/ 2147483646 w 141"/>
              <a:gd name="T23" fmla="*/ 2147483646 h 281"/>
              <a:gd name="T24" fmla="*/ 0 w 141"/>
              <a:gd name="T25" fmla="*/ 2147483646 h 281"/>
              <a:gd name="T26" fmla="*/ 0 w 141"/>
              <a:gd name="T27" fmla="*/ 2147483646 h 281"/>
              <a:gd name="T28" fmla="*/ 0 w 141"/>
              <a:gd name="T29" fmla="*/ 2147483646 h 281"/>
              <a:gd name="T30" fmla="*/ 0 w 141"/>
              <a:gd name="T31" fmla="*/ 2147483646 h 281"/>
              <a:gd name="T32" fmla="*/ 2147483646 w 141"/>
              <a:gd name="T33" fmla="*/ 2147483646 h 281"/>
              <a:gd name="T34" fmla="*/ 2147483646 w 141"/>
              <a:gd name="T35" fmla="*/ 2147483646 h 281"/>
              <a:gd name="T36" fmla="*/ 2147483646 w 141"/>
              <a:gd name="T37" fmla="*/ 2147483646 h 281"/>
              <a:gd name="T38" fmla="*/ 2147483646 w 141"/>
              <a:gd name="T39" fmla="*/ 2147483646 h 281"/>
              <a:gd name="T40" fmla="*/ 2147483646 w 141"/>
              <a:gd name="T41" fmla="*/ 2147483646 h 281"/>
              <a:gd name="T42" fmla="*/ 2147483646 w 141"/>
              <a:gd name="T43" fmla="*/ 2147483646 h 281"/>
              <a:gd name="T44" fmla="*/ 2147483646 w 141"/>
              <a:gd name="T45" fmla="*/ 2147483646 h 281"/>
              <a:gd name="T46" fmla="*/ 2147483646 w 141"/>
              <a:gd name="T47" fmla="*/ 2147483646 h 281"/>
              <a:gd name="T48" fmla="*/ 2147483646 w 141"/>
              <a:gd name="T49" fmla="*/ 2147483646 h 28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41" h="281">
                <a:moveTo>
                  <a:pt x="141" y="14"/>
                </a:moveTo>
                <a:lnTo>
                  <a:pt x="141" y="14"/>
                </a:lnTo>
                <a:lnTo>
                  <a:pt x="141" y="11"/>
                </a:lnTo>
                <a:lnTo>
                  <a:pt x="141" y="7"/>
                </a:lnTo>
                <a:lnTo>
                  <a:pt x="139" y="4"/>
                </a:lnTo>
                <a:lnTo>
                  <a:pt x="135" y="2"/>
                </a:lnTo>
                <a:lnTo>
                  <a:pt x="132" y="0"/>
                </a:lnTo>
                <a:lnTo>
                  <a:pt x="127" y="2"/>
                </a:lnTo>
                <a:lnTo>
                  <a:pt x="125" y="4"/>
                </a:lnTo>
                <a:lnTo>
                  <a:pt x="122" y="6"/>
                </a:lnTo>
                <a:lnTo>
                  <a:pt x="0" y="267"/>
                </a:lnTo>
                <a:lnTo>
                  <a:pt x="0" y="270"/>
                </a:lnTo>
                <a:lnTo>
                  <a:pt x="0" y="274"/>
                </a:lnTo>
                <a:lnTo>
                  <a:pt x="1" y="277"/>
                </a:lnTo>
                <a:lnTo>
                  <a:pt x="5" y="281"/>
                </a:lnTo>
                <a:lnTo>
                  <a:pt x="8" y="281"/>
                </a:lnTo>
                <a:lnTo>
                  <a:pt x="12" y="281"/>
                </a:lnTo>
                <a:lnTo>
                  <a:pt x="15" y="279"/>
                </a:lnTo>
                <a:lnTo>
                  <a:pt x="19" y="276"/>
                </a:lnTo>
                <a:lnTo>
                  <a:pt x="141" y="14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5" name="Freeform 183"/>
          <p:cNvSpPr>
            <a:spLocks/>
          </p:cNvSpPr>
          <p:nvPr userDrawn="1"/>
        </p:nvSpPr>
        <p:spPr bwMode="auto">
          <a:xfrm>
            <a:off x="6605588" y="3473450"/>
            <a:ext cx="304800" cy="396875"/>
          </a:xfrm>
          <a:custGeom>
            <a:avLst/>
            <a:gdLst>
              <a:gd name="T0" fmla="*/ 2147483646 w 192"/>
              <a:gd name="T1" fmla="*/ 2147483646 h 250"/>
              <a:gd name="T2" fmla="*/ 2147483646 w 192"/>
              <a:gd name="T3" fmla="*/ 2147483646 h 250"/>
              <a:gd name="T4" fmla="*/ 2147483646 w 192"/>
              <a:gd name="T5" fmla="*/ 2147483646 h 250"/>
              <a:gd name="T6" fmla="*/ 2147483646 w 192"/>
              <a:gd name="T7" fmla="*/ 2147483646 h 250"/>
              <a:gd name="T8" fmla="*/ 2147483646 w 192"/>
              <a:gd name="T9" fmla="*/ 2147483646 h 250"/>
              <a:gd name="T10" fmla="*/ 2147483646 w 192"/>
              <a:gd name="T11" fmla="*/ 2147483646 h 250"/>
              <a:gd name="T12" fmla="*/ 2147483646 w 192"/>
              <a:gd name="T13" fmla="*/ 2147483646 h 250"/>
              <a:gd name="T14" fmla="*/ 2147483646 w 192"/>
              <a:gd name="T15" fmla="*/ 2147483646 h 250"/>
              <a:gd name="T16" fmla="*/ 2147483646 w 192"/>
              <a:gd name="T17" fmla="*/ 2147483646 h 250"/>
              <a:gd name="T18" fmla="*/ 2147483646 w 192"/>
              <a:gd name="T19" fmla="*/ 0 h 250"/>
              <a:gd name="T20" fmla="*/ 2147483646 w 192"/>
              <a:gd name="T21" fmla="*/ 2147483646 h 250"/>
              <a:gd name="T22" fmla="*/ 2147483646 w 192"/>
              <a:gd name="T23" fmla="*/ 2147483646 h 250"/>
              <a:gd name="T24" fmla="*/ 2147483646 w 192"/>
              <a:gd name="T25" fmla="*/ 2147483646 h 250"/>
              <a:gd name="T26" fmla="*/ 2147483646 w 192"/>
              <a:gd name="T27" fmla="*/ 2147483646 h 250"/>
              <a:gd name="T28" fmla="*/ 0 w 192"/>
              <a:gd name="T29" fmla="*/ 2147483646 h 250"/>
              <a:gd name="T30" fmla="*/ 0 w 192"/>
              <a:gd name="T31" fmla="*/ 2147483646 h 250"/>
              <a:gd name="T32" fmla="*/ 0 w 192"/>
              <a:gd name="T33" fmla="*/ 2147483646 h 250"/>
              <a:gd name="T34" fmla="*/ 2147483646 w 192"/>
              <a:gd name="T35" fmla="*/ 2147483646 h 250"/>
              <a:gd name="T36" fmla="*/ 2147483646 w 192"/>
              <a:gd name="T37" fmla="*/ 2147483646 h 250"/>
              <a:gd name="T38" fmla="*/ 2147483646 w 192"/>
              <a:gd name="T39" fmla="*/ 2147483646 h 250"/>
              <a:gd name="T40" fmla="*/ 2147483646 w 192"/>
              <a:gd name="T41" fmla="*/ 2147483646 h 250"/>
              <a:gd name="T42" fmla="*/ 2147483646 w 192"/>
              <a:gd name="T43" fmla="*/ 2147483646 h 250"/>
              <a:gd name="T44" fmla="*/ 2147483646 w 192"/>
              <a:gd name="T45" fmla="*/ 2147483646 h 250"/>
              <a:gd name="T46" fmla="*/ 2147483646 w 192"/>
              <a:gd name="T47" fmla="*/ 2147483646 h 250"/>
              <a:gd name="T48" fmla="*/ 2147483646 w 192"/>
              <a:gd name="T49" fmla="*/ 2147483646 h 25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92" h="250">
                <a:moveTo>
                  <a:pt x="190" y="16"/>
                </a:moveTo>
                <a:lnTo>
                  <a:pt x="190" y="16"/>
                </a:lnTo>
                <a:lnTo>
                  <a:pt x="192" y="12"/>
                </a:lnTo>
                <a:lnTo>
                  <a:pt x="192" y="9"/>
                </a:lnTo>
                <a:lnTo>
                  <a:pt x="190" y="6"/>
                </a:lnTo>
                <a:lnTo>
                  <a:pt x="189" y="4"/>
                </a:lnTo>
                <a:lnTo>
                  <a:pt x="185" y="2"/>
                </a:lnTo>
                <a:lnTo>
                  <a:pt x="182" y="0"/>
                </a:lnTo>
                <a:lnTo>
                  <a:pt x="178" y="2"/>
                </a:lnTo>
                <a:lnTo>
                  <a:pt x="175" y="6"/>
                </a:lnTo>
                <a:lnTo>
                  <a:pt x="1" y="234"/>
                </a:lnTo>
                <a:lnTo>
                  <a:pt x="0" y="238"/>
                </a:lnTo>
                <a:lnTo>
                  <a:pt x="0" y="241"/>
                </a:lnTo>
                <a:lnTo>
                  <a:pt x="0" y="244"/>
                </a:lnTo>
                <a:lnTo>
                  <a:pt x="3" y="248"/>
                </a:lnTo>
                <a:lnTo>
                  <a:pt x="7" y="250"/>
                </a:lnTo>
                <a:lnTo>
                  <a:pt x="10" y="250"/>
                </a:lnTo>
                <a:lnTo>
                  <a:pt x="13" y="248"/>
                </a:lnTo>
                <a:lnTo>
                  <a:pt x="17" y="246"/>
                </a:lnTo>
                <a:lnTo>
                  <a:pt x="190" y="16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" name="Freeform 184"/>
          <p:cNvSpPr>
            <a:spLocks/>
          </p:cNvSpPr>
          <p:nvPr userDrawn="1"/>
        </p:nvSpPr>
        <p:spPr bwMode="auto">
          <a:xfrm>
            <a:off x="6508750" y="3414713"/>
            <a:ext cx="388938" cy="304800"/>
          </a:xfrm>
          <a:custGeom>
            <a:avLst/>
            <a:gdLst>
              <a:gd name="T0" fmla="*/ 2147483646 w 245"/>
              <a:gd name="T1" fmla="*/ 2147483646 h 192"/>
              <a:gd name="T2" fmla="*/ 2147483646 w 245"/>
              <a:gd name="T3" fmla="*/ 2147483646 h 192"/>
              <a:gd name="T4" fmla="*/ 2147483646 w 245"/>
              <a:gd name="T5" fmla="*/ 2147483646 h 192"/>
              <a:gd name="T6" fmla="*/ 2147483646 w 245"/>
              <a:gd name="T7" fmla="*/ 2147483646 h 192"/>
              <a:gd name="T8" fmla="*/ 2147483646 w 245"/>
              <a:gd name="T9" fmla="*/ 2147483646 h 192"/>
              <a:gd name="T10" fmla="*/ 2147483646 w 245"/>
              <a:gd name="T11" fmla="*/ 2147483646 h 192"/>
              <a:gd name="T12" fmla="*/ 2147483646 w 245"/>
              <a:gd name="T13" fmla="*/ 2147483646 h 192"/>
              <a:gd name="T14" fmla="*/ 2147483646 w 245"/>
              <a:gd name="T15" fmla="*/ 2147483646 h 192"/>
              <a:gd name="T16" fmla="*/ 2147483646 w 245"/>
              <a:gd name="T17" fmla="*/ 2147483646 h 192"/>
              <a:gd name="T18" fmla="*/ 2147483646 w 245"/>
              <a:gd name="T19" fmla="*/ 0 h 192"/>
              <a:gd name="T20" fmla="*/ 2147483646 w 245"/>
              <a:gd name="T21" fmla="*/ 0 h 192"/>
              <a:gd name="T22" fmla="*/ 2147483646 w 245"/>
              <a:gd name="T23" fmla="*/ 2147483646 h 192"/>
              <a:gd name="T24" fmla="*/ 2147483646 w 245"/>
              <a:gd name="T25" fmla="*/ 2147483646 h 192"/>
              <a:gd name="T26" fmla="*/ 2147483646 w 245"/>
              <a:gd name="T27" fmla="*/ 2147483646 h 192"/>
              <a:gd name="T28" fmla="*/ 0 w 245"/>
              <a:gd name="T29" fmla="*/ 2147483646 h 192"/>
              <a:gd name="T30" fmla="*/ 0 w 245"/>
              <a:gd name="T31" fmla="*/ 2147483646 h 192"/>
              <a:gd name="T32" fmla="*/ 0 w 245"/>
              <a:gd name="T33" fmla="*/ 2147483646 h 192"/>
              <a:gd name="T34" fmla="*/ 2147483646 w 245"/>
              <a:gd name="T35" fmla="*/ 2147483646 h 192"/>
              <a:gd name="T36" fmla="*/ 2147483646 w 245"/>
              <a:gd name="T37" fmla="*/ 2147483646 h 192"/>
              <a:gd name="T38" fmla="*/ 2147483646 w 245"/>
              <a:gd name="T39" fmla="*/ 2147483646 h 192"/>
              <a:gd name="T40" fmla="*/ 2147483646 w 245"/>
              <a:gd name="T41" fmla="*/ 2147483646 h 192"/>
              <a:gd name="T42" fmla="*/ 2147483646 w 245"/>
              <a:gd name="T43" fmla="*/ 2147483646 h 192"/>
              <a:gd name="T44" fmla="*/ 2147483646 w 245"/>
              <a:gd name="T45" fmla="*/ 2147483646 h 192"/>
              <a:gd name="T46" fmla="*/ 2147483646 w 245"/>
              <a:gd name="T47" fmla="*/ 2147483646 h 192"/>
              <a:gd name="T48" fmla="*/ 2147483646 w 245"/>
              <a:gd name="T49" fmla="*/ 2147483646 h 19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45" h="192">
                <a:moveTo>
                  <a:pt x="241" y="17"/>
                </a:moveTo>
                <a:lnTo>
                  <a:pt x="241" y="17"/>
                </a:lnTo>
                <a:lnTo>
                  <a:pt x="243" y="13"/>
                </a:lnTo>
                <a:lnTo>
                  <a:pt x="245" y="10"/>
                </a:lnTo>
                <a:lnTo>
                  <a:pt x="245" y="6"/>
                </a:lnTo>
                <a:lnTo>
                  <a:pt x="243" y="3"/>
                </a:lnTo>
                <a:lnTo>
                  <a:pt x="239" y="1"/>
                </a:lnTo>
                <a:lnTo>
                  <a:pt x="236" y="0"/>
                </a:lnTo>
                <a:lnTo>
                  <a:pt x="233" y="0"/>
                </a:lnTo>
                <a:lnTo>
                  <a:pt x="229" y="1"/>
                </a:lnTo>
                <a:lnTo>
                  <a:pt x="4" y="175"/>
                </a:lnTo>
                <a:lnTo>
                  <a:pt x="0" y="177"/>
                </a:lnTo>
                <a:lnTo>
                  <a:pt x="0" y="180"/>
                </a:lnTo>
                <a:lnTo>
                  <a:pt x="0" y="185"/>
                </a:lnTo>
                <a:lnTo>
                  <a:pt x="2" y="189"/>
                </a:lnTo>
                <a:lnTo>
                  <a:pt x="6" y="190"/>
                </a:lnTo>
                <a:lnTo>
                  <a:pt x="9" y="192"/>
                </a:lnTo>
                <a:lnTo>
                  <a:pt x="13" y="192"/>
                </a:lnTo>
                <a:lnTo>
                  <a:pt x="16" y="190"/>
                </a:lnTo>
                <a:lnTo>
                  <a:pt x="241" y="1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7" name="Freeform 185"/>
          <p:cNvSpPr>
            <a:spLocks/>
          </p:cNvSpPr>
          <p:nvPr userDrawn="1"/>
        </p:nvSpPr>
        <p:spPr bwMode="auto">
          <a:xfrm>
            <a:off x="7178675" y="3533775"/>
            <a:ext cx="320675" cy="382588"/>
          </a:xfrm>
          <a:custGeom>
            <a:avLst/>
            <a:gdLst>
              <a:gd name="T0" fmla="*/ 2147483646 w 202"/>
              <a:gd name="T1" fmla="*/ 2147483646 h 241"/>
              <a:gd name="T2" fmla="*/ 2147483646 w 202"/>
              <a:gd name="T3" fmla="*/ 2147483646 h 241"/>
              <a:gd name="T4" fmla="*/ 2147483646 w 202"/>
              <a:gd name="T5" fmla="*/ 2147483646 h 241"/>
              <a:gd name="T6" fmla="*/ 2147483646 w 202"/>
              <a:gd name="T7" fmla="*/ 0 h 241"/>
              <a:gd name="T8" fmla="*/ 2147483646 w 202"/>
              <a:gd name="T9" fmla="*/ 2147483646 h 241"/>
              <a:gd name="T10" fmla="*/ 2147483646 w 202"/>
              <a:gd name="T11" fmla="*/ 2147483646 h 241"/>
              <a:gd name="T12" fmla="*/ 2147483646 w 202"/>
              <a:gd name="T13" fmla="*/ 2147483646 h 241"/>
              <a:gd name="T14" fmla="*/ 2147483646 w 202"/>
              <a:gd name="T15" fmla="*/ 2147483646 h 241"/>
              <a:gd name="T16" fmla="*/ 0 w 202"/>
              <a:gd name="T17" fmla="*/ 2147483646 h 241"/>
              <a:gd name="T18" fmla="*/ 0 w 202"/>
              <a:gd name="T19" fmla="*/ 2147483646 h 241"/>
              <a:gd name="T20" fmla="*/ 0 w 202"/>
              <a:gd name="T21" fmla="*/ 2147483646 h 241"/>
              <a:gd name="T22" fmla="*/ 2147483646 w 202"/>
              <a:gd name="T23" fmla="*/ 2147483646 h 241"/>
              <a:gd name="T24" fmla="*/ 2147483646 w 202"/>
              <a:gd name="T25" fmla="*/ 2147483646 h 241"/>
              <a:gd name="T26" fmla="*/ 2147483646 w 202"/>
              <a:gd name="T27" fmla="*/ 2147483646 h 241"/>
              <a:gd name="T28" fmla="*/ 2147483646 w 202"/>
              <a:gd name="T29" fmla="*/ 2147483646 h 241"/>
              <a:gd name="T30" fmla="*/ 2147483646 w 202"/>
              <a:gd name="T31" fmla="*/ 2147483646 h 241"/>
              <a:gd name="T32" fmla="*/ 2147483646 w 202"/>
              <a:gd name="T33" fmla="*/ 2147483646 h 241"/>
              <a:gd name="T34" fmla="*/ 2147483646 w 202"/>
              <a:gd name="T35" fmla="*/ 2147483646 h 241"/>
              <a:gd name="T36" fmla="*/ 2147483646 w 202"/>
              <a:gd name="T37" fmla="*/ 2147483646 h 241"/>
              <a:gd name="T38" fmla="*/ 2147483646 w 202"/>
              <a:gd name="T39" fmla="*/ 2147483646 h 241"/>
              <a:gd name="T40" fmla="*/ 2147483646 w 202"/>
              <a:gd name="T41" fmla="*/ 2147483646 h 241"/>
              <a:gd name="T42" fmla="*/ 2147483646 w 202"/>
              <a:gd name="T43" fmla="*/ 2147483646 h 241"/>
              <a:gd name="T44" fmla="*/ 2147483646 w 202"/>
              <a:gd name="T45" fmla="*/ 2147483646 h 241"/>
              <a:gd name="T46" fmla="*/ 2147483646 w 202"/>
              <a:gd name="T47" fmla="*/ 2147483646 h 241"/>
              <a:gd name="T48" fmla="*/ 2147483646 w 202"/>
              <a:gd name="T49" fmla="*/ 2147483646 h 24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02" h="241">
                <a:moveTo>
                  <a:pt x="17" y="4"/>
                </a:moveTo>
                <a:lnTo>
                  <a:pt x="17" y="4"/>
                </a:lnTo>
                <a:lnTo>
                  <a:pt x="13" y="2"/>
                </a:lnTo>
                <a:lnTo>
                  <a:pt x="10" y="0"/>
                </a:lnTo>
                <a:lnTo>
                  <a:pt x="6" y="2"/>
                </a:lnTo>
                <a:lnTo>
                  <a:pt x="3" y="4"/>
                </a:lnTo>
                <a:lnTo>
                  <a:pt x="0" y="7"/>
                </a:lnTo>
                <a:lnTo>
                  <a:pt x="0" y="10"/>
                </a:lnTo>
                <a:lnTo>
                  <a:pt x="0" y="14"/>
                </a:lnTo>
                <a:lnTo>
                  <a:pt x="1" y="17"/>
                </a:lnTo>
                <a:lnTo>
                  <a:pt x="185" y="237"/>
                </a:lnTo>
                <a:lnTo>
                  <a:pt x="189" y="239"/>
                </a:lnTo>
                <a:lnTo>
                  <a:pt x="192" y="241"/>
                </a:lnTo>
                <a:lnTo>
                  <a:pt x="196" y="241"/>
                </a:lnTo>
                <a:lnTo>
                  <a:pt x="199" y="239"/>
                </a:lnTo>
                <a:lnTo>
                  <a:pt x="202" y="236"/>
                </a:lnTo>
                <a:lnTo>
                  <a:pt x="202" y="232"/>
                </a:lnTo>
                <a:lnTo>
                  <a:pt x="202" y="229"/>
                </a:lnTo>
                <a:lnTo>
                  <a:pt x="201" y="225"/>
                </a:lnTo>
                <a:lnTo>
                  <a:pt x="17" y="4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8" name="Freeform 186"/>
          <p:cNvSpPr>
            <a:spLocks/>
          </p:cNvSpPr>
          <p:nvPr userDrawn="1"/>
        </p:nvSpPr>
        <p:spPr bwMode="auto">
          <a:xfrm>
            <a:off x="7218363" y="3468688"/>
            <a:ext cx="382587" cy="323850"/>
          </a:xfrm>
          <a:custGeom>
            <a:avLst/>
            <a:gdLst>
              <a:gd name="T0" fmla="*/ 2147483646 w 241"/>
              <a:gd name="T1" fmla="*/ 2147483646 h 204"/>
              <a:gd name="T2" fmla="*/ 2147483646 w 241"/>
              <a:gd name="T3" fmla="*/ 2147483646 h 204"/>
              <a:gd name="T4" fmla="*/ 2147483646 w 241"/>
              <a:gd name="T5" fmla="*/ 2147483646 h 204"/>
              <a:gd name="T6" fmla="*/ 2147483646 w 241"/>
              <a:gd name="T7" fmla="*/ 0 h 204"/>
              <a:gd name="T8" fmla="*/ 2147483646 w 241"/>
              <a:gd name="T9" fmla="*/ 2147483646 h 204"/>
              <a:gd name="T10" fmla="*/ 2147483646 w 241"/>
              <a:gd name="T11" fmla="*/ 2147483646 h 204"/>
              <a:gd name="T12" fmla="*/ 2147483646 w 241"/>
              <a:gd name="T13" fmla="*/ 2147483646 h 204"/>
              <a:gd name="T14" fmla="*/ 2147483646 w 241"/>
              <a:gd name="T15" fmla="*/ 2147483646 h 204"/>
              <a:gd name="T16" fmla="*/ 0 w 241"/>
              <a:gd name="T17" fmla="*/ 2147483646 h 204"/>
              <a:gd name="T18" fmla="*/ 0 w 241"/>
              <a:gd name="T19" fmla="*/ 2147483646 h 204"/>
              <a:gd name="T20" fmla="*/ 0 w 241"/>
              <a:gd name="T21" fmla="*/ 2147483646 h 204"/>
              <a:gd name="T22" fmla="*/ 2147483646 w 241"/>
              <a:gd name="T23" fmla="*/ 2147483646 h 204"/>
              <a:gd name="T24" fmla="*/ 2147483646 w 241"/>
              <a:gd name="T25" fmla="*/ 2147483646 h 204"/>
              <a:gd name="T26" fmla="*/ 2147483646 w 241"/>
              <a:gd name="T27" fmla="*/ 2147483646 h 204"/>
              <a:gd name="T28" fmla="*/ 2147483646 w 241"/>
              <a:gd name="T29" fmla="*/ 2147483646 h 204"/>
              <a:gd name="T30" fmla="*/ 2147483646 w 241"/>
              <a:gd name="T31" fmla="*/ 2147483646 h 204"/>
              <a:gd name="T32" fmla="*/ 2147483646 w 241"/>
              <a:gd name="T33" fmla="*/ 2147483646 h 204"/>
              <a:gd name="T34" fmla="*/ 2147483646 w 241"/>
              <a:gd name="T35" fmla="*/ 2147483646 h 204"/>
              <a:gd name="T36" fmla="*/ 2147483646 w 241"/>
              <a:gd name="T37" fmla="*/ 2147483646 h 204"/>
              <a:gd name="T38" fmla="*/ 2147483646 w 241"/>
              <a:gd name="T39" fmla="*/ 2147483646 h 204"/>
              <a:gd name="T40" fmla="*/ 2147483646 w 241"/>
              <a:gd name="T41" fmla="*/ 2147483646 h 204"/>
              <a:gd name="T42" fmla="*/ 2147483646 w 241"/>
              <a:gd name="T43" fmla="*/ 2147483646 h 204"/>
              <a:gd name="T44" fmla="*/ 2147483646 w 241"/>
              <a:gd name="T45" fmla="*/ 2147483646 h 204"/>
              <a:gd name="T46" fmla="*/ 2147483646 w 241"/>
              <a:gd name="T47" fmla="*/ 2147483646 h 204"/>
              <a:gd name="T48" fmla="*/ 2147483646 w 241"/>
              <a:gd name="T49" fmla="*/ 2147483646 h 20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41" h="204">
                <a:moveTo>
                  <a:pt x="16" y="3"/>
                </a:moveTo>
                <a:lnTo>
                  <a:pt x="16" y="3"/>
                </a:lnTo>
                <a:lnTo>
                  <a:pt x="12" y="2"/>
                </a:lnTo>
                <a:lnTo>
                  <a:pt x="9" y="0"/>
                </a:lnTo>
                <a:lnTo>
                  <a:pt x="6" y="2"/>
                </a:lnTo>
                <a:lnTo>
                  <a:pt x="2" y="3"/>
                </a:lnTo>
                <a:lnTo>
                  <a:pt x="0" y="7"/>
                </a:lnTo>
                <a:lnTo>
                  <a:pt x="0" y="10"/>
                </a:lnTo>
                <a:lnTo>
                  <a:pt x="0" y="15"/>
                </a:lnTo>
                <a:lnTo>
                  <a:pt x="4" y="17"/>
                </a:lnTo>
                <a:lnTo>
                  <a:pt x="224" y="201"/>
                </a:lnTo>
                <a:lnTo>
                  <a:pt x="227" y="203"/>
                </a:lnTo>
                <a:lnTo>
                  <a:pt x="231" y="204"/>
                </a:lnTo>
                <a:lnTo>
                  <a:pt x="236" y="203"/>
                </a:lnTo>
                <a:lnTo>
                  <a:pt x="238" y="201"/>
                </a:lnTo>
                <a:lnTo>
                  <a:pt x="239" y="198"/>
                </a:lnTo>
                <a:lnTo>
                  <a:pt x="241" y="194"/>
                </a:lnTo>
                <a:lnTo>
                  <a:pt x="239" y="189"/>
                </a:lnTo>
                <a:lnTo>
                  <a:pt x="238" y="187"/>
                </a:lnTo>
                <a:lnTo>
                  <a:pt x="16" y="3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9" name="Freeform 187"/>
          <p:cNvSpPr>
            <a:spLocks/>
          </p:cNvSpPr>
          <p:nvPr userDrawn="1"/>
        </p:nvSpPr>
        <p:spPr bwMode="auto">
          <a:xfrm>
            <a:off x="7216775" y="3405188"/>
            <a:ext cx="438150" cy="233362"/>
          </a:xfrm>
          <a:custGeom>
            <a:avLst/>
            <a:gdLst>
              <a:gd name="T0" fmla="*/ 2147483646 w 276"/>
              <a:gd name="T1" fmla="*/ 0 h 147"/>
              <a:gd name="T2" fmla="*/ 2147483646 w 276"/>
              <a:gd name="T3" fmla="*/ 0 h 147"/>
              <a:gd name="T4" fmla="*/ 2147483646 w 276"/>
              <a:gd name="T5" fmla="*/ 0 h 147"/>
              <a:gd name="T6" fmla="*/ 2147483646 w 276"/>
              <a:gd name="T7" fmla="*/ 0 h 147"/>
              <a:gd name="T8" fmla="*/ 2147483646 w 276"/>
              <a:gd name="T9" fmla="*/ 2147483646 h 147"/>
              <a:gd name="T10" fmla="*/ 0 w 276"/>
              <a:gd name="T11" fmla="*/ 2147483646 h 147"/>
              <a:gd name="T12" fmla="*/ 0 w 276"/>
              <a:gd name="T13" fmla="*/ 2147483646 h 147"/>
              <a:gd name="T14" fmla="*/ 0 w 276"/>
              <a:gd name="T15" fmla="*/ 2147483646 h 147"/>
              <a:gd name="T16" fmla="*/ 0 w 276"/>
              <a:gd name="T17" fmla="*/ 2147483646 h 147"/>
              <a:gd name="T18" fmla="*/ 0 w 276"/>
              <a:gd name="T19" fmla="*/ 2147483646 h 147"/>
              <a:gd name="T20" fmla="*/ 2147483646 w 276"/>
              <a:gd name="T21" fmla="*/ 2147483646 h 147"/>
              <a:gd name="T22" fmla="*/ 2147483646 w 276"/>
              <a:gd name="T23" fmla="*/ 2147483646 h 147"/>
              <a:gd name="T24" fmla="*/ 2147483646 w 276"/>
              <a:gd name="T25" fmla="*/ 2147483646 h 147"/>
              <a:gd name="T26" fmla="*/ 2147483646 w 276"/>
              <a:gd name="T27" fmla="*/ 2147483646 h 147"/>
              <a:gd name="T28" fmla="*/ 2147483646 w 276"/>
              <a:gd name="T29" fmla="*/ 2147483646 h 147"/>
              <a:gd name="T30" fmla="*/ 2147483646 w 276"/>
              <a:gd name="T31" fmla="*/ 2147483646 h 147"/>
              <a:gd name="T32" fmla="*/ 2147483646 w 276"/>
              <a:gd name="T33" fmla="*/ 2147483646 h 147"/>
              <a:gd name="T34" fmla="*/ 2147483646 w 276"/>
              <a:gd name="T35" fmla="*/ 2147483646 h 147"/>
              <a:gd name="T36" fmla="*/ 2147483646 w 276"/>
              <a:gd name="T37" fmla="*/ 2147483646 h 147"/>
              <a:gd name="T38" fmla="*/ 2147483646 w 276"/>
              <a:gd name="T39" fmla="*/ 2147483646 h 147"/>
              <a:gd name="T40" fmla="*/ 2147483646 w 276"/>
              <a:gd name="T41" fmla="*/ 2147483646 h 147"/>
              <a:gd name="T42" fmla="*/ 2147483646 w 276"/>
              <a:gd name="T43" fmla="*/ 2147483646 h 147"/>
              <a:gd name="T44" fmla="*/ 2147483646 w 276"/>
              <a:gd name="T45" fmla="*/ 2147483646 h 147"/>
              <a:gd name="T46" fmla="*/ 2147483646 w 276"/>
              <a:gd name="T47" fmla="*/ 2147483646 h 147"/>
              <a:gd name="T48" fmla="*/ 2147483646 w 276"/>
              <a:gd name="T49" fmla="*/ 0 h 14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76" h="147">
                <a:moveTo>
                  <a:pt x="13" y="0"/>
                </a:moveTo>
                <a:lnTo>
                  <a:pt x="13" y="0"/>
                </a:lnTo>
                <a:lnTo>
                  <a:pt x="10" y="0"/>
                </a:lnTo>
                <a:lnTo>
                  <a:pt x="7" y="0"/>
                </a:lnTo>
                <a:lnTo>
                  <a:pt x="3" y="2"/>
                </a:lnTo>
                <a:lnTo>
                  <a:pt x="0" y="6"/>
                </a:lnTo>
                <a:lnTo>
                  <a:pt x="0" y="9"/>
                </a:lnTo>
                <a:lnTo>
                  <a:pt x="0" y="12"/>
                </a:lnTo>
                <a:lnTo>
                  <a:pt x="1" y="16"/>
                </a:lnTo>
                <a:lnTo>
                  <a:pt x="5" y="19"/>
                </a:lnTo>
                <a:lnTo>
                  <a:pt x="263" y="147"/>
                </a:lnTo>
                <a:lnTo>
                  <a:pt x="266" y="147"/>
                </a:lnTo>
                <a:lnTo>
                  <a:pt x="270" y="147"/>
                </a:lnTo>
                <a:lnTo>
                  <a:pt x="273" y="145"/>
                </a:lnTo>
                <a:lnTo>
                  <a:pt x="275" y="141"/>
                </a:lnTo>
                <a:lnTo>
                  <a:pt x="276" y="138"/>
                </a:lnTo>
                <a:lnTo>
                  <a:pt x="276" y="134"/>
                </a:lnTo>
                <a:lnTo>
                  <a:pt x="275" y="131"/>
                </a:lnTo>
                <a:lnTo>
                  <a:pt x="271" y="129"/>
                </a:lnTo>
                <a:lnTo>
                  <a:pt x="13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0" name="Freeform 188"/>
          <p:cNvSpPr>
            <a:spLocks/>
          </p:cNvSpPr>
          <p:nvPr userDrawn="1"/>
        </p:nvSpPr>
        <p:spPr bwMode="auto">
          <a:xfrm>
            <a:off x="7199313" y="3351213"/>
            <a:ext cx="473075" cy="141287"/>
          </a:xfrm>
          <a:custGeom>
            <a:avLst/>
            <a:gdLst>
              <a:gd name="T0" fmla="*/ 2147483646 w 298"/>
              <a:gd name="T1" fmla="*/ 0 h 89"/>
              <a:gd name="T2" fmla="*/ 2147483646 w 298"/>
              <a:gd name="T3" fmla="*/ 0 h 89"/>
              <a:gd name="T4" fmla="*/ 2147483646 w 298"/>
              <a:gd name="T5" fmla="*/ 0 h 89"/>
              <a:gd name="T6" fmla="*/ 2147483646 w 298"/>
              <a:gd name="T7" fmla="*/ 2147483646 h 89"/>
              <a:gd name="T8" fmla="*/ 2147483646 w 298"/>
              <a:gd name="T9" fmla="*/ 2147483646 h 89"/>
              <a:gd name="T10" fmla="*/ 0 w 298"/>
              <a:gd name="T11" fmla="*/ 2147483646 h 89"/>
              <a:gd name="T12" fmla="*/ 0 w 298"/>
              <a:gd name="T13" fmla="*/ 2147483646 h 89"/>
              <a:gd name="T14" fmla="*/ 0 w 298"/>
              <a:gd name="T15" fmla="*/ 2147483646 h 89"/>
              <a:gd name="T16" fmla="*/ 0 w 298"/>
              <a:gd name="T17" fmla="*/ 2147483646 h 89"/>
              <a:gd name="T18" fmla="*/ 0 w 298"/>
              <a:gd name="T19" fmla="*/ 2147483646 h 89"/>
              <a:gd name="T20" fmla="*/ 2147483646 w 298"/>
              <a:gd name="T21" fmla="*/ 2147483646 h 89"/>
              <a:gd name="T22" fmla="*/ 2147483646 w 298"/>
              <a:gd name="T23" fmla="*/ 2147483646 h 89"/>
              <a:gd name="T24" fmla="*/ 2147483646 w 298"/>
              <a:gd name="T25" fmla="*/ 2147483646 h 89"/>
              <a:gd name="T26" fmla="*/ 2147483646 w 298"/>
              <a:gd name="T27" fmla="*/ 2147483646 h 89"/>
              <a:gd name="T28" fmla="*/ 2147483646 w 298"/>
              <a:gd name="T29" fmla="*/ 2147483646 h 89"/>
              <a:gd name="T30" fmla="*/ 2147483646 w 298"/>
              <a:gd name="T31" fmla="*/ 2147483646 h 89"/>
              <a:gd name="T32" fmla="*/ 2147483646 w 298"/>
              <a:gd name="T33" fmla="*/ 2147483646 h 89"/>
              <a:gd name="T34" fmla="*/ 2147483646 w 298"/>
              <a:gd name="T35" fmla="*/ 2147483646 h 89"/>
              <a:gd name="T36" fmla="*/ 2147483646 w 298"/>
              <a:gd name="T37" fmla="*/ 2147483646 h 89"/>
              <a:gd name="T38" fmla="*/ 2147483646 w 298"/>
              <a:gd name="T39" fmla="*/ 2147483646 h 89"/>
              <a:gd name="T40" fmla="*/ 2147483646 w 298"/>
              <a:gd name="T41" fmla="*/ 2147483646 h 89"/>
              <a:gd name="T42" fmla="*/ 2147483646 w 298"/>
              <a:gd name="T43" fmla="*/ 2147483646 h 89"/>
              <a:gd name="T44" fmla="*/ 2147483646 w 298"/>
              <a:gd name="T45" fmla="*/ 2147483646 h 89"/>
              <a:gd name="T46" fmla="*/ 2147483646 w 298"/>
              <a:gd name="T47" fmla="*/ 2147483646 h 89"/>
              <a:gd name="T48" fmla="*/ 2147483646 w 298"/>
              <a:gd name="T49" fmla="*/ 0 h 8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98" h="89">
                <a:moveTo>
                  <a:pt x="12" y="0"/>
                </a:moveTo>
                <a:lnTo>
                  <a:pt x="12" y="0"/>
                </a:lnTo>
                <a:lnTo>
                  <a:pt x="7" y="0"/>
                </a:lnTo>
                <a:lnTo>
                  <a:pt x="4" y="2"/>
                </a:lnTo>
                <a:lnTo>
                  <a:pt x="2" y="3"/>
                </a:lnTo>
                <a:lnTo>
                  <a:pt x="0" y="7"/>
                </a:lnTo>
                <a:lnTo>
                  <a:pt x="0" y="12"/>
                </a:lnTo>
                <a:lnTo>
                  <a:pt x="0" y="15"/>
                </a:lnTo>
                <a:lnTo>
                  <a:pt x="4" y="17"/>
                </a:lnTo>
                <a:lnTo>
                  <a:pt x="7" y="19"/>
                </a:lnTo>
                <a:lnTo>
                  <a:pt x="286" y="89"/>
                </a:lnTo>
                <a:lnTo>
                  <a:pt x="289" y="89"/>
                </a:lnTo>
                <a:lnTo>
                  <a:pt x="293" y="88"/>
                </a:lnTo>
                <a:lnTo>
                  <a:pt x="296" y="84"/>
                </a:lnTo>
                <a:lnTo>
                  <a:pt x="298" y="81"/>
                </a:lnTo>
                <a:lnTo>
                  <a:pt x="298" y="77"/>
                </a:lnTo>
                <a:lnTo>
                  <a:pt x="296" y="74"/>
                </a:lnTo>
                <a:lnTo>
                  <a:pt x="294" y="72"/>
                </a:lnTo>
                <a:lnTo>
                  <a:pt x="291" y="70"/>
                </a:lnTo>
                <a:lnTo>
                  <a:pt x="12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1" name="Freeform 189"/>
          <p:cNvSpPr>
            <a:spLocks/>
          </p:cNvSpPr>
          <p:nvPr userDrawn="1"/>
        </p:nvSpPr>
        <p:spPr bwMode="auto">
          <a:xfrm>
            <a:off x="3049588" y="2363788"/>
            <a:ext cx="352425" cy="354012"/>
          </a:xfrm>
          <a:custGeom>
            <a:avLst/>
            <a:gdLst>
              <a:gd name="T0" fmla="*/ 2147483646 w 222"/>
              <a:gd name="T1" fmla="*/ 2147483646 h 223"/>
              <a:gd name="T2" fmla="*/ 2147483646 w 222"/>
              <a:gd name="T3" fmla="*/ 2147483646 h 223"/>
              <a:gd name="T4" fmla="*/ 2147483646 w 222"/>
              <a:gd name="T5" fmla="*/ 2147483646 h 223"/>
              <a:gd name="T6" fmla="*/ 2147483646 w 222"/>
              <a:gd name="T7" fmla="*/ 2147483646 h 223"/>
              <a:gd name="T8" fmla="*/ 2147483646 w 222"/>
              <a:gd name="T9" fmla="*/ 2147483646 h 223"/>
              <a:gd name="T10" fmla="*/ 2147483646 w 222"/>
              <a:gd name="T11" fmla="*/ 2147483646 h 223"/>
              <a:gd name="T12" fmla="*/ 2147483646 w 222"/>
              <a:gd name="T13" fmla="*/ 2147483646 h 223"/>
              <a:gd name="T14" fmla="*/ 2147483646 w 222"/>
              <a:gd name="T15" fmla="*/ 2147483646 h 223"/>
              <a:gd name="T16" fmla="*/ 2147483646 w 222"/>
              <a:gd name="T17" fmla="*/ 2147483646 h 223"/>
              <a:gd name="T18" fmla="*/ 2147483646 w 222"/>
              <a:gd name="T19" fmla="*/ 2147483646 h 223"/>
              <a:gd name="T20" fmla="*/ 2147483646 w 222"/>
              <a:gd name="T21" fmla="*/ 2147483646 h 223"/>
              <a:gd name="T22" fmla="*/ 2147483646 w 222"/>
              <a:gd name="T23" fmla="*/ 2147483646 h 223"/>
              <a:gd name="T24" fmla="*/ 2147483646 w 222"/>
              <a:gd name="T25" fmla="*/ 2147483646 h 223"/>
              <a:gd name="T26" fmla="*/ 2147483646 w 222"/>
              <a:gd name="T27" fmla="*/ 2147483646 h 223"/>
              <a:gd name="T28" fmla="*/ 2147483646 w 222"/>
              <a:gd name="T29" fmla="*/ 2147483646 h 223"/>
              <a:gd name="T30" fmla="*/ 2147483646 w 222"/>
              <a:gd name="T31" fmla="*/ 2147483646 h 223"/>
              <a:gd name="T32" fmla="*/ 2147483646 w 222"/>
              <a:gd name="T33" fmla="*/ 2147483646 h 223"/>
              <a:gd name="T34" fmla="*/ 2147483646 w 222"/>
              <a:gd name="T35" fmla="*/ 2147483646 h 223"/>
              <a:gd name="T36" fmla="*/ 2147483646 w 222"/>
              <a:gd name="T37" fmla="*/ 2147483646 h 223"/>
              <a:gd name="T38" fmla="*/ 2147483646 w 222"/>
              <a:gd name="T39" fmla="*/ 2147483646 h 223"/>
              <a:gd name="T40" fmla="*/ 2147483646 w 222"/>
              <a:gd name="T41" fmla="*/ 2147483646 h 223"/>
              <a:gd name="T42" fmla="*/ 2147483646 w 222"/>
              <a:gd name="T43" fmla="*/ 2147483646 h 223"/>
              <a:gd name="T44" fmla="*/ 2147483646 w 222"/>
              <a:gd name="T45" fmla="*/ 2147483646 h 223"/>
              <a:gd name="T46" fmla="*/ 2147483646 w 222"/>
              <a:gd name="T47" fmla="*/ 2147483646 h 223"/>
              <a:gd name="T48" fmla="*/ 2147483646 w 222"/>
              <a:gd name="T49" fmla="*/ 2147483646 h 223"/>
              <a:gd name="T50" fmla="*/ 2147483646 w 222"/>
              <a:gd name="T51" fmla="*/ 2147483646 h 223"/>
              <a:gd name="T52" fmla="*/ 2147483646 w 222"/>
              <a:gd name="T53" fmla="*/ 2147483646 h 223"/>
              <a:gd name="T54" fmla="*/ 2147483646 w 222"/>
              <a:gd name="T55" fmla="*/ 2147483646 h 223"/>
              <a:gd name="T56" fmla="*/ 2147483646 w 222"/>
              <a:gd name="T57" fmla="*/ 2147483646 h 223"/>
              <a:gd name="T58" fmla="*/ 2147483646 w 222"/>
              <a:gd name="T59" fmla="*/ 2147483646 h 223"/>
              <a:gd name="T60" fmla="*/ 2147483646 w 222"/>
              <a:gd name="T61" fmla="*/ 2147483646 h 223"/>
              <a:gd name="T62" fmla="*/ 2147483646 w 222"/>
              <a:gd name="T63" fmla="*/ 2147483646 h 223"/>
              <a:gd name="T64" fmla="*/ 2147483646 w 222"/>
              <a:gd name="T65" fmla="*/ 2147483646 h 223"/>
              <a:gd name="T66" fmla="*/ 2147483646 w 222"/>
              <a:gd name="T67" fmla="*/ 2147483646 h 223"/>
              <a:gd name="T68" fmla="*/ 0 w 222"/>
              <a:gd name="T69" fmla="*/ 2147483646 h 223"/>
              <a:gd name="T70" fmla="*/ 0 w 222"/>
              <a:gd name="T71" fmla="*/ 2147483646 h 223"/>
              <a:gd name="T72" fmla="*/ 2147483646 w 222"/>
              <a:gd name="T73" fmla="*/ 2147483646 h 223"/>
              <a:gd name="T74" fmla="*/ 2147483646 w 222"/>
              <a:gd name="T75" fmla="*/ 2147483646 h 223"/>
              <a:gd name="T76" fmla="*/ 2147483646 w 222"/>
              <a:gd name="T77" fmla="*/ 2147483646 h 223"/>
              <a:gd name="T78" fmla="*/ 2147483646 w 222"/>
              <a:gd name="T79" fmla="*/ 2147483646 h 223"/>
              <a:gd name="T80" fmla="*/ 2147483646 w 222"/>
              <a:gd name="T81" fmla="*/ 2147483646 h 223"/>
              <a:gd name="T82" fmla="*/ 2147483646 w 222"/>
              <a:gd name="T83" fmla="*/ 2147483646 h 223"/>
              <a:gd name="T84" fmla="*/ 2147483646 w 222"/>
              <a:gd name="T85" fmla="*/ 2147483646 h 223"/>
              <a:gd name="T86" fmla="*/ 2147483646 w 222"/>
              <a:gd name="T87" fmla="*/ 2147483646 h 223"/>
              <a:gd name="T88" fmla="*/ 2147483646 w 222"/>
              <a:gd name="T89" fmla="*/ 2147483646 h 223"/>
              <a:gd name="T90" fmla="*/ 2147483646 w 222"/>
              <a:gd name="T91" fmla="*/ 2147483646 h 223"/>
              <a:gd name="T92" fmla="*/ 2147483646 w 222"/>
              <a:gd name="T93" fmla="*/ 2147483646 h 223"/>
              <a:gd name="T94" fmla="*/ 2147483646 w 222"/>
              <a:gd name="T95" fmla="*/ 2147483646 h 223"/>
              <a:gd name="T96" fmla="*/ 2147483646 w 222"/>
              <a:gd name="T97" fmla="*/ 2147483646 h 223"/>
              <a:gd name="T98" fmla="*/ 2147483646 w 222"/>
              <a:gd name="T99" fmla="*/ 0 h 223"/>
              <a:gd name="T100" fmla="*/ 2147483646 w 222"/>
              <a:gd name="T101" fmla="*/ 2147483646 h 223"/>
              <a:gd name="T102" fmla="*/ 2147483646 w 222"/>
              <a:gd name="T103" fmla="*/ 2147483646 h 223"/>
              <a:gd name="T104" fmla="*/ 2147483646 w 222"/>
              <a:gd name="T105" fmla="*/ 2147483646 h 223"/>
              <a:gd name="T106" fmla="*/ 2147483646 w 222"/>
              <a:gd name="T107" fmla="*/ 2147483646 h 223"/>
              <a:gd name="T108" fmla="*/ 2147483646 w 222"/>
              <a:gd name="T109" fmla="*/ 2147483646 h 223"/>
              <a:gd name="T110" fmla="*/ 2147483646 w 222"/>
              <a:gd name="T111" fmla="*/ 2147483646 h 223"/>
              <a:gd name="T112" fmla="*/ 2147483646 w 222"/>
              <a:gd name="T113" fmla="*/ 2147483646 h 223"/>
              <a:gd name="T114" fmla="*/ 2147483646 w 222"/>
              <a:gd name="T115" fmla="*/ 2147483646 h 223"/>
              <a:gd name="T116" fmla="*/ 2147483646 w 222"/>
              <a:gd name="T117" fmla="*/ 2147483646 h 223"/>
              <a:gd name="T118" fmla="*/ 2147483646 w 222"/>
              <a:gd name="T119" fmla="*/ 2147483646 h 223"/>
              <a:gd name="T120" fmla="*/ 2147483646 w 222"/>
              <a:gd name="T121" fmla="*/ 2147483646 h 223"/>
              <a:gd name="T122" fmla="*/ 2147483646 w 222"/>
              <a:gd name="T123" fmla="*/ 2147483646 h 22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22" h="223">
                <a:moveTo>
                  <a:pt x="216" y="75"/>
                </a:moveTo>
                <a:lnTo>
                  <a:pt x="216" y="75"/>
                </a:lnTo>
                <a:lnTo>
                  <a:pt x="220" y="86"/>
                </a:lnTo>
                <a:lnTo>
                  <a:pt x="222" y="96"/>
                </a:lnTo>
                <a:lnTo>
                  <a:pt x="222" y="108"/>
                </a:lnTo>
                <a:lnTo>
                  <a:pt x="222" y="118"/>
                </a:lnTo>
                <a:lnTo>
                  <a:pt x="222" y="129"/>
                </a:lnTo>
                <a:lnTo>
                  <a:pt x="218" y="139"/>
                </a:lnTo>
                <a:lnTo>
                  <a:pt x="211" y="160"/>
                </a:lnTo>
                <a:lnTo>
                  <a:pt x="201" y="178"/>
                </a:lnTo>
                <a:lnTo>
                  <a:pt x="194" y="185"/>
                </a:lnTo>
                <a:lnTo>
                  <a:pt x="185" y="194"/>
                </a:lnTo>
                <a:lnTo>
                  <a:pt x="177" y="201"/>
                </a:lnTo>
                <a:lnTo>
                  <a:pt x="168" y="206"/>
                </a:lnTo>
                <a:lnTo>
                  <a:pt x="158" y="211"/>
                </a:lnTo>
                <a:lnTo>
                  <a:pt x="148" y="216"/>
                </a:lnTo>
                <a:lnTo>
                  <a:pt x="137" y="220"/>
                </a:lnTo>
                <a:lnTo>
                  <a:pt x="125" y="221"/>
                </a:lnTo>
                <a:lnTo>
                  <a:pt x="115" y="223"/>
                </a:lnTo>
                <a:lnTo>
                  <a:pt x="105" y="223"/>
                </a:lnTo>
                <a:lnTo>
                  <a:pt x="94" y="221"/>
                </a:lnTo>
                <a:lnTo>
                  <a:pt x="82" y="220"/>
                </a:lnTo>
                <a:lnTo>
                  <a:pt x="63" y="211"/>
                </a:lnTo>
                <a:lnTo>
                  <a:pt x="45" y="201"/>
                </a:lnTo>
                <a:lnTo>
                  <a:pt x="36" y="194"/>
                </a:lnTo>
                <a:lnTo>
                  <a:pt x="29" y="185"/>
                </a:lnTo>
                <a:lnTo>
                  <a:pt x="22" y="178"/>
                </a:lnTo>
                <a:lnTo>
                  <a:pt x="15" y="168"/>
                </a:lnTo>
                <a:lnTo>
                  <a:pt x="10" y="160"/>
                </a:lnTo>
                <a:lnTo>
                  <a:pt x="7" y="148"/>
                </a:lnTo>
                <a:lnTo>
                  <a:pt x="3" y="137"/>
                </a:lnTo>
                <a:lnTo>
                  <a:pt x="2" y="127"/>
                </a:lnTo>
                <a:lnTo>
                  <a:pt x="0" y="115"/>
                </a:lnTo>
                <a:lnTo>
                  <a:pt x="0" y="105"/>
                </a:lnTo>
                <a:lnTo>
                  <a:pt x="2" y="94"/>
                </a:lnTo>
                <a:lnTo>
                  <a:pt x="3" y="84"/>
                </a:lnTo>
                <a:lnTo>
                  <a:pt x="12" y="63"/>
                </a:lnTo>
                <a:lnTo>
                  <a:pt x="22" y="44"/>
                </a:lnTo>
                <a:lnTo>
                  <a:pt x="29" y="38"/>
                </a:lnTo>
                <a:lnTo>
                  <a:pt x="36" y="29"/>
                </a:lnTo>
                <a:lnTo>
                  <a:pt x="45" y="22"/>
                </a:lnTo>
                <a:lnTo>
                  <a:pt x="55" y="17"/>
                </a:lnTo>
                <a:lnTo>
                  <a:pt x="63" y="12"/>
                </a:lnTo>
                <a:lnTo>
                  <a:pt x="74" y="7"/>
                </a:lnTo>
                <a:lnTo>
                  <a:pt x="86" y="3"/>
                </a:lnTo>
                <a:lnTo>
                  <a:pt x="96" y="1"/>
                </a:lnTo>
                <a:lnTo>
                  <a:pt x="106" y="0"/>
                </a:lnTo>
                <a:lnTo>
                  <a:pt x="118" y="1"/>
                </a:lnTo>
                <a:lnTo>
                  <a:pt x="129" y="1"/>
                </a:lnTo>
                <a:lnTo>
                  <a:pt x="139" y="5"/>
                </a:lnTo>
                <a:lnTo>
                  <a:pt x="160" y="12"/>
                </a:lnTo>
                <a:lnTo>
                  <a:pt x="177" y="22"/>
                </a:lnTo>
                <a:lnTo>
                  <a:pt x="185" y="29"/>
                </a:lnTo>
                <a:lnTo>
                  <a:pt x="194" y="38"/>
                </a:lnTo>
                <a:lnTo>
                  <a:pt x="201" y="44"/>
                </a:lnTo>
                <a:lnTo>
                  <a:pt x="206" y="55"/>
                </a:lnTo>
                <a:lnTo>
                  <a:pt x="211" y="65"/>
                </a:lnTo>
                <a:lnTo>
                  <a:pt x="216" y="7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2" name="Freeform 190"/>
          <p:cNvSpPr>
            <a:spLocks/>
          </p:cNvSpPr>
          <p:nvPr userDrawn="1"/>
        </p:nvSpPr>
        <p:spPr bwMode="auto">
          <a:xfrm>
            <a:off x="3354388" y="3130550"/>
            <a:ext cx="223837" cy="223838"/>
          </a:xfrm>
          <a:custGeom>
            <a:avLst/>
            <a:gdLst>
              <a:gd name="T0" fmla="*/ 2147483646 w 141"/>
              <a:gd name="T1" fmla="*/ 2147483646 h 141"/>
              <a:gd name="T2" fmla="*/ 2147483646 w 141"/>
              <a:gd name="T3" fmla="*/ 2147483646 h 141"/>
              <a:gd name="T4" fmla="*/ 2147483646 w 141"/>
              <a:gd name="T5" fmla="*/ 2147483646 h 141"/>
              <a:gd name="T6" fmla="*/ 2147483646 w 141"/>
              <a:gd name="T7" fmla="*/ 2147483646 h 141"/>
              <a:gd name="T8" fmla="*/ 2147483646 w 141"/>
              <a:gd name="T9" fmla="*/ 2147483646 h 141"/>
              <a:gd name="T10" fmla="*/ 2147483646 w 141"/>
              <a:gd name="T11" fmla="*/ 2147483646 h 141"/>
              <a:gd name="T12" fmla="*/ 2147483646 w 141"/>
              <a:gd name="T13" fmla="*/ 2147483646 h 141"/>
              <a:gd name="T14" fmla="*/ 2147483646 w 141"/>
              <a:gd name="T15" fmla="*/ 2147483646 h 141"/>
              <a:gd name="T16" fmla="*/ 2147483646 w 141"/>
              <a:gd name="T17" fmla="*/ 2147483646 h 141"/>
              <a:gd name="T18" fmla="*/ 2147483646 w 141"/>
              <a:gd name="T19" fmla="*/ 2147483646 h 141"/>
              <a:gd name="T20" fmla="*/ 2147483646 w 141"/>
              <a:gd name="T21" fmla="*/ 2147483646 h 141"/>
              <a:gd name="T22" fmla="*/ 2147483646 w 141"/>
              <a:gd name="T23" fmla="*/ 2147483646 h 141"/>
              <a:gd name="T24" fmla="*/ 2147483646 w 141"/>
              <a:gd name="T25" fmla="*/ 2147483646 h 141"/>
              <a:gd name="T26" fmla="*/ 2147483646 w 141"/>
              <a:gd name="T27" fmla="*/ 2147483646 h 141"/>
              <a:gd name="T28" fmla="*/ 2147483646 w 141"/>
              <a:gd name="T29" fmla="*/ 2147483646 h 141"/>
              <a:gd name="T30" fmla="*/ 2147483646 w 141"/>
              <a:gd name="T31" fmla="*/ 2147483646 h 141"/>
              <a:gd name="T32" fmla="*/ 2147483646 w 141"/>
              <a:gd name="T33" fmla="*/ 2147483646 h 141"/>
              <a:gd name="T34" fmla="*/ 2147483646 w 141"/>
              <a:gd name="T35" fmla="*/ 2147483646 h 141"/>
              <a:gd name="T36" fmla="*/ 2147483646 w 141"/>
              <a:gd name="T37" fmla="*/ 2147483646 h 141"/>
              <a:gd name="T38" fmla="*/ 2147483646 w 141"/>
              <a:gd name="T39" fmla="*/ 2147483646 h 141"/>
              <a:gd name="T40" fmla="*/ 0 w 141"/>
              <a:gd name="T41" fmla="*/ 2147483646 h 141"/>
              <a:gd name="T42" fmla="*/ 0 w 141"/>
              <a:gd name="T43" fmla="*/ 2147483646 h 141"/>
              <a:gd name="T44" fmla="*/ 2147483646 w 141"/>
              <a:gd name="T45" fmla="*/ 2147483646 h 141"/>
              <a:gd name="T46" fmla="*/ 2147483646 w 141"/>
              <a:gd name="T47" fmla="*/ 2147483646 h 141"/>
              <a:gd name="T48" fmla="*/ 2147483646 w 141"/>
              <a:gd name="T49" fmla="*/ 2147483646 h 141"/>
              <a:gd name="T50" fmla="*/ 2147483646 w 141"/>
              <a:gd name="T51" fmla="*/ 2147483646 h 141"/>
              <a:gd name="T52" fmla="*/ 2147483646 w 141"/>
              <a:gd name="T53" fmla="*/ 2147483646 h 141"/>
              <a:gd name="T54" fmla="*/ 2147483646 w 141"/>
              <a:gd name="T55" fmla="*/ 2147483646 h 141"/>
              <a:gd name="T56" fmla="*/ 2147483646 w 141"/>
              <a:gd name="T57" fmla="*/ 2147483646 h 141"/>
              <a:gd name="T58" fmla="*/ 2147483646 w 141"/>
              <a:gd name="T59" fmla="*/ 0 h 141"/>
              <a:gd name="T60" fmla="*/ 2147483646 w 141"/>
              <a:gd name="T61" fmla="*/ 0 h 141"/>
              <a:gd name="T62" fmla="*/ 2147483646 w 141"/>
              <a:gd name="T63" fmla="*/ 2147483646 h 141"/>
              <a:gd name="T64" fmla="*/ 2147483646 w 141"/>
              <a:gd name="T65" fmla="*/ 2147483646 h 141"/>
              <a:gd name="T66" fmla="*/ 2147483646 w 141"/>
              <a:gd name="T67" fmla="*/ 2147483646 h 141"/>
              <a:gd name="T68" fmla="*/ 2147483646 w 141"/>
              <a:gd name="T69" fmla="*/ 2147483646 h 141"/>
              <a:gd name="T70" fmla="*/ 2147483646 w 141"/>
              <a:gd name="T71" fmla="*/ 2147483646 h 141"/>
              <a:gd name="T72" fmla="*/ 2147483646 w 141"/>
              <a:gd name="T73" fmla="*/ 2147483646 h 141"/>
              <a:gd name="T74" fmla="*/ 2147483646 w 141"/>
              <a:gd name="T75" fmla="*/ 2147483646 h 14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41" h="141">
                <a:moveTo>
                  <a:pt x="138" y="46"/>
                </a:moveTo>
                <a:lnTo>
                  <a:pt x="138" y="46"/>
                </a:lnTo>
                <a:lnTo>
                  <a:pt x="141" y="60"/>
                </a:lnTo>
                <a:lnTo>
                  <a:pt x="141" y="74"/>
                </a:lnTo>
                <a:lnTo>
                  <a:pt x="140" y="87"/>
                </a:lnTo>
                <a:lnTo>
                  <a:pt x="134" y="99"/>
                </a:lnTo>
                <a:lnTo>
                  <a:pt x="128" y="112"/>
                </a:lnTo>
                <a:lnTo>
                  <a:pt x="117" y="122"/>
                </a:lnTo>
                <a:lnTo>
                  <a:pt x="107" y="130"/>
                </a:lnTo>
                <a:lnTo>
                  <a:pt x="95" y="136"/>
                </a:lnTo>
                <a:lnTo>
                  <a:pt x="79" y="139"/>
                </a:lnTo>
                <a:lnTo>
                  <a:pt x="66" y="141"/>
                </a:lnTo>
                <a:lnTo>
                  <a:pt x="54" y="137"/>
                </a:lnTo>
                <a:lnTo>
                  <a:pt x="40" y="134"/>
                </a:lnTo>
                <a:lnTo>
                  <a:pt x="30" y="127"/>
                </a:lnTo>
                <a:lnTo>
                  <a:pt x="19" y="117"/>
                </a:lnTo>
                <a:lnTo>
                  <a:pt x="11" y="106"/>
                </a:lnTo>
                <a:lnTo>
                  <a:pt x="4" y="93"/>
                </a:lnTo>
                <a:lnTo>
                  <a:pt x="0" y="79"/>
                </a:lnTo>
                <a:lnTo>
                  <a:pt x="0" y="65"/>
                </a:lnTo>
                <a:lnTo>
                  <a:pt x="2" y="51"/>
                </a:lnTo>
                <a:lnTo>
                  <a:pt x="7" y="39"/>
                </a:lnTo>
                <a:lnTo>
                  <a:pt x="14" y="27"/>
                </a:lnTo>
                <a:lnTo>
                  <a:pt x="23" y="17"/>
                </a:lnTo>
                <a:lnTo>
                  <a:pt x="35" y="10"/>
                </a:lnTo>
                <a:lnTo>
                  <a:pt x="47" y="3"/>
                </a:lnTo>
                <a:lnTo>
                  <a:pt x="61" y="0"/>
                </a:lnTo>
                <a:lnTo>
                  <a:pt x="74" y="0"/>
                </a:lnTo>
                <a:lnTo>
                  <a:pt x="88" y="1"/>
                </a:lnTo>
                <a:lnTo>
                  <a:pt x="102" y="7"/>
                </a:lnTo>
                <a:lnTo>
                  <a:pt x="112" y="14"/>
                </a:lnTo>
                <a:lnTo>
                  <a:pt x="122" y="22"/>
                </a:lnTo>
                <a:lnTo>
                  <a:pt x="131" y="34"/>
                </a:lnTo>
                <a:lnTo>
                  <a:pt x="138" y="46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3" name="Freeform 191"/>
          <p:cNvSpPr>
            <a:spLocks/>
          </p:cNvSpPr>
          <p:nvPr userDrawn="1"/>
        </p:nvSpPr>
        <p:spPr bwMode="auto">
          <a:xfrm>
            <a:off x="3246438" y="2657475"/>
            <a:ext cx="209550" cy="503238"/>
          </a:xfrm>
          <a:custGeom>
            <a:avLst/>
            <a:gdLst>
              <a:gd name="T0" fmla="*/ 2147483646 w 132"/>
              <a:gd name="T1" fmla="*/ 2147483646 h 317"/>
              <a:gd name="T2" fmla="*/ 2147483646 w 132"/>
              <a:gd name="T3" fmla="*/ 2147483646 h 317"/>
              <a:gd name="T4" fmla="*/ 2147483646 w 132"/>
              <a:gd name="T5" fmla="*/ 2147483646 h 317"/>
              <a:gd name="T6" fmla="*/ 2147483646 w 132"/>
              <a:gd name="T7" fmla="*/ 2147483646 h 317"/>
              <a:gd name="T8" fmla="*/ 2147483646 w 132"/>
              <a:gd name="T9" fmla="*/ 2147483646 h 317"/>
              <a:gd name="T10" fmla="*/ 2147483646 w 132"/>
              <a:gd name="T11" fmla="*/ 2147483646 h 317"/>
              <a:gd name="T12" fmla="*/ 2147483646 w 132"/>
              <a:gd name="T13" fmla="*/ 2147483646 h 317"/>
              <a:gd name="T14" fmla="*/ 2147483646 w 132"/>
              <a:gd name="T15" fmla="*/ 2147483646 h 317"/>
              <a:gd name="T16" fmla="*/ 2147483646 w 132"/>
              <a:gd name="T17" fmla="*/ 2147483646 h 317"/>
              <a:gd name="T18" fmla="*/ 2147483646 w 132"/>
              <a:gd name="T19" fmla="*/ 2147483646 h 317"/>
              <a:gd name="T20" fmla="*/ 2147483646 w 132"/>
              <a:gd name="T21" fmla="*/ 2147483646 h 317"/>
              <a:gd name="T22" fmla="*/ 2147483646 w 132"/>
              <a:gd name="T23" fmla="*/ 2147483646 h 317"/>
              <a:gd name="T24" fmla="*/ 2147483646 w 132"/>
              <a:gd name="T25" fmla="*/ 2147483646 h 317"/>
              <a:gd name="T26" fmla="*/ 2147483646 w 132"/>
              <a:gd name="T27" fmla="*/ 2147483646 h 317"/>
              <a:gd name="T28" fmla="*/ 0 w 132"/>
              <a:gd name="T29" fmla="*/ 2147483646 h 317"/>
              <a:gd name="T30" fmla="*/ 2147483646 w 132"/>
              <a:gd name="T31" fmla="*/ 2147483646 h 317"/>
              <a:gd name="T32" fmla="*/ 2147483646 w 132"/>
              <a:gd name="T33" fmla="*/ 2147483646 h 317"/>
              <a:gd name="T34" fmla="*/ 2147483646 w 132"/>
              <a:gd name="T35" fmla="*/ 0 h 317"/>
              <a:gd name="T36" fmla="*/ 2147483646 w 132"/>
              <a:gd name="T37" fmla="*/ 0 h 317"/>
              <a:gd name="T38" fmla="*/ 2147483646 w 132"/>
              <a:gd name="T39" fmla="*/ 0 h 317"/>
              <a:gd name="T40" fmla="*/ 2147483646 w 132"/>
              <a:gd name="T41" fmla="*/ 0 h 317"/>
              <a:gd name="T42" fmla="*/ 2147483646 w 132"/>
              <a:gd name="T43" fmla="*/ 2147483646 h 317"/>
              <a:gd name="T44" fmla="*/ 2147483646 w 132"/>
              <a:gd name="T45" fmla="*/ 2147483646 h 317"/>
              <a:gd name="T46" fmla="*/ 2147483646 w 132"/>
              <a:gd name="T47" fmla="*/ 2147483646 h 317"/>
              <a:gd name="T48" fmla="*/ 2147483646 w 132"/>
              <a:gd name="T49" fmla="*/ 2147483646 h 31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32" h="317">
                <a:moveTo>
                  <a:pt x="130" y="296"/>
                </a:moveTo>
                <a:lnTo>
                  <a:pt x="130" y="296"/>
                </a:lnTo>
                <a:lnTo>
                  <a:pt x="132" y="303"/>
                </a:lnTo>
                <a:lnTo>
                  <a:pt x="130" y="308"/>
                </a:lnTo>
                <a:lnTo>
                  <a:pt x="127" y="313"/>
                </a:lnTo>
                <a:lnTo>
                  <a:pt x="122" y="317"/>
                </a:lnTo>
                <a:lnTo>
                  <a:pt x="115" y="317"/>
                </a:lnTo>
                <a:lnTo>
                  <a:pt x="110" y="315"/>
                </a:lnTo>
                <a:lnTo>
                  <a:pt x="104" y="312"/>
                </a:lnTo>
                <a:lnTo>
                  <a:pt x="101" y="306"/>
                </a:lnTo>
                <a:lnTo>
                  <a:pt x="1" y="21"/>
                </a:lnTo>
                <a:lnTo>
                  <a:pt x="0" y="14"/>
                </a:lnTo>
                <a:lnTo>
                  <a:pt x="1" y="9"/>
                </a:lnTo>
                <a:lnTo>
                  <a:pt x="5" y="4"/>
                </a:lnTo>
                <a:lnTo>
                  <a:pt x="10" y="0"/>
                </a:lnTo>
                <a:lnTo>
                  <a:pt x="17" y="0"/>
                </a:lnTo>
                <a:lnTo>
                  <a:pt x="22" y="2"/>
                </a:lnTo>
                <a:lnTo>
                  <a:pt x="27" y="6"/>
                </a:lnTo>
                <a:lnTo>
                  <a:pt x="31" y="11"/>
                </a:lnTo>
                <a:lnTo>
                  <a:pt x="130" y="296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" name="Freeform 192"/>
          <p:cNvSpPr>
            <a:spLocks/>
          </p:cNvSpPr>
          <p:nvPr userDrawn="1"/>
        </p:nvSpPr>
        <p:spPr bwMode="auto">
          <a:xfrm>
            <a:off x="2860675" y="2025650"/>
            <a:ext cx="280988" cy="411163"/>
          </a:xfrm>
          <a:custGeom>
            <a:avLst/>
            <a:gdLst>
              <a:gd name="T0" fmla="*/ 2147483646 w 177"/>
              <a:gd name="T1" fmla="*/ 2147483646 h 259"/>
              <a:gd name="T2" fmla="*/ 2147483646 w 177"/>
              <a:gd name="T3" fmla="*/ 2147483646 h 259"/>
              <a:gd name="T4" fmla="*/ 2147483646 w 177"/>
              <a:gd name="T5" fmla="*/ 2147483646 h 259"/>
              <a:gd name="T6" fmla="*/ 2147483646 w 177"/>
              <a:gd name="T7" fmla="*/ 2147483646 h 259"/>
              <a:gd name="T8" fmla="*/ 2147483646 w 177"/>
              <a:gd name="T9" fmla="*/ 2147483646 h 259"/>
              <a:gd name="T10" fmla="*/ 2147483646 w 177"/>
              <a:gd name="T11" fmla="*/ 2147483646 h 259"/>
              <a:gd name="T12" fmla="*/ 2147483646 w 177"/>
              <a:gd name="T13" fmla="*/ 2147483646 h 259"/>
              <a:gd name="T14" fmla="*/ 2147483646 w 177"/>
              <a:gd name="T15" fmla="*/ 2147483646 h 259"/>
              <a:gd name="T16" fmla="*/ 2147483646 w 177"/>
              <a:gd name="T17" fmla="*/ 2147483646 h 259"/>
              <a:gd name="T18" fmla="*/ 2147483646 w 177"/>
              <a:gd name="T19" fmla="*/ 2147483646 h 259"/>
              <a:gd name="T20" fmla="*/ 2147483646 w 177"/>
              <a:gd name="T21" fmla="*/ 2147483646 h 259"/>
              <a:gd name="T22" fmla="*/ 2147483646 w 177"/>
              <a:gd name="T23" fmla="*/ 2147483646 h 259"/>
              <a:gd name="T24" fmla="*/ 2147483646 w 177"/>
              <a:gd name="T25" fmla="*/ 2147483646 h 259"/>
              <a:gd name="T26" fmla="*/ 2147483646 w 177"/>
              <a:gd name="T27" fmla="*/ 2147483646 h 259"/>
              <a:gd name="T28" fmla="*/ 0 w 177"/>
              <a:gd name="T29" fmla="*/ 2147483646 h 259"/>
              <a:gd name="T30" fmla="*/ 0 w 177"/>
              <a:gd name="T31" fmla="*/ 2147483646 h 259"/>
              <a:gd name="T32" fmla="*/ 2147483646 w 177"/>
              <a:gd name="T33" fmla="*/ 2147483646 h 259"/>
              <a:gd name="T34" fmla="*/ 2147483646 w 177"/>
              <a:gd name="T35" fmla="*/ 2147483646 h 259"/>
              <a:gd name="T36" fmla="*/ 2147483646 w 177"/>
              <a:gd name="T37" fmla="*/ 2147483646 h 259"/>
              <a:gd name="T38" fmla="*/ 2147483646 w 177"/>
              <a:gd name="T39" fmla="*/ 2147483646 h 259"/>
              <a:gd name="T40" fmla="*/ 2147483646 w 177"/>
              <a:gd name="T41" fmla="*/ 0 h 259"/>
              <a:gd name="T42" fmla="*/ 2147483646 w 177"/>
              <a:gd name="T43" fmla="*/ 0 h 259"/>
              <a:gd name="T44" fmla="*/ 2147483646 w 177"/>
              <a:gd name="T45" fmla="*/ 2147483646 h 259"/>
              <a:gd name="T46" fmla="*/ 2147483646 w 177"/>
              <a:gd name="T47" fmla="*/ 2147483646 h 259"/>
              <a:gd name="T48" fmla="*/ 2147483646 w 177"/>
              <a:gd name="T49" fmla="*/ 2147483646 h 25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77" h="259">
                <a:moveTo>
                  <a:pt x="177" y="244"/>
                </a:moveTo>
                <a:lnTo>
                  <a:pt x="177" y="244"/>
                </a:lnTo>
                <a:lnTo>
                  <a:pt x="177" y="247"/>
                </a:lnTo>
                <a:lnTo>
                  <a:pt x="177" y="251"/>
                </a:lnTo>
                <a:lnTo>
                  <a:pt x="177" y="254"/>
                </a:lnTo>
                <a:lnTo>
                  <a:pt x="174" y="257"/>
                </a:lnTo>
                <a:lnTo>
                  <a:pt x="170" y="259"/>
                </a:lnTo>
                <a:lnTo>
                  <a:pt x="167" y="259"/>
                </a:lnTo>
                <a:lnTo>
                  <a:pt x="164" y="257"/>
                </a:lnTo>
                <a:lnTo>
                  <a:pt x="160" y="254"/>
                </a:lnTo>
                <a:lnTo>
                  <a:pt x="2" y="13"/>
                </a:lnTo>
                <a:lnTo>
                  <a:pt x="0" y="10"/>
                </a:lnTo>
                <a:lnTo>
                  <a:pt x="0" y="6"/>
                </a:lnTo>
                <a:lnTo>
                  <a:pt x="2" y="3"/>
                </a:lnTo>
                <a:lnTo>
                  <a:pt x="5" y="1"/>
                </a:lnTo>
                <a:lnTo>
                  <a:pt x="9" y="0"/>
                </a:lnTo>
                <a:lnTo>
                  <a:pt x="12" y="0"/>
                </a:lnTo>
                <a:lnTo>
                  <a:pt x="16" y="1"/>
                </a:lnTo>
                <a:lnTo>
                  <a:pt x="19" y="3"/>
                </a:lnTo>
                <a:lnTo>
                  <a:pt x="177" y="244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5" name="Freeform 193"/>
          <p:cNvSpPr>
            <a:spLocks/>
          </p:cNvSpPr>
          <p:nvPr userDrawn="1"/>
        </p:nvSpPr>
        <p:spPr bwMode="auto">
          <a:xfrm>
            <a:off x="3011488" y="1931988"/>
            <a:ext cx="171450" cy="463550"/>
          </a:xfrm>
          <a:custGeom>
            <a:avLst/>
            <a:gdLst>
              <a:gd name="T0" fmla="*/ 2147483646 w 108"/>
              <a:gd name="T1" fmla="*/ 2147483646 h 292"/>
              <a:gd name="T2" fmla="*/ 2147483646 w 108"/>
              <a:gd name="T3" fmla="*/ 2147483646 h 292"/>
              <a:gd name="T4" fmla="*/ 2147483646 w 108"/>
              <a:gd name="T5" fmla="*/ 2147483646 h 292"/>
              <a:gd name="T6" fmla="*/ 2147483646 w 108"/>
              <a:gd name="T7" fmla="*/ 2147483646 h 292"/>
              <a:gd name="T8" fmla="*/ 2147483646 w 108"/>
              <a:gd name="T9" fmla="*/ 2147483646 h 292"/>
              <a:gd name="T10" fmla="*/ 2147483646 w 108"/>
              <a:gd name="T11" fmla="*/ 2147483646 h 292"/>
              <a:gd name="T12" fmla="*/ 2147483646 w 108"/>
              <a:gd name="T13" fmla="*/ 2147483646 h 292"/>
              <a:gd name="T14" fmla="*/ 2147483646 w 108"/>
              <a:gd name="T15" fmla="*/ 2147483646 h 292"/>
              <a:gd name="T16" fmla="*/ 2147483646 w 108"/>
              <a:gd name="T17" fmla="*/ 2147483646 h 292"/>
              <a:gd name="T18" fmla="*/ 2147483646 w 108"/>
              <a:gd name="T19" fmla="*/ 2147483646 h 292"/>
              <a:gd name="T20" fmla="*/ 2147483646 w 108"/>
              <a:gd name="T21" fmla="*/ 2147483646 h 292"/>
              <a:gd name="T22" fmla="*/ 2147483646 w 108"/>
              <a:gd name="T23" fmla="*/ 2147483646 h 292"/>
              <a:gd name="T24" fmla="*/ 2147483646 w 108"/>
              <a:gd name="T25" fmla="*/ 2147483646 h 292"/>
              <a:gd name="T26" fmla="*/ 2147483646 w 108"/>
              <a:gd name="T27" fmla="*/ 2147483646 h 292"/>
              <a:gd name="T28" fmla="*/ 0 w 108"/>
              <a:gd name="T29" fmla="*/ 2147483646 h 292"/>
              <a:gd name="T30" fmla="*/ 2147483646 w 108"/>
              <a:gd name="T31" fmla="*/ 2147483646 h 292"/>
              <a:gd name="T32" fmla="*/ 2147483646 w 108"/>
              <a:gd name="T33" fmla="*/ 2147483646 h 292"/>
              <a:gd name="T34" fmla="*/ 2147483646 w 108"/>
              <a:gd name="T35" fmla="*/ 0 h 292"/>
              <a:gd name="T36" fmla="*/ 2147483646 w 108"/>
              <a:gd name="T37" fmla="*/ 0 h 292"/>
              <a:gd name="T38" fmla="*/ 2147483646 w 108"/>
              <a:gd name="T39" fmla="*/ 0 h 292"/>
              <a:gd name="T40" fmla="*/ 2147483646 w 108"/>
              <a:gd name="T41" fmla="*/ 0 h 292"/>
              <a:gd name="T42" fmla="*/ 2147483646 w 108"/>
              <a:gd name="T43" fmla="*/ 0 h 292"/>
              <a:gd name="T44" fmla="*/ 2147483646 w 108"/>
              <a:gd name="T45" fmla="*/ 2147483646 h 292"/>
              <a:gd name="T46" fmla="*/ 2147483646 w 108"/>
              <a:gd name="T47" fmla="*/ 2147483646 h 292"/>
              <a:gd name="T48" fmla="*/ 2147483646 w 108"/>
              <a:gd name="T49" fmla="*/ 2147483646 h 29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08" h="292">
                <a:moveTo>
                  <a:pt x="108" y="280"/>
                </a:moveTo>
                <a:lnTo>
                  <a:pt x="108" y="280"/>
                </a:lnTo>
                <a:lnTo>
                  <a:pt x="108" y="284"/>
                </a:lnTo>
                <a:lnTo>
                  <a:pt x="106" y="287"/>
                </a:lnTo>
                <a:lnTo>
                  <a:pt x="105" y="291"/>
                </a:lnTo>
                <a:lnTo>
                  <a:pt x="101" y="292"/>
                </a:lnTo>
                <a:lnTo>
                  <a:pt x="98" y="292"/>
                </a:lnTo>
                <a:lnTo>
                  <a:pt x="94" y="292"/>
                </a:lnTo>
                <a:lnTo>
                  <a:pt x="91" y="289"/>
                </a:lnTo>
                <a:lnTo>
                  <a:pt x="89" y="285"/>
                </a:lnTo>
                <a:lnTo>
                  <a:pt x="1" y="12"/>
                </a:lnTo>
                <a:lnTo>
                  <a:pt x="0" y="9"/>
                </a:lnTo>
                <a:lnTo>
                  <a:pt x="1" y="5"/>
                </a:lnTo>
                <a:lnTo>
                  <a:pt x="3" y="2"/>
                </a:lnTo>
                <a:lnTo>
                  <a:pt x="7" y="0"/>
                </a:lnTo>
                <a:lnTo>
                  <a:pt x="10" y="0"/>
                </a:lnTo>
                <a:lnTo>
                  <a:pt x="14" y="0"/>
                </a:lnTo>
                <a:lnTo>
                  <a:pt x="17" y="4"/>
                </a:lnTo>
                <a:lnTo>
                  <a:pt x="19" y="7"/>
                </a:lnTo>
                <a:lnTo>
                  <a:pt x="108" y="28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6" name="Freeform 194"/>
          <p:cNvSpPr>
            <a:spLocks/>
          </p:cNvSpPr>
          <p:nvPr userDrawn="1"/>
        </p:nvSpPr>
        <p:spPr bwMode="auto">
          <a:xfrm>
            <a:off x="2730500" y="2122488"/>
            <a:ext cx="365125" cy="341312"/>
          </a:xfrm>
          <a:custGeom>
            <a:avLst/>
            <a:gdLst>
              <a:gd name="T0" fmla="*/ 2147483646 w 230"/>
              <a:gd name="T1" fmla="*/ 2147483646 h 215"/>
              <a:gd name="T2" fmla="*/ 2147483646 w 230"/>
              <a:gd name="T3" fmla="*/ 2147483646 h 215"/>
              <a:gd name="T4" fmla="*/ 2147483646 w 230"/>
              <a:gd name="T5" fmla="*/ 2147483646 h 215"/>
              <a:gd name="T6" fmla="*/ 2147483646 w 230"/>
              <a:gd name="T7" fmla="*/ 2147483646 h 215"/>
              <a:gd name="T8" fmla="*/ 2147483646 w 230"/>
              <a:gd name="T9" fmla="*/ 2147483646 h 215"/>
              <a:gd name="T10" fmla="*/ 2147483646 w 230"/>
              <a:gd name="T11" fmla="*/ 2147483646 h 215"/>
              <a:gd name="T12" fmla="*/ 2147483646 w 230"/>
              <a:gd name="T13" fmla="*/ 2147483646 h 215"/>
              <a:gd name="T14" fmla="*/ 2147483646 w 230"/>
              <a:gd name="T15" fmla="*/ 2147483646 h 215"/>
              <a:gd name="T16" fmla="*/ 2147483646 w 230"/>
              <a:gd name="T17" fmla="*/ 2147483646 h 215"/>
              <a:gd name="T18" fmla="*/ 2147483646 w 230"/>
              <a:gd name="T19" fmla="*/ 2147483646 h 215"/>
              <a:gd name="T20" fmla="*/ 2147483646 w 230"/>
              <a:gd name="T21" fmla="*/ 2147483646 h 215"/>
              <a:gd name="T22" fmla="*/ 2147483646 w 230"/>
              <a:gd name="T23" fmla="*/ 2147483646 h 215"/>
              <a:gd name="T24" fmla="*/ 2147483646 w 230"/>
              <a:gd name="T25" fmla="*/ 2147483646 h 215"/>
              <a:gd name="T26" fmla="*/ 2147483646 w 230"/>
              <a:gd name="T27" fmla="*/ 2147483646 h 215"/>
              <a:gd name="T28" fmla="*/ 2147483646 w 230"/>
              <a:gd name="T29" fmla="*/ 2147483646 h 215"/>
              <a:gd name="T30" fmla="*/ 0 w 230"/>
              <a:gd name="T31" fmla="*/ 2147483646 h 215"/>
              <a:gd name="T32" fmla="*/ 2147483646 w 230"/>
              <a:gd name="T33" fmla="*/ 2147483646 h 215"/>
              <a:gd name="T34" fmla="*/ 2147483646 w 230"/>
              <a:gd name="T35" fmla="*/ 2147483646 h 215"/>
              <a:gd name="T36" fmla="*/ 2147483646 w 230"/>
              <a:gd name="T37" fmla="*/ 2147483646 h 215"/>
              <a:gd name="T38" fmla="*/ 2147483646 w 230"/>
              <a:gd name="T39" fmla="*/ 2147483646 h 215"/>
              <a:gd name="T40" fmla="*/ 2147483646 w 230"/>
              <a:gd name="T41" fmla="*/ 0 h 215"/>
              <a:gd name="T42" fmla="*/ 2147483646 w 230"/>
              <a:gd name="T43" fmla="*/ 0 h 215"/>
              <a:gd name="T44" fmla="*/ 2147483646 w 230"/>
              <a:gd name="T45" fmla="*/ 0 h 215"/>
              <a:gd name="T46" fmla="*/ 2147483646 w 230"/>
              <a:gd name="T47" fmla="*/ 2147483646 h 215"/>
              <a:gd name="T48" fmla="*/ 2147483646 w 230"/>
              <a:gd name="T49" fmla="*/ 2147483646 h 21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30" h="215">
                <a:moveTo>
                  <a:pt x="227" y="198"/>
                </a:moveTo>
                <a:lnTo>
                  <a:pt x="227" y="198"/>
                </a:lnTo>
                <a:lnTo>
                  <a:pt x="230" y="202"/>
                </a:lnTo>
                <a:lnTo>
                  <a:pt x="230" y="205"/>
                </a:lnTo>
                <a:lnTo>
                  <a:pt x="230" y="208"/>
                </a:lnTo>
                <a:lnTo>
                  <a:pt x="228" y="212"/>
                </a:lnTo>
                <a:lnTo>
                  <a:pt x="225" y="215"/>
                </a:lnTo>
                <a:lnTo>
                  <a:pt x="221" y="215"/>
                </a:lnTo>
                <a:lnTo>
                  <a:pt x="218" y="215"/>
                </a:lnTo>
                <a:lnTo>
                  <a:pt x="215" y="214"/>
                </a:lnTo>
                <a:lnTo>
                  <a:pt x="3" y="18"/>
                </a:lnTo>
                <a:lnTo>
                  <a:pt x="1" y="14"/>
                </a:lnTo>
                <a:lnTo>
                  <a:pt x="0" y="11"/>
                </a:lnTo>
                <a:lnTo>
                  <a:pt x="1" y="7"/>
                </a:lnTo>
                <a:lnTo>
                  <a:pt x="3" y="4"/>
                </a:lnTo>
                <a:lnTo>
                  <a:pt x="7" y="0"/>
                </a:lnTo>
                <a:lnTo>
                  <a:pt x="10" y="0"/>
                </a:lnTo>
                <a:lnTo>
                  <a:pt x="13" y="0"/>
                </a:lnTo>
                <a:lnTo>
                  <a:pt x="17" y="2"/>
                </a:lnTo>
                <a:lnTo>
                  <a:pt x="227" y="198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7" name="Freeform 195"/>
          <p:cNvSpPr>
            <a:spLocks/>
          </p:cNvSpPr>
          <p:nvPr userDrawn="1"/>
        </p:nvSpPr>
        <p:spPr bwMode="auto">
          <a:xfrm>
            <a:off x="3168650" y="1901825"/>
            <a:ext cx="79375" cy="485775"/>
          </a:xfrm>
          <a:custGeom>
            <a:avLst/>
            <a:gdLst>
              <a:gd name="T0" fmla="*/ 2147483646 w 50"/>
              <a:gd name="T1" fmla="*/ 2147483646 h 306"/>
              <a:gd name="T2" fmla="*/ 2147483646 w 50"/>
              <a:gd name="T3" fmla="*/ 2147483646 h 306"/>
              <a:gd name="T4" fmla="*/ 2147483646 w 50"/>
              <a:gd name="T5" fmla="*/ 2147483646 h 306"/>
              <a:gd name="T6" fmla="*/ 2147483646 w 50"/>
              <a:gd name="T7" fmla="*/ 2147483646 h 306"/>
              <a:gd name="T8" fmla="*/ 2147483646 w 50"/>
              <a:gd name="T9" fmla="*/ 2147483646 h 306"/>
              <a:gd name="T10" fmla="*/ 2147483646 w 50"/>
              <a:gd name="T11" fmla="*/ 2147483646 h 306"/>
              <a:gd name="T12" fmla="*/ 2147483646 w 50"/>
              <a:gd name="T13" fmla="*/ 2147483646 h 306"/>
              <a:gd name="T14" fmla="*/ 2147483646 w 50"/>
              <a:gd name="T15" fmla="*/ 2147483646 h 306"/>
              <a:gd name="T16" fmla="*/ 2147483646 w 50"/>
              <a:gd name="T17" fmla="*/ 2147483646 h 306"/>
              <a:gd name="T18" fmla="*/ 2147483646 w 50"/>
              <a:gd name="T19" fmla="*/ 2147483646 h 306"/>
              <a:gd name="T20" fmla="*/ 2147483646 w 50"/>
              <a:gd name="T21" fmla="*/ 2147483646 h 306"/>
              <a:gd name="T22" fmla="*/ 2147483646 w 50"/>
              <a:gd name="T23" fmla="*/ 2147483646 h 306"/>
              <a:gd name="T24" fmla="*/ 0 w 50"/>
              <a:gd name="T25" fmla="*/ 2147483646 h 306"/>
              <a:gd name="T26" fmla="*/ 0 w 50"/>
              <a:gd name="T27" fmla="*/ 2147483646 h 306"/>
              <a:gd name="T28" fmla="*/ 0 w 50"/>
              <a:gd name="T29" fmla="*/ 2147483646 h 306"/>
              <a:gd name="T30" fmla="*/ 2147483646 w 50"/>
              <a:gd name="T31" fmla="*/ 2147483646 h 306"/>
              <a:gd name="T32" fmla="*/ 2147483646 w 50"/>
              <a:gd name="T33" fmla="*/ 2147483646 h 306"/>
              <a:gd name="T34" fmla="*/ 2147483646 w 50"/>
              <a:gd name="T35" fmla="*/ 0 h 306"/>
              <a:gd name="T36" fmla="*/ 2147483646 w 50"/>
              <a:gd name="T37" fmla="*/ 0 h 306"/>
              <a:gd name="T38" fmla="*/ 2147483646 w 50"/>
              <a:gd name="T39" fmla="*/ 0 h 306"/>
              <a:gd name="T40" fmla="*/ 2147483646 w 50"/>
              <a:gd name="T41" fmla="*/ 0 h 306"/>
              <a:gd name="T42" fmla="*/ 2147483646 w 50"/>
              <a:gd name="T43" fmla="*/ 2147483646 h 306"/>
              <a:gd name="T44" fmla="*/ 2147483646 w 50"/>
              <a:gd name="T45" fmla="*/ 2147483646 h 306"/>
              <a:gd name="T46" fmla="*/ 2147483646 w 50"/>
              <a:gd name="T47" fmla="*/ 2147483646 h 306"/>
              <a:gd name="T48" fmla="*/ 2147483646 w 50"/>
              <a:gd name="T49" fmla="*/ 2147483646 h 30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50" h="306">
                <a:moveTo>
                  <a:pt x="50" y="296"/>
                </a:moveTo>
                <a:lnTo>
                  <a:pt x="50" y="296"/>
                </a:lnTo>
                <a:lnTo>
                  <a:pt x="49" y="299"/>
                </a:lnTo>
                <a:lnTo>
                  <a:pt x="47" y="303"/>
                </a:lnTo>
                <a:lnTo>
                  <a:pt x="45" y="304"/>
                </a:lnTo>
                <a:lnTo>
                  <a:pt x="42" y="306"/>
                </a:lnTo>
                <a:lnTo>
                  <a:pt x="37" y="306"/>
                </a:lnTo>
                <a:lnTo>
                  <a:pt x="33" y="304"/>
                </a:lnTo>
                <a:lnTo>
                  <a:pt x="31" y="301"/>
                </a:lnTo>
                <a:lnTo>
                  <a:pt x="30" y="298"/>
                </a:lnTo>
                <a:lnTo>
                  <a:pt x="0" y="10"/>
                </a:lnTo>
                <a:lnTo>
                  <a:pt x="0" y="7"/>
                </a:lnTo>
                <a:lnTo>
                  <a:pt x="2" y="4"/>
                </a:lnTo>
                <a:lnTo>
                  <a:pt x="6" y="2"/>
                </a:lnTo>
                <a:lnTo>
                  <a:pt x="9" y="0"/>
                </a:lnTo>
                <a:lnTo>
                  <a:pt x="12" y="0"/>
                </a:lnTo>
                <a:lnTo>
                  <a:pt x="16" y="2"/>
                </a:lnTo>
                <a:lnTo>
                  <a:pt x="18" y="5"/>
                </a:lnTo>
                <a:lnTo>
                  <a:pt x="19" y="9"/>
                </a:lnTo>
                <a:lnTo>
                  <a:pt x="50" y="296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8" name="Freeform 196"/>
          <p:cNvSpPr>
            <a:spLocks/>
          </p:cNvSpPr>
          <p:nvPr userDrawn="1"/>
        </p:nvSpPr>
        <p:spPr bwMode="auto">
          <a:xfrm>
            <a:off x="2667000" y="2249488"/>
            <a:ext cx="406400" cy="290512"/>
          </a:xfrm>
          <a:custGeom>
            <a:avLst/>
            <a:gdLst>
              <a:gd name="T0" fmla="*/ 2147483646 w 256"/>
              <a:gd name="T1" fmla="*/ 2147483646 h 183"/>
              <a:gd name="T2" fmla="*/ 2147483646 w 256"/>
              <a:gd name="T3" fmla="*/ 2147483646 h 183"/>
              <a:gd name="T4" fmla="*/ 2147483646 w 256"/>
              <a:gd name="T5" fmla="*/ 2147483646 h 183"/>
              <a:gd name="T6" fmla="*/ 2147483646 w 256"/>
              <a:gd name="T7" fmla="*/ 2147483646 h 183"/>
              <a:gd name="T8" fmla="*/ 2147483646 w 256"/>
              <a:gd name="T9" fmla="*/ 2147483646 h 183"/>
              <a:gd name="T10" fmla="*/ 2147483646 w 256"/>
              <a:gd name="T11" fmla="*/ 2147483646 h 183"/>
              <a:gd name="T12" fmla="*/ 2147483646 w 256"/>
              <a:gd name="T13" fmla="*/ 2147483646 h 183"/>
              <a:gd name="T14" fmla="*/ 2147483646 w 256"/>
              <a:gd name="T15" fmla="*/ 2147483646 h 183"/>
              <a:gd name="T16" fmla="*/ 2147483646 w 256"/>
              <a:gd name="T17" fmla="*/ 2147483646 h 183"/>
              <a:gd name="T18" fmla="*/ 2147483646 w 256"/>
              <a:gd name="T19" fmla="*/ 2147483646 h 183"/>
              <a:gd name="T20" fmla="*/ 2147483646 w 256"/>
              <a:gd name="T21" fmla="*/ 2147483646 h 183"/>
              <a:gd name="T22" fmla="*/ 2147483646 w 256"/>
              <a:gd name="T23" fmla="*/ 2147483646 h 183"/>
              <a:gd name="T24" fmla="*/ 2147483646 w 256"/>
              <a:gd name="T25" fmla="*/ 2147483646 h 183"/>
              <a:gd name="T26" fmla="*/ 2147483646 w 256"/>
              <a:gd name="T27" fmla="*/ 2147483646 h 183"/>
              <a:gd name="T28" fmla="*/ 2147483646 w 256"/>
              <a:gd name="T29" fmla="*/ 2147483646 h 183"/>
              <a:gd name="T30" fmla="*/ 0 w 256"/>
              <a:gd name="T31" fmla="*/ 2147483646 h 183"/>
              <a:gd name="T32" fmla="*/ 0 w 256"/>
              <a:gd name="T33" fmla="*/ 2147483646 h 183"/>
              <a:gd name="T34" fmla="*/ 2147483646 w 256"/>
              <a:gd name="T35" fmla="*/ 2147483646 h 183"/>
              <a:gd name="T36" fmla="*/ 2147483646 w 256"/>
              <a:gd name="T37" fmla="*/ 2147483646 h 183"/>
              <a:gd name="T38" fmla="*/ 2147483646 w 256"/>
              <a:gd name="T39" fmla="*/ 2147483646 h 183"/>
              <a:gd name="T40" fmla="*/ 2147483646 w 256"/>
              <a:gd name="T41" fmla="*/ 2147483646 h 183"/>
              <a:gd name="T42" fmla="*/ 2147483646 w 256"/>
              <a:gd name="T43" fmla="*/ 0 h 183"/>
              <a:gd name="T44" fmla="*/ 2147483646 w 256"/>
              <a:gd name="T45" fmla="*/ 0 h 183"/>
              <a:gd name="T46" fmla="*/ 2147483646 w 256"/>
              <a:gd name="T47" fmla="*/ 2147483646 h 183"/>
              <a:gd name="T48" fmla="*/ 2147483646 w 256"/>
              <a:gd name="T49" fmla="*/ 2147483646 h 18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56" h="183">
                <a:moveTo>
                  <a:pt x="251" y="166"/>
                </a:moveTo>
                <a:lnTo>
                  <a:pt x="251" y="166"/>
                </a:lnTo>
                <a:lnTo>
                  <a:pt x="255" y="168"/>
                </a:lnTo>
                <a:lnTo>
                  <a:pt x="256" y="171"/>
                </a:lnTo>
                <a:lnTo>
                  <a:pt x="256" y="175"/>
                </a:lnTo>
                <a:lnTo>
                  <a:pt x="255" y="178"/>
                </a:lnTo>
                <a:lnTo>
                  <a:pt x="251" y="182"/>
                </a:lnTo>
                <a:lnTo>
                  <a:pt x="248" y="183"/>
                </a:lnTo>
                <a:lnTo>
                  <a:pt x="244" y="183"/>
                </a:lnTo>
                <a:lnTo>
                  <a:pt x="241" y="182"/>
                </a:lnTo>
                <a:lnTo>
                  <a:pt x="5" y="17"/>
                </a:lnTo>
                <a:lnTo>
                  <a:pt x="2" y="13"/>
                </a:lnTo>
                <a:lnTo>
                  <a:pt x="0" y="10"/>
                </a:lnTo>
                <a:lnTo>
                  <a:pt x="0" y="6"/>
                </a:lnTo>
                <a:lnTo>
                  <a:pt x="2" y="3"/>
                </a:lnTo>
                <a:lnTo>
                  <a:pt x="5" y="1"/>
                </a:lnTo>
                <a:lnTo>
                  <a:pt x="9" y="0"/>
                </a:lnTo>
                <a:lnTo>
                  <a:pt x="12" y="0"/>
                </a:lnTo>
                <a:lnTo>
                  <a:pt x="16" y="1"/>
                </a:lnTo>
                <a:lnTo>
                  <a:pt x="251" y="166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9" name="Freeform 197"/>
          <p:cNvSpPr>
            <a:spLocks/>
          </p:cNvSpPr>
          <p:nvPr userDrawn="1"/>
        </p:nvSpPr>
        <p:spPr bwMode="auto">
          <a:xfrm>
            <a:off x="2628900" y="2393950"/>
            <a:ext cx="452438" cy="206375"/>
          </a:xfrm>
          <a:custGeom>
            <a:avLst/>
            <a:gdLst>
              <a:gd name="T0" fmla="*/ 2147483646 w 285"/>
              <a:gd name="T1" fmla="*/ 2147483646 h 130"/>
              <a:gd name="T2" fmla="*/ 2147483646 w 285"/>
              <a:gd name="T3" fmla="*/ 2147483646 h 130"/>
              <a:gd name="T4" fmla="*/ 2147483646 w 285"/>
              <a:gd name="T5" fmla="*/ 2147483646 h 130"/>
              <a:gd name="T6" fmla="*/ 2147483646 w 285"/>
              <a:gd name="T7" fmla="*/ 2147483646 h 130"/>
              <a:gd name="T8" fmla="*/ 2147483646 w 285"/>
              <a:gd name="T9" fmla="*/ 2147483646 h 130"/>
              <a:gd name="T10" fmla="*/ 2147483646 w 285"/>
              <a:gd name="T11" fmla="*/ 2147483646 h 130"/>
              <a:gd name="T12" fmla="*/ 2147483646 w 285"/>
              <a:gd name="T13" fmla="*/ 2147483646 h 130"/>
              <a:gd name="T14" fmla="*/ 2147483646 w 285"/>
              <a:gd name="T15" fmla="*/ 2147483646 h 130"/>
              <a:gd name="T16" fmla="*/ 2147483646 w 285"/>
              <a:gd name="T17" fmla="*/ 2147483646 h 130"/>
              <a:gd name="T18" fmla="*/ 2147483646 w 285"/>
              <a:gd name="T19" fmla="*/ 2147483646 h 130"/>
              <a:gd name="T20" fmla="*/ 2147483646 w 285"/>
              <a:gd name="T21" fmla="*/ 2147483646 h 130"/>
              <a:gd name="T22" fmla="*/ 2147483646 w 285"/>
              <a:gd name="T23" fmla="*/ 2147483646 h 130"/>
              <a:gd name="T24" fmla="*/ 2147483646 w 285"/>
              <a:gd name="T25" fmla="*/ 2147483646 h 130"/>
              <a:gd name="T26" fmla="*/ 2147483646 w 285"/>
              <a:gd name="T27" fmla="*/ 2147483646 h 130"/>
              <a:gd name="T28" fmla="*/ 2147483646 w 285"/>
              <a:gd name="T29" fmla="*/ 2147483646 h 130"/>
              <a:gd name="T30" fmla="*/ 0 w 285"/>
              <a:gd name="T31" fmla="*/ 2147483646 h 130"/>
              <a:gd name="T32" fmla="*/ 0 w 285"/>
              <a:gd name="T33" fmla="*/ 2147483646 h 130"/>
              <a:gd name="T34" fmla="*/ 0 w 285"/>
              <a:gd name="T35" fmla="*/ 2147483646 h 130"/>
              <a:gd name="T36" fmla="*/ 0 w 285"/>
              <a:gd name="T37" fmla="*/ 2147483646 h 130"/>
              <a:gd name="T38" fmla="*/ 0 w 285"/>
              <a:gd name="T39" fmla="*/ 2147483646 h 130"/>
              <a:gd name="T40" fmla="*/ 2147483646 w 285"/>
              <a:gd name="T41" fmla="*/ 2147483646 h 130"/>
              <a:gd name="T42" fmla="*/ 2147483646 w 285"/>
              <a:gd name="T43" fmla="*/ 2147483646 h 130"/>
              <a:gd name="T44" fmla="*/ 2147483646 w 285"/>
              <a:gd name="T45" fmla="*/ 0 h 130"/>
              <a:gd name="T46" fmla="*/ 2147483646 w 285"/>
              <a:gd name="T47" fmla="*/ 2147483646 h 130"/>
              <a:gd name="T48" fmla="*/ 2147483646 w 285"/>
              <a:gd name="T49" fmla="*/ 2147483646 h 13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85" h="130">
                <a:moveTo>
                  <a:pt x="279" y="111"/>
                </a:moveTo>
                <a:lnTo>
                  <a:pt x="279" y="111"/>
                </a:lnTo>
                <a:lnTo>
                  <a:pt x="282" y="115"/>
                </a:lnTo>
                <a:lnTo>
                  <a:pt x="284" y="117"/>
                </a:lnTo>
                <a:lnTo>
                  <a:pt x="285" y="122"/>
                </a:lnTo>
                <a:lnTo>
                  <a:pt x="284" y="125"/>
                </a:lnTo>
                <a:lnTo>
                  <a:pt x="282" y="129"/>
                </a:lnTo>
                <a:lnTo>
                  <a:pt x="279" y="130"/>
                </a:lnTo>
                <a:lnTo>
                  <a:pt x="275" y="130"/>
                </a:lnTo>
                <a:lnTo>
                  <a:pt x="272" y="130"/>
                </a:lnTo>
                <a:lnTo>
                  <a:pt x="5" y="19"/>
                </a:lnTo>
                <a:lnTo>
                  <a:pt x="2" y="17"/>
                </a:lnTo>
                <a:lnTo>
                  <a:pt x="0" y="13"/>
                </a:lnTo>
                <a:lnTo>
                  <a:pt x="0" y="10"/>
                </a:lnTo>
                <a:lnTo>
                  <a:pt x="0" y="6"/>
                </a:lnTo>
                <a:lnTo>
                  <a:pt x="4" y="3"/>
                </a:lnTo>
                <a:lnTo>
                  <a:pt x="5" y="1"/>
                </a:lnTo>
                <a:lnTo>
                  <a:pt x="9" y="0"/>
                </a:lnTo>
                <a:lnTo>
                  <a:pt x="14" y="1"/>
                </a:lnTo>
                <a:lnTo>
                  <a:pt x="279" y="111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0" name="Freeform 198"/>
          <p:cNvSpPr>
            <a:spLocks/>
          </p:cNvSpPr>
          <p:nvPr userDrawn="1"/>
        </p:nvSpPr>
        <p:spPr bwMode="auto">
          <a:xfrm>
            <a:off x="2620963" y="2570163"/>
            <a:ext cx="477837" cy="90487"/>
          </a:xfrm>
          <a:custGeom>
            <a:avLst/>
            <a:gdLst>
              <a:gd name="T0" fmla="*/ 2147483646 w 301"/>
              <a:gd name="T1" fmla="*/ 2147483646 h 57"/>
              <a:gd name="T2" fmla="*/ 2147483646 w 301"/>
              <a:gd name="T3" fmla="*/ 2147483646 h 57"/>
              <a:gd name="T4" fmla="*/ 2147483646 w 301"/>
              <a:gd name="T5" fmla="*/ 2147483646 h 57"/>
              <a:gd name="T6" fmla="*/ 2147483646 w 301"/>
              <a:gd name="T7" fmla="*/ 2147483646 h 57"/>
              <a:gd name="T8" fmla="*/ 2147483646 w 301"/>
              <a:gd name="T9" fmla="*/ 2147483646 h 57"/>
              <a:gd name="T10" fmla="*/ 2147483646 w 301"/>
              <a:gd name="T11" fmla="*/ 2147483646 h 57"/>
              <a:gd name="T12" fmla="*/ 2147483646 w 301"/>
              <a:gd name="T13" fmla="*/ 2147483646 h 57"/>
              <a:gd name="T14" fmla="*/ 2147483646 w 301"/>
              <a:gd name="T15" fmla="*/ 2147483646 h 57"/>
              <a:gd name="T16" fmla="*/ 2147483646 w 301"/>
              <a:gd name="T17" fmla="*/ 2147483646 h 57"/>
              <a:gd name="T18" fmla="*/ 2147483646 w 301"/>
              <a:gd name="T19" fmla="*/ 2147483646 h 57"/>
              <a:gd name="T20" fmla="*/ 2147483646 w 301"/>
              <a:gd name="T21" fmla="*/ 2147483646 h 57"/>
              <a:gd name="T22" fmla="*/ 2147483646 w 301"/>
              <a:gd name="T23" fmla="*/ 2147483646 h 57"/>
              <a:gd name="T24" fmla="*/ 2147483646 w 301"/>
              <a:gd name="T25" fmla="*/ 2147483646 h 57"/>
              <a:gd name="T26" fmla="*/ 2147483646 w 301"/>
              <a:gd name="T27" fmla="*/ 2147483646 h 57"/>
              <a:gd name="T28" fmla="*/ 2147483646 w 301"/>
              <a:gd name="T29" fmla="*/ 2147483646 h 57"/>
              <a:gd name="T30" fmla="*/ 2147483646 w 301"/>
              <a:gd name="T31" fmla="*/ 2147483646 h 57"/>
              <a:gd name="T32" fmla="*/ 0 w 301"/>
              <a:gd name="T33" fmla="*/ 2147483646 h 57"/>
              <a:gd name="T34" fmla="*/ 0 w 301"/>
              <a:gd name="T35" fmla="*/ 2147483646 h 57"/>
              <a:gd name="T36" fmla="*/ 0 w 301"/>
              <a:gd name="T37" fmla="*/ 2147483646 h 57"/>
              <a:gd name="T38" fmla="*/ 0 w 301"/>
              <a:gd name="T39" fmla="*/ 2147483646 h 57"/>
              <a:gd name="T40" fmla="*/ 2147483646 w 301"/>
              <a:gd name="T41" fmla="*/ 2147483646 h 57"/>
              <a:gd name="T42" fmla="*/ 2147483646 w 301"/>
              <a:gd name="T43" fmla="*/ 2147483646 h 57"/>
              <a:gd name="T44" fmla="*/ 2147483646 w 301"/>
              <a:gd name="T45" fmla="*/ 2147483646 h 57"/>
              <a:gd name="T46" fmla="*/ 2147483646 w 301"/>
              <a:gd name="T47" fmla="*/ 0 h 57"/>
              <a:gd name="T48" fmla="*/ 2147483646 w 301"/>
              <a:gd name="T49" fmla="*/ 2147483646 h 5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01" h="57">
                <a:moveTo>
                  <a:pt x="292" y="38"/>
                </a:moveTo>
                <a:lnTo>
                  <a:pt x="292" y="38"/>
                </a:lnTo>
                <a:lnTo>
                  <a:pt x="297" y="40"/>
                </a:lnTo>
                <a:lnTo>
                  <a:pt x="299" y="42"/>
                </a:lnTo>
                <a:lnTo>
                  <a:pt x="301" y="45"/>
                </a:lnTo>
                <a:lnTo>
                  <a:pt x="301" y="48"/>
                </a:lnTo>
                <a:lnTo>
                  <a:pt x="301" y="54"/>
                </a:lnTo>
                <a:lnTo>
                  <a:pt x="297" y="55"/>
                </a:lnTo>
                <a:lnTo>
                  <a:pt x="294" y="57"/>
                </a:lnTo>
                <a:lnTo>
                  <a:pt x="290" y="57"/>
                </a:lnTo>
                <a:lnTo>
                  <a:pt x="9" y="21"/>
                </a:lnTo>
                <a:lnTo>
                  <a:pt x="5" y="19"/>
                </a:lnTo>
                <a:lnTo>
                  <a:pt x="2" y="18"/>
                </a:lnTo>
                <a:lnTo>
                  <a:pt x="0" y="14"/>
                </a:lnTo>
                <a:lnTo>
                  <a:pt x="0" y="9"/>
                </a:lnTo>
                <a:lnTo>
                  <a:pt x="2" y="6"/>
                </a:lnTo>
                <a:lnTo>
                  <a:pt x="3" y="4"/>
                </a:lnTo>
                <a:lnTo>
                  <a:pt x="7" y="2"/>
                </a:lnTo>
                <a:lnTo>
                  <a:pt x="12" y="0"/>
                </a:lnTo>
                <a:lnTo>
                  <a:pt x="292" y="38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1" name="Freeform 199"/>
          <p:cNvSpPr>
            <a:spLocks/>
          </p:cNvSpPr>
          <p:nvPr userDrawn="1"/>
        </p:nvSpPr>
        <p:spPr bwMode="auto">
          <a:xfrm>
            <a:off x="3275013" y="1920875"/>
            <a:ext cx="109537" cy="481013"/>
          </a:xfrm>
          <a:custGeom>
            <a:avLst/>
            <a:gdLst>
              <a:gd name="T0" fmla="*/ 2147483646 w 69"/>
              <a:gd name="T1" fmla="*/ 2147483646 h 303"/>
              <a:gd name="T2" fmla="*/ 2147483646 w 69"/>
              <a:gd name="T3" fmla="*/ 2147483646 h 303"/>
              <a:gd name="T4" fmla="*/ 2147483646 w 69"/>
              <a:gd name="T5" fmla="*/ 2147483646 h 303"/>
              <a:gd name="T6" fmla="*/ 2147483646 w 69"/>
              <a:gd name="T7" fmla="*/ 2147483646 h 303"/>
              <a:gd name="T8" fmla="*/ 2147483646 w 69"/>
              <a:gd name="T9" fmla="*/ 2147483646 h 303"/>
              <a:gd name="T10" fmla="*/ 2147483646 w 69"/>
              <a:gd name="T11" fmla="*/ 2147483646 h 303"/>
              <a:gd name="T12" fmla="*/ 2147483646 w 69"/>
              <a:gd name="T13" fmla="*/ 2147483646 h 303"/>
              <a:gd name="T14" fmla="*/ 2147483646 w 69"/>
              <a:gd name="T15" fmla="*/ 2147483646 h 303"/>
              <a:gd name="T16" fmla="*/ 2147483646 w 69"/>
              <a:gd name="T17" fmla="*/ 2147483646 h 303"/>
              <a:gd name="T18" fmla="*/ 2147483646 w 69"/>
              <a:gd name="T19" fmla="*/ 2147483646 h 303"/>
              <a:gd name="T20" fmla="*/ 0 w 69"/>
              <a:gd name="T21" fmla="*/ 2147483646 h 303"/>
              <a:gd name="T22" fmla="*/ 0 w 69"/>
              <a:gd name="T23" fmla="*/ 2147483646 h 303"/>
              <a:gd name="T24" fmla="*/ 2147483646 w 69"/>
              <a:gd name="T25" fmla="*/ 2147483646 h 303"/>
              <a:gd name="T26" fmla="*/ 2147483646 w 69"/>
              <a:gd name="T27" fmla="*/ 2147483646 h 303"/>
              <a:gd name="T28" fmla="*/ 2147483646 w 69"/>
              <a:gd name="T29" fmla="*/ 2147483646 h 303"/>
              <a:gd name="T30" fmla="*/ 2147483646 w 69"/>
              <a:gd name="T31" fmla="*/ 2147483646 h 303"/>
              <a:gd name="T32" fmla="*/ 2147483646 w 69"/>
              <a:gd name="T33" fmla="*/ 0 h 303"/>
              <a:gd name="T34" fmla="*/ 2147483646 w 69"/>
              <a:gd name="T35" fmla="*/ 0 h 303"/>
              <a:gd name="T36" fmla="*/ 2147483646 w 69"/>
              <a:gd name="T37" fmla="*/ 0 h 303"/>
              <a:gd name="T38" fmla="*/ 2147483646 w 69"/>
              <a:gd name="T39" fmla="*/ 0 h 303"/>
              <a:gd name="T40" fmla="*/ 2147483646 w 69"/>
              <a:gd name="T41" fmla="*/ 0 h 303"/>
              <a:gd name="T42" fmla="*/ 2147483646 w 69"/>
              <a:gd name="T43" fmla="*/ 2147483646 h 303"/>
              <a:gd name="T44" fmla="*/ 2147483646 w 69"/>
              <a:gd name="T45" fmla="*/ 2147483646 h 303"/>
              <a:gd name="T46" fmla="*/ 2147483646 w 69"/>
              <a:gd name="T47" fmla="*/ 2147483646 h 303"/>
              <a:gd name="T48" fmla="*/ 2147483646 w 69"/>
              <a:gd name="T49" fmla="*/ 2147483646 h 30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9" h="303">
                <a:moveTo>
                  <a:pt x="21" y="294"/>
                </a:moveTo>
                <a:lnTo>
                  <a:pt x="21" y="294"/>
                </a:lnTo>
                <a:lnTo>
                  <a:pt x="19" y="298"/>
                </a:lnTo>
                <a:lnTo>
                  <a:pt x="16" y="301"/>
                </a:lnTo>
                <a:lnTo>
                  <a:pt x="13" y="303"/>
                </a:lnTo>
                <a:lnTo>
                  <a:pt x="9" y="303"/>
                </a:lnTo>
                <a:lnTo>
                  <a:pt x="6" y="301"/>
                </a:lnTo>
                <a:lnTo>
                  <a:pt x="2" y="298"/>
                </a:lnTo>
                <a:lnTo>
                  <a:pt x="0" y="294"/>
                </a:lnTo>
                <a:lnTo>
                  <a:pt x="0" y="291"/>
                </a:lnTo>
                <a:lnTo>
                  <a:pt x="50" y="7"/>
                </a:lnTo>
                <a:lnTo>
                  <a:pt x="52" y="4"/>
                </a:lnTo>
                <a:lnTo>
                  <a:pt x="54" y="2"/>
                </a:lnTo>
                <a:lnTo>
                  <a:pt x="57" y="0"/>
                </a:lnTo>
                <a:lnTo>
                  <a:pt x="62" y="0"/>
                </a:lnTo>
                <a:lnTo>
                  <a:pt x="66" y="0"/>
                </a:lnTo>
                <a:lnTo>
                  <a:pt x="68" y="4"/>
                </a:lnTo>
                <a:lnTo>
                  <a:pt x="69" y="7"/>
                </a:lnTo>
                <a:lnTo>
                  <a:pt x="69" y="11"/>
                </a:lnTo>
                <a:lnTo>
                  <a:pt x="21" y="294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2" name="Freeform 200"/>
          <p:cNvSpPr>
            <a:spLocks/>
          </p:cNvSpPr>
          <p:nvPr userDrawn="1"/>
        </p:nvSpPr>
        <p:spPr bwMode="auto">
          <a:xfrm>
            <a:off x="3343275" y="1978025"/>
            <a:ext cx="188913" cy="458788"/>
          </a:xfrm>
          <a:custGeom>
            <a:avLst/>
            <a:gdLst>
              <a:gd name="T0" fmla="*/ 2147483646 w 119"/>
              <a:gd name="T1" fmla="*/ 2147483646 h 289"/>
              <a:gd name="T2" fmla="*/ 2147483646 w 119"/>
              <a:gd name="T3" fmla="*/ 2147483646 h 289"/>
              <a:gd name="T4" fmla="*/ 2147483646 w 119"/>
              <a:gd name="T5" fmla="*/ 2147483646 h 289"/>
              <a:gd name="T6" fmla="*/ 2147483646 w 119"/>
              <a:gd name="T7" fmla="*/ 2147483646 h 289"/>
              <a:gd name="T8" fmla="*/ 2147483646 w 119"/>
              <a:gd name="T9" fmla="*/ 2147483646 h 289"/>
              <a:gd name="T10" fmla="*/ 2147483646 w 119"/>
              <a:gd name="T11" fmla="*/ 2147483646 h 289"/>
              <a:gd name="T12" fmla="*/ 2147483646 w 119"/>
              <a:gd name="T13" fmla="*/ 2147483646 h 289"/>
              <a:gd name="T14" fmla="*/ 2147483646 w 119"/>
              <a:gd name="T15" fmla="*/ 2147483646 h 289"/>
              <a:gd name="T16" fmla="*/ 2147483646 w 119"/>
              <a:gd name="T17" fmla="*/ 2147483646 h 289"/>
              <a:gd name="T18" fmla="*/ 2147483646 w 119"/>
              <a:gd name="T19" fmla="*/ 2147483646 h 289"/>
              <a:gd name="T20" fmla="*/ 0 w 119"/>
              <a:gd name="T21" fmla="*/ 2147483646 h 289"/>
              <a:gd name="T22" fmla="*/ 2147483646 w 119"/>
              <a:gd name="T23" fmla="*/ 2147483646 h 289"/>
              <a:gd name="T24" fmla="*/ 2147483646 w 119"/>
              <a:gd name="T25" fmla="*/ 2147483646 h 289"/>
              <a:gd name="T26" fmla="*/ 2147483646 w 119"/>
              <a:gd name="T27" fmla="*/ 2147483646 h 289"/>
              <a:gd name="T28" fmla="*/ 2147483646 w 119"/>
              <a:gd name="T29" fmla="*/ 2147483646 h 289"/>
              <a:gd name="T30" fmla="*/ 2147483646 w 119"/>
              <a:gd name="T31" fmla="*/ 0 h 289"/>
              <a:gd name="T32" fmla="*/ 2147483646 w 119"/>
              <a:gd name="T33" fmla="*/ 0 h 289"/>
              <a:gd name="T34" fmla="*/ 2147483646 w 119"/>
              <a:gd name="T35" fmla="*/ 0 h 289"/>
              <a:gd name="T36" fmla="*/ 2147483646 w 119"/>
              <a:gd name="T37" fmla="*/ 0 h 289"/>
              <a:gd name="T38" fmla="*/ 2147483646 w 119"/>
              <a:gd name="T39" fmla="*/ 0 h 289"/>
              <a:gd name="T40" fmla="*/ 2147483646 w 119"/>
              <a:gd name="T41" fmla="*/ 2147483646 h 289"/>
              <a:gd name="T42" fmla="*/ 2147483646 w 119"/>
              <a:gd name="T43" fmla="*/ 2147483646 h 289"/>
              <a:gd name="T44" fmla="*/ 2147483646 w 119"/>
              <a:gd name="T45" fmla="*/ 2147483646 h 289"/>
              <a:gd name="T46" fmla="*/ 2147483646 w 119"/>
              <a:gd name="T47" fmla="*/ 2147483646 h 289"/>
              <a:gd name="T48" fmla="*/ 2147483646 w 119"/>
              <a:gd name="T49" fmla="*/ 2147483646 h 28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19" h="289">
                <a:moveTo>
                  <a:pt x="19" y="282"/>
                </a:moveTo>
                <a:lnTo>
                  <a:pt x="19" y="282"/>
                </a:lnTo>
                <a:lnTo>
                  <a:pt x="18" y="286"/>
                </a:lnTo>
                <a:lnTo>
                  <a:pt x="16" y="289"/>
                </a:lnTo>
                <a:lnTo>
                  <a:pt x="11" y="289"/>
                </a:lnTo>
                <a:lnTo>
                  <a:pt x="7" y="289"/>
                </a:lnTo>
                <a:lnTo>
                  <a:pt x="4" y="287"/>
                </a:lnTo>
                <a:lnTo>
                  <a:pt x="2" y="284"/>
                </a:lnTo>
                <a:lnTo>
                  <a:pt x="0" y="281"/>
                </a:lnTo>
                <a:lnTo>
                  <a:pt x="2" y="277"/>
                </a:lnTo>
                <a:lnTo>
                  <a:pt x="102" y="5"/>
                </a:lnTo>
                <a:lnTo>
                  <a:pt x="104" y="2"/>
                </a:lnTo>
                <a:lnTo>
                  <a:pt x="105" y="0"/>
                </a:lnTo>
                <a:lnTo>
                  <a:pt x="110" y="0"/>
                </a:lnTo>
                <a:lnTo>
                  <a:pt x="114" y="0"/>
                </a:lnTo>
                <a:lnTo>
                  <a:pt x="117" y="2"/>
                </a:lnTo>
                <a:lnTo>
                  <a:pt x="119" y="5"/>
                </a:lnTo>
                <a:lnTo>
                  <a:pt x="119" y="9"/>
                </a:lnTo>
                <a:lnTo>
                  <a:pt x="119" y="12"/>
                </a:lnTo>
                <a:lnTo>
                  <a:pt x="19" y="28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3" name="Freeform 201"/>
          <p:cNvSpPr>
            <a:spLocks/>
          </p:cNvSpPr>
          <p:nvPr userDrawn="1"/>
        </p:nvSpPr>
        <p:spPr bwMode="auto">
          <a:xfrm>
            <a:off x="3373438" y="2082800"/>
            <a:ext cx="284162" cy="411163"/>
          </a:xfrm>
          <a:custGeom>
            <a:avLst/>
            <a:gdLst>
              <a:gd name="T0" fmla="*/ 2147483646 w 179"/>
              <a:gd name="T1" fmla="*/ 2147483646 h 259"/>
              <a:gd name="T2" fmla="*/ 2147483646 w 179"/>
              <a:gd name="T3" fmla="*/ 2147483646 h 259"/>
              <a:gd name="T4" fmla="*/ 2147483646 w 179"/>
              <a:gd name="T5" fmla="*/ 2147483646 h 259"/>
              <a:gd name="T6" fmla="*/ 2147483646 w 179"/>
              <a:gd name="T7" fmla="*/ 2147483646 h 259"/>
              <a:gd name="T8" fmla="*/ 2147483646 w 179"/>
              <a:gd name="T9" fmla="*/ 2147483646 h 259"/>
              <a:gd name="T10" fmla="*/ 2147483646 w 179"/>
              <a:gd name="T11" fmla="*/ 2147483646 h 259"/>
              <a:gd name="T12" fmla="*/ 2147483646 w 179"/>
              <a:gd name="T13" fmla="*/ 2147483646 h 259"/>
              <a:gd name="T14" fmla="*/ 2147483646 w 179"/>
              <a:gd name="T15" fmla="*/ 2147483646 h 259"/>
              <a:gd name="T16" fmla="*/ 2147483646 w 179"/>
              <a:gd name="T17" fmla="*/ 2147483646 h 259"/>
              <a:gd name="T18" fmla="*/ 0 w 179"/>
              <a:gd name="T19" fmla="*/ 2147483646 h 259"/>
              <a:gd name="T20" fmla="*/ 0 w 179"/>
              <a:gd name="T21" fmla="*/ 2147483646 h 259"/>
              <a:gd name="T22" fmla="*/ 2147483646 w 179"/>
              <a:gd name="T23" fmla="*/ 2147483646 h 259"/>
              <a:gd name="T24" fmla="*/ 2147483646 w 179"/>
              <a:gd name="T25" fmla="*/ 2147483646 h 259"/>
              <a:gd name="T26" fmla="*/ 2147483646 w 179"/>
              <a:gd name="T27" fmla="*/ 2147483646 h 259"/>
              <a:gd name="T28" fmla="*/ 2147483646 w 179"/>
              <a:gd name="T29" fmla="*/ 2147483646 h 259"/>
              <a:gd name="T30" fmla="*/ 2147483646 w 179"/>
              <a:gd name="T31" fmla="*/ 0 h 259"/>
              <a:gd name="T32" fmla="*/ 2147483646 w 179"/>
              <a:gd name="T33" fmla="*/ 0 h 259"/>
              <a:gd name="T34" fmla="*/ 2147483646 w 179"/>
              <a:gd name="T35" fmla="*/ 2147483646 h 259"/>
              <a:gd name="T36" fmla="*/ 2147483646 w 179"/>
              <a:gd name="T37" fmla="*/ 2147483646 h 259"/>
              <a:gd name="T38" fmla="*/ 2147483646 w 179"/>
              <a:gd name="T39" fmla="*/ 2147483646 h 259"/>
              <a:gd name="T40" fmla="*/ 2147483646 w 179"/>
              <a:gd name="T41" fmla="*/ 2147483646 h 259"/>
              <a:gd name="T42" fmla="*/ 2147483646 w 179"/>
              <a:gd name="T43" fmla="*/ 2147483646 h 259"/>
              <a:gd name="T44" fmla="*/ 2147483646 w 179"/>
              <a:gd name="T45" fmla="*/ 2147483646 h 259"/>
              <a:gd name="T46" fmla="*/ 2147483646 w 179"/>
              <a:gd name="T47" fmla="*/ 2147483646 h 259"/>
              <a:gd name="T48" fmla="*/ 2147483646 w 179"/>
              <a:gd name="T49" fmla="*/ 2147483646 h 25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79" h="259">
                <a:moveTo>
                  <a:pt x="19" y="254"/>
                </a:moveTo>
                <a:lnTo>
                  <a:pt x="19" y="254"/>
                </a:lnTo>
                <a:lnTo>
                  <a:pt x="16" y="258"/>
                </a:lnTo>
                <a:lnTo>
                  <a:pt x="12" y="259"/>
                </a:lnTo>
                <a:lnTo>
                  <a:pt x="9" y="259"/>
                </a:lnTo>
                <a:lnTo>
                  <a:pt x="6" y="258"/>
                </a:lnTo>
                <a:lnTo>
                  <a:pt x="2" y="254"/>
                </a:lnTo>
                <a:lnTo>
                  <a:pt x="0" y="251"/>
                </a:lnTo>
                <a:lnTo>
                  <a:pt x="0" y="247"/>
                </a:lnTo>
                <a:lnTo>
                  <a:pt x="2" y="244"/>
                </a:lnTo>
                <a:lnTo>
                  <a:pt x="162" y="5"/>
                </a:lnTo>
                <a:lnTo>
                  <a:pt x="165" y="1"/>
                </a:lnTo>
                <a:lnTo>
                  <a:pt x="169" y="0"/>
                </a:lnTo>
                <a:lnTo>
                  <a:pt x="172" y="0"/>
                </a:lnTo>
                <a:lnTo>
                  <a:pt x="176" y="1"/>
                </a:lnTo>
                <a:lnTo>
                  <a:pt x="177" y="5"/>
                </a:lnTo>
                <a:lnTo>
                  <a:pt x="179" y="8"/>
                </a:lnTo>
                <a:lnTo>
                  <a:pt x="179" y="12"/>
                </a:lnTo>
                <a:lnTo>
                  <a:pt x="177" y="15"/>
                </a:lnTo>
                <a:lnTo>
                  <a:pt x="19" y="254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" name="Freeform 202"/>
          <p:cNvSpPr>
            <a:spLocks/>
          </p:cNvSpPr>
          <p:nvPr userDrawn="1"/>
        </p:nvSpPr>
        <p:spPr bwMode="auto">
          <a:xfrm>
            <a:off x="3387725" y="2201863"/>
            <a:ext cx="360363" cy="347662"/>
          </a:xfrm>
          <a:custGeom>
            <a:avLst/>
            <a:gdLst>
              <a:gd name="T0" fmla="*/ 2147483646 w 227"/>
              <a:gd name="T1" fmla="*/ 2147483646 h 219"/>
              <a:gd name="T2" fmla="*/ 2147483646 w 227"/>
              <a:gd name="T3" fmla="*/ 2147483646 h 219"/>
              <a:gd name="T4" fmla="*/ 2147483646 w 227"/>
              <a:gd name="T5" fmla="*/ 2147483646 h 219"/>
              <a:gd name="T6" fmla="*/ 2147483646 w 227"/>
              <a:gd name="T7" fmla="*/ 2147483646 h 219"/>
              <a:gd name="T8" fmla="*/ 2147483646 w 227"/>
              <a:gd name="T9" fmla="*/ 2147483646 h 219"/>
              <a:gd name="T10" fmla="*/ 2147483646 w 227"/>
              <a:gd name="T11" fmla="*/ 2147483646 h 219"/>
              <a:gd name="T12" fmla="*/ 2147483646 w 227"/>
              <a:gd name="T13" fmla="*/ 2147483646 h 219"/>
              <a:gd name="T14" fmla="*/ 2147483646 w 227"/>
              <a:gd name="T15" fmla="*/ 2147483646 h 219"/>
              <a:gd name="T16" fmla="*/ 0 w 227"/>
              <a:gd name="T17" fmla="*/ 2147483646 h 219"/>
              <a:gd name="T18" fmla="*/ 0 w 227"/>
              <a:gd name="T19" fmla="*/ 2147483646 h 219"/>
              <a:gd name="T20" fmla="*/ 0 w 227"/>
              <a:gd name="T21" fmla="*/ 2147483646 h 219"/>
              <a:gd name="T22" fmla="*/ 2147483646 w 227"/>
              <a:gd name="T23" fmla="*/ 2147483646 h 219"/>
              <a:gd name="T24" fmla="*/ 2147483646 w 227"/>
              <a:gd name="T25" fmla="*/ 2147483646 h 219"/>
              <a:gd name="T26" fmla="*/ 2147483646 w 227"/>
              <a:gd name="T27" fmla="*/ 2147483646 h 219"/>
              <a:gd name="T28" fmla="*/ 2147483646 w 227"/>
              <a:gd name="T29" fmla="*/ 0 h 219"/>
              <a:gd name="T30" fmla="*/ 2147483646 w 227"/>
              <a:gd name="T31" fmla="*/ 0 h 219"/>
              <a:gd name="T32" fmla="*/ 2147483646 w 227"/>
              <a:gd name="T33" fmla="*/ 0 h 219"/>
              <a:gd name="T34" fmla="*/ 2147483646 w 227"/>
              <a:gd name="T35" fmla="*/ 2147483646 h 219"/>
              <a:gd name="T36" fmla="*/ 2147483646 w 227"/>
              <a:gd name="T37" fmla="*/ 2147483646 h 219"/>
              <a:gd name="T38" fmla="*/ 2147483646 w 227"/>
              <a:gd name="T39" fmla="*/ 2147483646 h 219"/>
              <a:gd name="T40" fmla="*/ 2147483646 w 227"/>
              <a:gd name="T41" fmla="*/ 2147483646 h 219"/>
              <a:gd name="T42" fmla="*/ 2147483646 w 227"/>
              <a:gd name="T43" fmla="*/ 2147483646 h 219"/>
              <a:gd name="T44" fmla="*/ 2147483646 w 227"/>
              <a:gd name="T45" fmla="*/ 2147483646 h 219"/>
              <a:gd name="T46" fmla="*/ 2147483646 w 227"/>
              <a:gd name="T47" fmla="*/ 2147483646 h 219"/>
              <a:gd name="T48" fmla="*/ 2147483646 w 227"/>
              <a:gd name="T49" fmla="*/ 2147483646 h 21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27" h="219">
                <a:moveTo>
                  <a:pt x="17" y="217"/>
                </a:moveTo>
                <a:lnTo>
                  <a:pt x="17" y="217"/>
                </a:lnTo>
                <a:lnTo>
                  <a:pt x="14" y="219"/>
                </a:lnTo>
                <a:lnTo>
                  <a:pt x="9" y="219"/>
                </a:lnTo>
                <a:lnTo>
                  <a:pt x="5" y="219"/>
                </a:lnTo>
                <a:lnTo>
                  <a:pt x="2" y="215"/>
                </a:lnTo>
                <a:lnTo>
                  <a:pt x="0" y="213"/>
                </a:lnTo>
                <a:lnTo>
                  <a:pt x="0" y="208"/>
                </a:lnTo>
                <a:lnTo>
                  <a:pt x="0" y="205"/>
                </a:lnTo>
                <a:lnTo>
                  <a:pt x="3" y="201"/>
                </a:lnTo>
                <a:lnTo>
                  <a:pt x="210" y="2"/>
                </a:lnTo>
                <a:lnTo>
                  <a:pt x="213" y="0"/>
                </a:lnTo>
                <a:lnTo>
                  <a:pt x="217" y="0"/>
                </a:lnTo>
                <a:lnTo>
                  <a:pt x="220" y="0"/>
                </a:lnTo>
                <a:lnTo>
                  <a:pt x="223" y="2"/>
                </a:lnTo>
                <a:lnTo>
                  <a:pt x="225" y="5"/>
                </a:lnTo>
                <a:lnTo>
                  <a:pt x="227" y="9"/>
                </a:lnTo>
                <a:lnTo>
                  <a:pt x="225" y="12"/>
                </a:lnTo>
                <a:lnTo>
                  <a:pt x="223" y="16"/>
                </a:lnTo>
                <a:lnTo>
                  <a:pt x="17" y="21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5" name="Freeform 203"/>
          <p:cNvSpPr>
            <a:spLocks/>
          </p:cNvSpPr>
          <p:nvPr userDrawn="1"/>
        </p:nvSpPr>
        <p:spPr bwMode="auto">
          <a:xfrm>
            <a:off x="885825" y="3840163"/>
            <a:ext cx="350838" cy="350837"/>
          </a:xfrm>
          <a:custGeom>
            <a:avLst/>
            <a:gdLst>
              <a:gd name="T0" fmla="*/ 2147483646 w 221"/>
              <a:gd name="T1" fmla="*/ 2147483646 h 221"/>
              <a:gd name="T2" fmla="*/ 2147483646 w 221"/>
              <a:gd name="T3" fmla="*/ 2147483646 h 221"/>
              <a:gd name="T4" fmla="*/ 2147483646 w 221"/>
              <a:gd name="T5" fmla="*/ 2147483646 h 221"/>
              <a:gd name="T6" fmla="*/ 2147483646 w 221"/>
              <a:gd name="T7" fmla="*/ 2147483646 h 221"/>
              <a:gd name="T8" fmla="*/ 2147483646 w 221"/>
              <a:gd name="T9" fmla="*/ 2147483646 h 221"/>
              <a:gd name="T10" fmla="*/ 2147483646 w 221"/>
              <a:gd name="T11" fmla="*/ 2147483646 h 221"/>
              <a:gd name="T12" fmla="*/ 2147483646 w 221"/>
              <a:gd name="T13" fmla="*/ 2147483646 h 221"/>
              <a:gd name="T14" fmla="*/ 2147483646 w 221"/>
              <a:gd name="T15" fmla="*/ 2147483646 h 221"/>
              <a:gd name="T16" fmla="*/ 2147483646 w 221"/>
              <a:gd name="T17" fmla="*/ 2147483646 h 221"/>
              <a:gd name="T18" fmla="*/ 0 w 221"/>
              <a:gd name="T19" fmla="*/ 2147483646 h 221"/>
              <a:gd name="T20" fmla="*/ 0 w 221"/>
              <a:gd name="T21" fmla="*/ 2147483646 h 221"/>
              <a:gd name="T22" fmla="*/ 2147483646 w 221"/>
              <a:gd name="T23" fmla="*/ 2147483646 h 221"/>
              <a:gd name="T24" fmla="*/ 2147483646 w 221"/>
              <a:gd name="T25" fmla="*/ 2147483646 h 221"/>
              <a:gd name="T26" fmla="*/ 2147483646 w 221"/>
              <a:gd name="T27" fmla="*/ 2147483646 h 221"/>
              <a:gd name="T28" fmla="*/ 2147483646 w 221"/>
              <a:gd name="T29" fmla="*/ 2147483646 h 221"/>
              <a:gd name="T30" fmla="*/ 2147483646 w 221"/>
              <a:gd name="T31" fmla="*/ 2147483646 h 221"/>
              <a:gd name="T32" fmla="*/ 2147483646 w 221"/>
              <a:gd name="T33" fmla="*/ 2147483646 h 221"/>
              <a:gd name="T34" fmla="*/ 2147483646 w 221"/>
              <a:gd name="T35" fmla="*/ 2147483646 h 221"/>
              <a:gd name="T36" fmla="*/ 2147483646 w 221"/>
              <a:gd name="T37" fmla="*/ 2147483646 h 221"/>
              <a:gd name="T38" fmla="*/ 2147483646 w 221"/>
              <a:gd name="T39" fmla="*/ 2147483646 h 221"/>
              <a:gd name="T40" fmla="*/ 2147483646 w 221"/>
              <a:gd name="T41" fmla="*/ 2147483646 h 221"/>
              <a:gd name="T42" fmla="*/ 2147483646 w 221"/>
              <a:gd name="T43" fmla="*/ 2147483646 h 221"/>
              <a:gd name="T44" fmla="*/ 2147483646 w 221"/>
              <a:gd name="T45" fmla="*/ 2147483646 h 221"/>
              <a:gd name="T46" fmla="*/ 2147483646 w 221"/>
              <a:gd name="T47" fmla="*/ 2147483646 h 221"/>
              <a:gd name="T48" fmla="*/ 2147483646 w 221"/>
              <a:gd name="T49" fmla="*/ 2147483646 h 221"/>
              <a:gd name="T50" fmla="*/ 2147483646 w 221"/>
              <a:gd name="T51" fmla="*/ 2147483646 h 221"/>
              <a:gd name="T52" fmla="*/ 2147483646 w 221"/>
              <a:gd name="T53" fmla="*/ 2147483646 h 221"/>
              <a:gd name="T54" fmla="*/ 2147483646 w 221"/>
              <a:gd name="T55" fmla="*/ 2147483646 h 221"/>
              <a:gd name="T56" fmla="*/ 2147483646 w 221"/>
              <a:gd name="T57" fmla="*/ 2147483646 h 221"/>
              <a:gd name="T58" fmla="*/ 2147483646 w 221"/>
              <a:gd name="T59" fmla="*/ 2147483646 h 221"/>
              <a:gd name="T60" fmla="*/ 2147483646 w 221"/>
              <a:gd name="T61" fmla="*/ 2147483646 h 221"/>
              <a:gd name="T62" fmla="*/ 2147483646 w 221"/>
              <a:gd name="T63" fmla="*/ 2147483646 h 221"/>
              <a:gd name="T64" fmla="*/ 2147483646 w 221"/>
              <a:gd name="T65" fmla="*/ 2147483646 h 221"/>
              <a:gd name="T66" fmla="*/ 2147483646 w 221"/>
              <a:gd name="T67" fmla="*/ 2147483646 h 221"/>
              <a:gd name="T68" fmla="*/ 2147483646 w 221"/>
              <a:gd name="T69" fmla="*/ 2147483646 h 221"/>
              <a:gd name="T70" fmla="*/ 2147483646 w 221"/>
              <a:gd name="T71" fmla="*/ 2147483646 h 221"/>
              <a:gd name="T72" fmla="*/ 2147483646 w 221"/>
              <a:gd name="T73" fmla="*/ 2147483646 h 221"/>
              <a:gd name="T74" fmla="*/ 2147483646 w 221"/>
              <a:gd name="T75" fmla="*/ 2147483646 h 221"/>
              <a:gd name="T76" fmla="*/ 2147483646 w 221"/>
              <a:gd name="T77" fmla="*/ 2147483646 h 221"/>
              <a:gd name="T78" fmla="*/ 2147483646 w 221"/>
              <a:gd name="T79" fmla="*/ 2147483646 h 221"/>
              <a:gd name="T80" fmla="*/ 2147483646 w 221"/>
              <a:gd name="T81" fmla="*/ 2147483646 h 221"/>
              <a:gd name="T82" fmla="*/ 2147483646 w 221"/>
              <a:gd name="T83" fmla="*/ 2147483646 h 221"/>
              <a:gd name="T84" fmla="*/ 2147483646 w 221"/>
              <a:gd name="T85" fmla="*/ 2147483646 h 221"/>
              <a:gd name="T86" fmla="*/ 2147483646 w 221"/>
              <a:gd name="T87" fmla="*/ 2147483646 h 221"/>
              <a:gd name="T88" fmla="*/ 2147483646 w 221"/>
              <a:gd name="T89" fmla="*/ 2147483646 h 221"/>
              <a:gd name="T90" fmla="*/ 2147483646 w 221"/>
              <a:gd name="T91" fmla="*/ 2147483646 h 221"/>
              <a:gd name="T92" fmla="*/ 2147483646 w 221"/>
              <a:gd name="T93" fmla="*/ 2147483646 h 221"/>
              <a:gd name="T94" fmla="*/ 2147483646 w 221"/>
              <a:gd name="T95" fmla="*/ 2147483646 h 221"/>
              <a:gd name="T96" fmla="*/ 2147483646 w 221"/>
              <a:gd name="T97" fmla="*/ 2147483646 h 221"/>
              <a:gd name="T98" fmla="*/ 2147483646 w 221"/>
              <a:gd name="T99" fmla="*/ 2147483646 h 221"/>
              <a:gd name="T100" fmla="*/ 2147483646 w 221"/>
              <a:gd name="T101" fmla="*/ 2147483646 h 221"/>
              <a:gd name="T102" fmla="*/ 2147483646 w 221"/>
              <a:gd name="T103" fmla="*/ 2147483646 h 221"/>
              <a:gd name="T104" fmla="*/ 2147483646 w 221"/>
              <a:gd name="T105" fmla="*/ 2147483646 h 221"/>
              <a:gd name="T106" fmla="*/ 2147483646 w 221"/>
              <a:gd name="T107" fmla="*/ 2147483646 h 221"/>
              <a:gd name="T108" fmla="*/ 2147483646 w 221"/>
              <a:gd name="T109" fmla="*/ 0 h 221"/>
              <a:gd name="T110" fmla="*/ 2147483646 w 221"/>
              <a:gd name="T111" fmla="*/ 0 h 221"/>
              <a:gd name="T112" fmla="*/ 2147483646 w 221"/>
              <a:gd name="T113" fmla="*/ 0 h 221"/>
              <a:gd name="T114" fmla="*/ 2147483646 w 221"/>
              <a:gd name="T115" fmla="*/ 2147483646 h 221"/>
              <a:gd name="T116" fmla="*/ 2147483646 w 221"/>
              <a:gd name="T117" fmla="*/ 2147483646 h 221"/>
              <a:gd name="T118" fmla="*/ 2147483646 w 221"/>
              <a:gd name="T119" fmla="*/ 2147483646 h 221"/>
              <a:gd name="T120" fmla="*/ 2147483646 w 221"/>
              <a:gd name="T121" fmla="*/ 2147483646 h 221"/>
              <a:gd name="T122" fmla="*/ 2147483646 w 221"/>
              <a:gd name="T123" fmla="*/ 2147483646 h 22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21" h="221">
                <a:moveTo>
                  <a:pt x="51" y="17"/>
                </a:moveTo>
                <a:lnTo>
                  <a:pt x="51" y="17"/>
                </a:lnTo>
                <a:lnTo>
                  <a:pt x="41" y="22"/>
                </a:lnTo>
                <a:lnTo>
                  <a:pt x="34" y="31"/>
                </a:lnTo>
                <a:lnTo>
                  <a:pt x="25" y="38"/>
                </a:lnTo>
                <a:lnTo>
                  <a:pt x="19" y="46"/>
                </a:lnTo>
                <a:lnTo>
                  <a:pt x="13" y="56"/>
                </a:lnTo>
                <a:lnTo>
                  <a:pt x="8" y="65"/>
                </a:lnTo>
                <a:lnTo>
                  <a:pt x="3" y="86"/>
                </a:lnTo>
                <a:lnTo>
                  <a:pt x="0" y="106"/>
                </a:lnTo>
                <a:lnTo>
                  <a:pt x="0" y="118"/>
                </a:lnTo>
                <a:lnTo>
                  <a:pt x="1" y="129"/>
                </a:lnTo>
                <a:lnTo>
                  <a:pt x="3" y="139"/>
                </a:lnTo>
                <a:lnTo>
                  <a:pt x="7" y="149"/>
                </a:lnTo>
                <a:lnTo>
                  <a:pt x="12" y="160"/>
                </a:lnTo>
                <a:lnTo>
                  <a:pt x="17" y="170"/>
                </a:lnTo>
                <a:lnTo>
                  <a:pt x="24" y="179"/>
                </a:lnTo>
                <a:lnTo>
                  <a:pt x="31" y="187"/>
                </a:lnTo>
                <a:lnTo>
                  <a:pt x="39" y="194"/>
                </a:lnTo>
                <a:lnTo>
                  <a:pt x="48" y="201"/>
                </a:lnTo>
                <a:lnTo>
                  <a:pt x="56" y="208"/>
                </a:lnTo>
                <a:lnTo>
                  <a:pt x="67" y="211"/>
                </a:lnTo>
                <a:lnTo>
                  <a:pt x="87" y="218"/>
                </a:lnTo>
                <a:lnTo>
                  <a:pt x="108" y="221"/>
                </a:lnTo>
                <a:lnTo>
                  <a:pt x="118" y="221"/>
                </a:lnTo>
                <a:lnTo>
                  <a:pt x="129" y="220"/>
                </a:lnTo>
                <a:lnTo>
                  <a:pt x="141" y="216"/>
                </a:lnTo>
                <a:lnTo>
                  <a:pt x="151" y="213"/>
                </a:lnTo>
                <a:lnTo>
                  <a:pt x="161" y="209"/>
                </a:lnTo>
                <a:lnTo>
                  <a:pt x="170" y="204"/>
                </a:lnTo>
                <a:lnTo>
                  <a:pt x="180" y="197"/>
                </a:lnTo>
                <a:lnTo>
                  <a:pt x="189" y="189"/>
                </a:lnTo>
                <a:lnTo>
                  <a:pt x="196" y="182"/>
                </a:lnTo>
                <a:lnTo>
                  <a:pt x="203" y="173"/>
                </a:lnTo>
                <a:lnTo>
                  <a:pt x="208" y="163"/>
                </a:lnTo>
                <a:lnTo>
                  <a:pt x="213" y="154"/>
                </a:lnTo>
                <a:lnTo>
                  <a:pt x="220" y="134"/>
                </a:lnTo>
                <a:lnTo>
                  <a:pt x="221" y="113"/>
                </a:lnTo>
                <a:lnTo>
                  <a:pt x="221" y="101"/>
                </a:lnTo>
                <a:lnTo>
                  <a:pt x="220" y="91"/>
                </a:lnTo>
                <a:lnTo>
                  <a:pt x="218" y="81"/>
                </a:lnTo>
                <a:lnTo>
                  <a:pt x="215" y="70"/>
                </a:lnTo>
                <a:lnTo>
                  <a:pt x="209" y="60"/>
                </a:lnTo>
                <a:lnTo>
                  <a:pt x="204" y="50"/>
                </a:lnTo>
                <a:lnTo>
                  <a:pt x="197" y="41"/>
                </a:lnTo>
                <a:lnTo>
                  <a:pt x="190" y="32"/>
                </a:lnTo>
                <a:lnTo>
                  <a:pt x="182" y="26"/>
                </a:lnTo>
                <a:lnTo>
                  <a:pt x="173" y="19"/>
                </a:lnTo>
                <a:lnTo>
                  <a:pt x="165" y="13"/>
                </a:lnTo>
                <a:lnTo>
                  <a:pt x="154" y="8"/>
                </a:lnTo>
                <a:lnTo>
                  <a:pt x="134" y="1"/>
                </a:lnTo>
                <a:lnTo>
                  <a:pt x="113" y="0"/>
                </a:lnTo>
                <a:lnTo>
                  <a:pt x="103" y="0"/>
                </a:lnTo>
                <a:lnTo>
                  <a:pt x="92" y="0"/>
                </a:lnTo>
                <a:lnTo>
                  <a:pt x="82" y="3"/>
                </a:lnTo>
                <a:lnTo>
                  <a:pt x="70" y="7"/>
                </a:lnTo>
                <a:lnTo>
                  <a:pt x="62" y="10"/>
                </a:lnTo>
                <a:lnTo>
                  <a:pt x="51" y="1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6" name="Freeform 204"/>
          <p:cNvSpPr>
            <a:spLocks/>
          </p:cNvSpPr>
          <p:nvPr userDrawn="1"/>
        </p:nvSpPr>
        <p:spPr bwMode="auto">
          <a:xfrm>
            <a:off x="328613" y="4306888"/>
            <a:ext cx="223837" cy="223837"/>
          </a:xfrm>
          <a:custGeom>
            <a:avLst/>
            <a:gdLst>
              <a:gd name="T0" fmla="*/ 2147483646 w 141"/>
              <a:gd name="T1" fmla="*/ 2147483646 h 141"/>
              <a:gd name="T2" fmla="*/ 2147483646 w 141"/>
              <a:gd name="T3" fmla="*/ 2147483646 h 141"/>
              <a:gd name="T4" fmla="*/ 2147483646 w 141"/>
              <a:gd name="T5" fmla="*/ 2147483646 h 141"/>
              <a:gd name="T6" fmla="*/ 2147483646 w 141"/>
              <a:gd name="T7" fmla="*/ 2147483646 h 141"/>
              <a:gd name="T8" fmla="*/ 2147483646 w 141"/>
              <a:gd name="T9" fmla="*/ 2147483646 h 141"/>
              <a:gd name="T10" fmla="*/ 2147483646 w 141"/>
              <a:gd name="T11" fmla="*/ 2147483646 h 141"/>
              <a:gd name="T12" fmla="*/ 0 w 141"/>
              <a:gd name="T13" fmla="*/ 2147483646 h 141"/>
              <a:gd name="T14" fmla="*/ 2147483646 w 141"/>
              <a:gd name="T15" fmla="*/ 2147483646 h 141"/>
              <a:gd name="T16" fmla="*/ 2147483646 w 141"/>
              <a:gd name="T17" fmla="*/ 2147483646 h 141"/>
              <a:gd name="T18" fmla="*/ 2147483646 w 141"/>
              <a:gd name="T19" fmla="*/ 2147483646 h 141"/>
              <a:gd name="T20" fmla="*/ 2147483646 w 141"/>
              <a:gd name="T21" fmla="*/ 2147483646 h 141"/>
              <a:gd name="T22" fmla="*/ 2147483646 w 141"/>
              <a:gd name="T23" fmla="*/ 2147483646 h 141"/>
              <a:gd name="T24" fmla="*/ 2147483646 w 141"/>
              <a:gd name="T25" fmla="*/ 2147483646 h 141"/>
              <a:gd name="T26" fmla="*/ 2147483646 w 141"/>
              <a:gd name="T27" fmla="*/ 2147483646 h 141"/>
              <a:gd name="T28" fmla="*/ 2147483646 w 141"/>
              <a:gd name="T29" fmla="*/ 2147483646 h 141"/>
              <a:gd name="T30" fmla="*/ 2147483646 w 141"/>
              <a:gd name="T31" fmla="*/ 2147483646 h 141"/>
              <a:gd name="T32" fmla="*/ 2147483646 w 141"/>
              <a:gd name="T33" fmla="*/ 2147483646 h 141"/>
              <a:gd name="T34" fmla="*/ 2147483646 w 141"/>
              <a:gd name="T35" fmla="*/ 2147483646 h 141"/>
              <a:gd name="T36" fmla="*/ 2147483646 w 141"/>
              <a:gd name="T37" fmla="*/ 2147483646 h 141"/>
              <a:gd name="T38" fmla="*/ 2147483646 w 141"/>
              <a:gd name="T39" fmla="*/ 2147483646 h 141"/>
              <a:gd name="T40" fmla="*/ 2147483646 w 141"/>
              <a:gd name="T41" fmla="*/ 2147483646 h 141"/>
              <a:gd name="T42" fmla="*/ 2147483646 w 141"/>
              <a:gd name="T43" fmla="*/ 2147483646 h 141"/>
              <a:gd name="T44" fmla="*/ 2147483646 w 141"/>
              <a:gd name="T45" fmla="*/ 2147483646 h 141"/>
              <a:gd name="T46" fmla="*/ 2147483646 w 141"/>
              <a:gd name="T47" fmla="*/ 2147483646 h 141"/>
              <a:gd name="T48" fmla="*/ 2147483646 w 141"/>
              <a:gd name="T49" fmla="*/ 2147483646 h 141"/>
              <a:gd name="T50" fmla="*/ 2147483646 w 141"/>
              <a:gd name="T51" fmla="*/ 2147483646 h 141"/>
              <a:gd name="T52" fmla="*/ 2147483646 w 141"/>
              <a:gd name="T53" fmla="*/ 2147483646 h 141"/>
              <a:gd name="T54" fmla="*/ 2147483646 w 141"/>
              <a:gd name="T55" fmla="*/ 2147483646 h 141"/>
              <a:gd name="T56" fmla="*/ 2147483646 w 141"/>
              <a:gd name="T57" fmla="*/ 2147483646 h 141"/>
              <a:gd name="T58" fmla="*/ 2147483646 w 141"/>
              <a:gd name="T59" fmla="*/ 2147483646 h 141"/>
              <a:gd name="T60" fmla="*/ 2147483646 w 141"/>
              <a:gd name="T61" fmla="*/ 2147483646 h 141"/>
              <a:gd name="T62" fmla="*/ 2147483646 w 141"/>
              <a:gd name="T63" fmla="*/ 2147483646 h 141"/>
              <a:gd name="T64" fmla="*/ 2147483646 w 141"/>
              <a:gd name="T65" fmla="*/ 2147483646 h 141"/>
              <a:gd name="T66" fmla="*/ 2147483646 w 141"/>
              <a:gd name="T67" fmla="*/ 0 h 141"/>
              <a:gd name="T68" fmla="*/ 2147483646 w 141"/>
              <a:gd name="T69" fmla="*/ 0 h 141"/>
              <a:gd name="T70" fmla="*/ 2147483646 w 141"/>
              <a:gd name="T71" fmla="*/ 2147483646 h 141"/>
              <a:gd name="T72" fmla="*/ 2147483646 w 141"/>
              <a:gd name="T73" fmla="*/ 2147483646 h 141"/>
              <a:gd name="T74" fmla="*/ 2147483646 w 141"/>
              <a:gd name="T75" fmla="*/ 2147483646 h 14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41" h="141">
                <a:moveTo>
                  <a:pt x="33" y="10"/>
                </a:moveTo>
                <a:lnTo>
                  <a:pt x="33" y="10"/>
                </a:lnTo>
                <a:lnTo>
                  <a:pt x="21" y="19"/>
                </a:lnTo>
                <a:lnTo>
                  <a:pt x="12" y="31"/>
                </a:lnTo>
                <a:lnTo>
                  <a:pt x="5" y="41"/>
                </a:lnTo>
                <a:lnTo>
                  <a:pt x="2" y="55"/>
                </a:lnTo>
                <a:lnTo>
                  <a:pt x="0" y="68"/>
                </a:lnTo>
                <a:lnTo>
                  <a:pt x="2" y="82"/>
                </a:lnTo>
                <a:lnTo>
                  <a:pt x="5" y="94"/>
                </a:lnTo>
                <a:lnTo>
                  <a:pt x="10" y="108"/>
                </a:lnTo>
                <a:lnTo>
                  <a:pt x="21" y="118"/>
                </a:lnTo>
                <a:lnTo>
                  <a:pt x="31" y="129"/>
                </a:lnTo>
                <a:lnTo>
                  <a:pt x="43" y="134"/>
                </a:lnTo>
                <a:lnTo>
                  <a:pt x="55" y="139"/>
                </a:lnTo>
                <a:lnTo>
                  <a:pt x="69" y="141"/>
                </a:lnTo>
                <a:lnTo>
                  <a:pt x="83" y="139"/>
                </a:lnTo>
                <a:lnTo>
                  <a:pt x="96" y="135"/>
                </a:lnTo>
                <a:lnTo>
                  <a:pt x="108" y="129"/>
                </a:lnTo>
                <a:lnTo>
                  <a:pt x="119" y="120"/>
                </a:lnTo>
                <a:lnTo>
                  <a:pt x="129" y="110"/>
                </a:lnTo>
                <a:lnTo>
                  <a:pt x="134" y="98"/>
                </a:lnTo>
                <a:lnTo>
                  <a:pt x="139" y="86"/>
                </a:lnTo>
                <a:lnTo>
                  <a:pt x="141" y="72"/>
                </a:lnTo>
                <a:lnTo>
                  <a:pt x="139" y="58"/>
                </a:lnTo>
                <a:lnTo>
                  <a:pt x="136" y="44"/>
                </a:lnTo>
                <a:lnTo>
                  <a:pt x="129" y="32"/>
                </a:lnTo>
                <a:lnTo>
                  <a:pt x="120" y="20"/>
                </a:lnTo>
                <a:lnTo>
                  <a:pt x="110" y="12"/>
                </a:lnTo>
                <a:lnTo>
                  <a:pt x="98" y="5"/>
                </a:lnTo>
                <a:lnTo>
                  <a:pt x="86" y="1"/>
                </a:lnTo>
                <a:lnTo>
                  <a:pt x="72" y="0"/>
                </a:lnTo>
                <a:lnTo>
                  <a:pt x="58" y="0"/>
                </a:lnTo>
                <a:lnTo>
                  <a:pt x="45" y="5"/>
                </a:lnTo>
                <a:lnTo>
                  <a:pt x="33" y="1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7" name="Freeform 478"/>
          <p:cNvSpPr>
            <a:spLocks/>
          </p:cNvSpPr>
          <p:nvPr userDrawn="1"/>
        </p:nvSpPr>
        <p:spPr bwMode="auto">
          <a:xfrm>
            <a:off x="508000" y="4075113"/>
            <a:ext cx="457200" cy="304800"/>
          </a:xfrm>
          <a:custGeom>
            <a:avLst/>
            <a:gdLst>
              <a:gd name="T0" fmla="*/ 2147483646 w 288"/>
              <a:gd name="T1" fmla="*/ 2147483646 h 192"/>
              <a:gd name="T2" fmla="*/ 2147483646 w 288"/>
              <a:gd name="T3" fmla="*/ 2147483646 h 192"/>
              <a:gd name="T4" fmla="*/ 2147483646 w 288"/>
              <a:gd name="T5" fmla="*/ 2147483646 h 192"/>
              <a:gd name="T6" fmla="*/ 0 w 288"/>
              <a:gd name="T7" fmla="*/ 2147483646 h 192"/>
              <a:gd name="T8" fmla="*/ 0 w 288"/>
              <a:gd name="T9" fmla="*/ 2147483646 h 192"/>
              <a:gd name="T10" fmla="*/ 2147483646 w 288"/>
              <a:gd name="T11" fmla="*/ 2147483646 h 192"/>
              <a:gd name="T12" fmla="*/ 2147483646 w 288"/>
              <a:gd name="T13" fmla="*/ 2147483646 h 192"/>
              <a:gd name="T14" fmla="*/ 2147483646 w 288"/>
              <a:gd name="T15" fmla="*/ 2147483646 h 192"/>
              <a:gd name="T16" fmla="*/ 2147483646 w 288"/>
              <a:gd name="T17" fmla="*/ 2147483646 h 192"/>
              <a:gd name="T18" fmla="*/ 2147483646 w 288"/>
              <a:gd name="T19" fmla="*/ 2147483646 h 192"/>
              <a:gd name="T20" fmla="*/ 2147483646 w 288"/>
              <a:gd name="T21" fmla="*/ 2147483646 h 192"/>
              <a:gd name="T22" fmla="*/ 2147483646 w 288"/>
              <a:gd name="T23" fmla="*/ 2147483646 h 192"/>
              <a:gd name="T24" fmla="*/ 2147483646 w 288"/>
              <a:gd name="T25" fmla="*/ 2147483646 h 192"/>
              <a:gd name="T26" fmla="*/ 2147483646 w 288"/>
              <a:gd name="T27" fmla="*/ 2147483646 h 192"/>
              <a:gd name="T28" fmla="*/ 2147483646 w 288"/>
              <a:gd name="T29" fmla="*/ 2147483646 h 192"/>
              <a:gd name="T30" fmla="*/ 2147483646 w 288"/>
              <a:gd name="T31" fmla="*/ 2147483646 h 192"/>
              <a:gd name="T32" fmla="*/ 2147483646 w 288"/>
              <a:gd name="T33" fmla="*/ 2147483646 h 192"/>
              <a:gd name="T34" fmla="*/ 2147483646 w 288"/>
              <a:gd name="T35" fmla="*/ 2147483646 h 192"/>
              <a:gd name="T36" fmla="*/ 2147483646 w 288"/>
              <a:gd name="T37" fmla="*/ 2147483646 h 192"/>
              <a:gd name="T38" fmla="*/ 2147483646 w 288"/>
              <a:gd name="T39" fmla="*/ 2147483646 h 192"/>
              <a:gd name="T40" fmla="*/ 2147483646 w 288"/>
              <a:gd name="T41" fmla="*/ 2147483646 h 192"/>
              <a:gd name="T42" fmla="*/ 2147483646 w 288"/>
              <a:gd name="T43" fmla="*/ 0 h 192"/>
              <a:gd name="T44" fmla="*/ 2147483646 w 288"/>
              <a:gd name="T45" fmla="*/ 0 h 192"/>
              <a:gd name="T46" fmla="*/ 2147483646 w 288"/>
              <a:gd name="T47" fmla="*/ 2147483646 h 192"/>
              <a:gd name="T48" fmla="*/ 2147483646 w 288"/>
              <a:gd name="T49" fmla="*/ 2147483646 h 19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88" h="192">
                <a:moveTo>
                  <a:pt x="7" y="165"/>
                </a:moveTo>
                <a:lnTo>
                  <a:pt x="7" y="165"/>
                </a:lnTo>
                <a:lnTo>
                  <a:pt x="4" y="168"/>
                </a:lnTo>
                <a:lnTo>
                  <a:pt x="0" y="175"/>
                </a:lnTo>
                <a:lnTo>
                  <a:pt x="0" y="180"/>
                </a:lnTo>
                <a:lnTo>
                  <a:pt x="2" y="185"/>
                </a:lnTo>
                <a:lnTo>
                  <a:pt x="7" y="190"/>
                </a:lnTo>
                <a:lnTo>
                  <a:pt x="12" y="192"/>
                </a:lnTo>
                <a:lnTo>
                  <a:pt x="19" y="192"/>
                </a:lnTo>
                <a:lnTo>
                  <a:pt x="25" y="190"/>
                </a:lnTo>
                <a:lnTo>
                  <a:pt x="281" y="27"/>
                </a:lnTo>
                <a:lnTo>
                  <a:pt x="284" y="24"/>
                </a:lnTo>
                <a:lnTo>
                  <a:pt x="286" y="18"/>
                </a:lnTo>
                <a:lnTo>
                  <a:pt x="288" y="12"/>
                </a:lnTo>
                <a:lnTo>
                  <a:pt x="284" y="6"/>
                </a:lnTo>
                <a:lnTo>
                  <a:pt x="281" y="1"/>
                </a:lnTo>
                <a:lnTo>
                  <a:pt x="275" y="0"/>
                </a:lnTo>
                <a:lnTo>
                  <a:pt x="269" y="0"/>
                </a:lnTo>
                <a:lnTo>
                  <a:pt x="263" y="1"/>
                </a:lnTo>
                <a:lnTo>
                  <a:pt x="7" y="16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8" name="Freeform 479"/>
          <p:cNvSpPr>
            <a:spLocks/>
          </p:cNvSpPr>
          <p:nvPr userDrawn="1"/>
        </p:nvSpPr>
        <p:spPr bwMode="auto">
          <a:xfrm>
            <a:off x="1196975" y="3821113"/>
            <a:ext cx="463550" cy="174625"/>
          </a:xfrm>
          <a:custGeom>
            <a:avLst/>
            <a:gdLst>
              <a:gd name="T0" fmla="*/ 2147483646 w 292"/>
              <a:gd name="T1" fmla="*/ 2147483646 h 110"/>
              <a:gd name="T2" fmla="*/ 2147483646 w 292"/>
              <a:gd name="T3" fmla="*/ 2147483646 h 110"/>
              <a:gd name="T4" fmla="*/ 2147483646 w 292"/>
              <a:gd name="T5" fmla="*/ 2147483646 h 110"/>
              <a:gd name="T6" fmla="*/ 2147483646 w 292"/>
              <a:gd name="T7" fmla="*/ 2147483646 h 110"/>
              <a:gd name="T8" fmla="*/ 0 w 292"/>
              <a:gd name="T9" fmla="*/ 2147483646 h 110"/>
              <a:gd name="T10" fmla="*/ 2147483646 w 292"/>
              <a:gd name="T11" fmla="*/ 2147483646 h 110"/>
              <a:gd name="T12" fmla="*/ 2147483646 w 292"/>
              <a:gd name="T13" fmla="*/ 2147483646 h 110"/>
              <a:gd name="T14" fmla="*/ 2147483646 w 292"/>
              <a:gd name="T15" fmla="*/ 2147483646 h 110"/>
              <a:gd name="T16" fmla="*/ 2147483646 w 292"/>
              <a:gd name="T17" fmla="*/ 2147483646 h 110"/>
              <a:gd name="T18" fmla="*/ 2147483646 w 292"/>
              <a:gd name="T19" fmla="*/ 2147483646 h 110"/>
              <a:gd name="T20" fmla="*/ 2147483646 w 292"/>
              <a:gd name="T21" fmla="*/ 2147483646 h 110"/>
              <a:gd name="T22" fmla="*/ 2147483646 w 292"/>
              <a:gd name="T23" fmla="*/ 2147483646 h 110"/>
              <a:gd name="T24" fmla="*/ 2147483646 w 292"/>
              <a:gd name="T25" fmla="*/ 2147483646 h 110"/>
              <a:gd name="T26" fmla="*/ 2147483646 w 292"/>
              <a:gd name="T27" fmla="*/ 2147483646 h 110"/>
              <a:gd name="T28" fmla="*/ 2147483646 w 292"/>
              <a:gd name="T29" fmla="*/ 2147483646 h 110"/>
              <a:gd name="T30" fmla="*/ 2147483646 w 292"/>
              <a:gd name="T31" fmla="*/ 2147483646 h 110"/>
              <a:gd name="T32" fmla="*/ 2147483646 w 292"/>
              <a:gd name="T33" fmla="*/ 2147483646 h 110"/>
              <a:gd name="T34" fmla="*/ 2147483646 w 292"/>
              <a:gd name="T35" fmla="*/ 2147483646 h 110"/>
              <a:gd name="T36" fmla="*/ 2147483646 w 292"/>
              <a:gd name="T37" fmla="*/ 2147483646 h 110"/>
              <a:gd name="T38" fmla="*/ 2147483646 w 292"/>
              <a:gd name="T39" fmla="*/ 2147483646 h 110"/>
              <a:gd name="T40" fmla="*/ 2147483646 w 292"/>
              <a:gd name="T41" fmla="*/ 2147483646 h 110"/>
              <a:gd name="T42" fmla="*/ 2147483646 w 292"/>
              <a:gd name="T43" fmla="*/ 0 h 110"/>
              <a:gd name="T44" fmla="*/ 2147483646 w 292"/>
              <a:gd name="T45" fmla="*/ 0 h 110"/>
              <a:gd name="T46" fmla="*/ 2147483646 w 292"/>
              <a:gd name="T47" fmla="*/ 0 h 110"/>
              <a:gd name="T48" fmla="*/ 2147483646 w 292"/>
              <a:gd name="T49" fmla="*/ 2147483646 h 11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92" h="110">
                <a:moveTo>
                  <a:pt x="7" y="91"/>
                </a:moveTo>
                <a:lnTo>
                  <a:pt x="7" y="91"/>
                </a:lnTo>
                <a:lnTo>
                  <a:pt x="3" y="93"/>
                </a:lnTo>
                <a:lnTo>
                  <a:pt x="1" y="96"/>
                </a:lnTo>
                <a:lnTo>
                  <a:pt x="0" y="99"/>
                </a:lnTo>
                <a:lnTo>
                  <a:pt x="1" y="103"/>
                </a:lnTo>
                <a:lnTo>
                  <a:pt x="3" y="106"/>
                </a:lnTo>
                <a:lnTo>
                  <a:pt x="5" y="110"/>
                </a:lnTo>
                <a:lnTo>
                  <a:pt x="10" y="110"/>
                </a:lnTo>
                <a:lnTo>
                  <a:pt x="13" y="110"/>
                </a:lnTo>
                <a:lnTo>
                  <a:pt x="285" y="19"/>
                </a:lnTo>
                <a:lnTo>
                  <a:pt x="288" y="17"/>
                </a:lnTo>
                <a:lnTo>
                  <a:pt x="292" y="13"/>
                </a:lnTo>
                <a:lnTo>
                  <a:pt x="292" y="10"/>
                </a:lnTo>
                <a:lnTo>
                  <a:pt x="292" y="5"/>
                </a:lnTo>
                <a:lnTo>
                  <a:pt x="290" y="3"/>
                </a:lnTo>
                <a:lnTo>
                  <a:pt x="287" y="0"/>
                </a:lnTo>
                <a:lnTo>
                  <a:pt x="283" y="0"/>
                </a:lnTo>
                <a:lnTo>
                  <a:pt x="280" y="0"/>
                </a:lnTo>
                <a:lnTo>
                  <a:pt x="7" y="91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9" name="Freeform 480"/>
          <p:cNvSpPr>
            <a:spLocks/>
          </p:cNvSpPr>
          <p:nvPr userDrawn="1"/>
        </p:nvSpPr>
        <p:spPr bwMode="auto">
          <a:xfrm>
            <a:off x="1190625" y="3654425"/>
            <a:ext cx="409575" cy="285750"/>
          </a:xfrm>
          <a:custGeom>
            <a:avLst/>
            <a:gdLst>
              <a:gd name="T0" fmla="*/ 2147483646 w 258"/>
              <a:gd name="T1" fmla="*/ 2147483646 h 180"/>
              <a:gd name="T2" fmla="*/ 2147483646 w 258"/>
              <a:gd name="T3" fmla="*/ 2147483646 h 180"/>
              <a:gd name="T4" fmla="*/ 2147483646 w 258"/>
              <a:gd name="T5" fmla="*/ 2147483646 h 180"/>
              <a:gd name="T6" fmla="*/ 0 w 258"/>
              <a:gd name="T7" fmla="*/ 2147483646 h 180"/>
              <a:gd name="T8" fmla="*/ 0 w 258"/>
              <a:gd name="T9" fmla="*/ 2147483646 h 180"/>
              <a:gd name="T10" fmla="*/ 2147483646 w 258"/>
              <a:gd name="T11" fmla="*/ 2147483646 h 180"/>
              <a:gd name="T12" fmla="*/ 2147483646 w 258"/>
              <a:gd name="T13" fmla="*/ 2147483646 h 180"/>
              <a:gd name="T14" fmla="*/ 2147483646 w 258"/>
              <a:gd name="T15" fmla="*/ 2147483646 h 180"/>
              <a:gd name="T16" fmla="*/ 2147483646 w 258"/>
              <a:gd name="T17" fmla="*/ 2147483646 h 180"/>
              <a:gd name="T18" fmla="*/ 2147483646 w 258"/>
              <a:gd name="T19" fmla="*/ 2147483646 h 180"/>
              <a:gd name="T20" fmla="*/ 2147483646 w 258"/>
              <a:gd name="T21" fmla="*/ 2147483646 h 180"/>
              <a:gd name="T22" fmla="*/ 2147483646 w 258"/>
              <a:gd name="T23" fmla="*/ 2147483646 h 180"/>
              <a:gd name="T24" fmla="*/ 2147483646 w 258"/>
              <a:gd name="T25" fmla="*/ 2147483646 h 180"/>
              <a:gd name="T26" fmla="*/ 2147483646 w 258"/>
              <a:gd name="T27" fmla="*/ 2147483646 h 180"/>
              <a:gd name="T28" fmla="*/ 2147483646 w 258"/>
              <a:gd name="T29" fmla="*/ 2147483646 h 180"/>
              <a:gd name="T30" fmla="*/ 2147483646 w 258"/>
              <a:gd name="T31" fmla="*/ 2147483646 h 180"/>
              <a:gd name="T32" fmla="*/ 2147483646 w 258"/>
              <a:gd name="T33" fmla="*/ 2147483646 h 180"/>
              <a:gd name="T34" fmla="*/ 2147483646 w 258"/>
              <a:gd name="T35" fmla="*/ 2147483646 h 180"/>
              <a:gd name="T36" fmla="*/ 2147483646 w 258"/>
              <a:gd name="T37" fmla="*/ 2147483646 h 180"/>
              <a:gd name="T38" fmla="*/ 2147483646 w 258"/>
              <a:gd name="T39" fmla="*/ 2147483646 h 180"/>
              <a:gd name="T40" fmla="*/ 2147483646 w 258"/>
              <a:gd name="T41" fmla="*/ 2147483646 h 180"/>
              <a:gd name="T42" fmla="*/ 2147483646 w 258"/>
              <a:gd name="T43" fmla="*/ 0 h 180"/>
              <a:gd name="T44" fmla="*/ 2147483646 w 258"/>
              <a:gd name="T45" fmla="*/ 0 h 180"/>
              <a:gd name="T46" fmla="*/ 2147483646 w 258"/>
              <a:gd name="T47" fmla="*/ 2147483646 h 180"/>
              <a:gd name="T48" fmla="*/ 2147483646 w 258"/>
              <a:gd name="T49" fmla="*/ 2147483646 h 18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58" h="180">
                <a:moveTo>
                  <a:pt x="4" y="163"/>
                </a:moveTo>
                <a:lnTo>
                  <a:pt x="4" y="163"/>
                </a:lnTo>
                <a:lnTo>
                  <a:pt x="2" y="165"/>
                </a:lnTo>
                <a:lnTo>
                  <a:pt x="0" y="168"/>
                </a:lnTo>
                <a:lnTo>
                  <a:pt x="0" y="173"/>
                </a:lnTo>
                <a:lnTo>
                  <a:pt x="2" y="177"/>
                </a:lnTo>
                <a:lnTo>
                  <a:pt x="5" y="179"/>
                </a:lnTo>
                <a:lnTo>
                  <a:pt x="9" y="180"/>
                </a:lnTo>
                <a:lnTo>
                  <a:pt x="12" y="180"/>
                </a:lnTo>
                <a:lnTo>
                  <a:pt x="16" y="179"/>
                </a:lnTo>
                <a:lnTo>
                  <a:pt x="253" y="17"/>
                </a:lnTo>
                <a:lnTo>
                  <a:pt x="256" y="15"/>
                </a:lnTo>
                <a:lnTo>
                  <a:pt x="258" y="12"/>
                </a:lnTo>
                <a:lnTo>
                  <a:pt x="258" y="8"/>
                </a:lnTo>
                <a:lnTo>
                  <a:pt x="256" y="5"/>
                </a:lnTo>
                <a:lnTo>
                  <a:pt x="253" y="2"/>
                </a:lnTo>
                <a:lnTo>
                  <a:pt x="249" y="0"/>
                </a:lnTo>
                <a:lnTo>
                  <a:pt x="246" y="0"/>
                </a:lnTo>
                <a:lnTo>
                  <a:pt x="243" y="2"/>
                </a:lnTo>
                <a:lnTo>
                  <a:pt x="4" y="163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0" name="Freeform 481"/>
          <p:cNvSpPr>
            <a:spLocks/>
          </p:cNvSpPr>
          <p:nvPr userDrawn="1"/>
        </p:nvSpPr>
        <p:spPr bwMode="auto">
          <a:xfrm>
            <a:off x="1216025" y="3978275"/>
            <a:ext cx="485775" cy="68263"/>
          </a:xfrm>
          <a:custGeom>
            <a:avLst/>
            <a:gdLst>
              <a:gd name="T0" fmla="*/ 2147483646 w 306"/>
              <a:gd name="T1" fmla="*/ 2147483646 h 43"/>
              <a:gd name="T2" fmla="*/ 2147483646 w 306"/>
              <a:gd name="T3" fmla="*/ 2147483646 h 43"/>
              <a:gd name="T4" fmla="*/ 2147483646 w 306"/>
              <a:gd name="T5" fmla="*/ 2147483646 h 43"/>
              <a:gd name="T6" fmla="*/ 2147483646 w 306"/>
              <a:gd name="T7" fmla="*/ 2147483646 h 43"/>
              <a:gd name="T8" fmla="*/ 2147483646 w 306"/>
              <a:gd name="T9" fmla="*/ 2147483646 h 43"/>
              <a:gd name="T10" fmla="*/ 0 w 306"/>
              <a:gd name="T11" fmla="*/ 2147483646 h 43"/>
              <a:gd name="T12" fmla="*/ 0 w 306"/>
              <a:gd name="T13" fmla="*/ 2147483646 h 43"/>
              <a:gd name="T14" fmla="*/ 0 w 306"/>
              <a:gd name="T15" fmla="*/ 2147483646 h 43"/>
              <a:gd name="T16" fmla="*/ 2147483646 w 306"/>
              <a:gd name="T17" fmla="*/ 2147483646 h 43"/>
              <a:gd name="T18" fmla="*/ 2147483646 w 306"/>
              <a:gd name="T19" fmla="*/ 2147483646 h 43"/>
              <a:gd name="T20" fmla="*/ 2147483646 w 306"/>
              <a:gd name="T21" fmla="*/ 2147483646 h 43"/>
              <a:gd name="T22" fmla="*/ 2147483646 w 306"/>
              <a:gd name="T23" fmla="*/ 2147483646 h 43"/>
              <a:gd name="T24" fmla="*/ 2147483646 w 306"/>
              <a:gd name="T25" fmla="*/ 2147483646 h 43"/>
              <a:gd name="T26" fmla="*/ 2147483646 w 306"/>
              <a:gd name="T27" fmla="*/ 2147483646 h 43"/>
              <a:gd name="T28" fmla="*/ 2147483646 w 306"/>
              <a:gd name="T29" fmla="*/ 2147483646 h 43"/>
              <a:gd name="T30" fmla="*/ 2147483646 w 306"/>
              <a:gd name="T31" fmla="*/ 2147483646 h 43"/>
              <a:gd name="T32" fmla="*/ 2147483646 w 306"/>
              <a:gd name="T33" fmla="*/ 2147483646 h 43"/>
              <a:gd name="T34" fmla="*/ 2147483646 w 306"/>
              <a:gd name="T35" fmla="*/ 2147483646 h 43"/>
              <a:gd name="T36" fmla="*/ 2147483646 w 306"/>
              <a:gd name="T37" fmla="*/ 2147483646 h 43"/>
              <a:gd name="T38" fmla="*/ 2147483646 w 306"/>
              <a:gd name="T39" fmla="*/ 2147483646 h 43"/>
              <a:gd name="T40" fmla="*/ 2147483646 w 306"/>
              <a:gd name="T41" fmla="*/ 2147483646 h 43"/>
              <a:gd name="T42" fmla="*/ 2147483646 w 306"/>
              <a:gd name="T43" fmla="*/ 2147483646 h 43"/>
              <a:gd name="T44" fmla="*/ 2147483646 w 306"/>
              <a:gd name="T45" fmla="*/ 0 h 43"/>
              <a:gd name="T46" fmla="*/ 2147483646 w 306"/>
              <a:gd name="T47" fmla="*/ 0 h 43"/>
              <a:gd name="T48" fmla="*/ 2147483646 w 306"/>
              <a:gd name="T49" fmla="*/ 2147483646 h 4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06" h="43">
                <a:moveTo>
                  <a:pt x="10" y="24"/>
                </a:moveTo>
                <a:lnTo>
                  <a:pt x="10" y="24"/>
                </a:lnTo>
                <a:lnTo>
                  <a:pt x="5" y="26"/>
                </a:lnTo>
                <a:lnTo>
                  <a:pt x="3" y="28"/>
                </a:lnTo>
                <a:lnTo>
                  <a:pt x="1" y="31"/>
                </a:lnTo>
                <a:lnTo>
                  <a:pt x="0" y="35"/>
                </a:lnTo>
                <a:lnTo>
                  <a:pt x="1" y="38"/>
                </a:lnTo>
                <a:lnTo>
                  <a:pt x="3" y="42"/>
                </a:lnTo>
                <a:lnTo>
                  <a:pt x="7" y="43"/>
                </a:lnTo>
                <a:lnTo>
                  <a:pt x="12" y="43"/>
                </a:lnTo>
                <a:lnTo>
                  <a:pt x="297" y="19"/>
                </a:lnTo>
                <a:lnTo>
                  <a:pt x="300" y="18"/>
                </a:lnTo>
                <a:lnTo>
                  <a:pt x="304" y="16"/>
                </a:lnTo>
                <a:lnTo>
                  <a:pt x="306" y="12"/>
                </a:lnTo>
                <a:lnTo>
                  <a:pt x="306" y="9"/>
                </a:lnTo>
                <a:lnTo>
                  <a:pt x="306" y="6"/>
                </a:lnTo>
                <a:lnTo>
                  <a:pt x="304" y="2"/>
                </a:lnTo>
                <a:lnTo>
                  <a:pt x="300" y="0"/>
                </a:lnTo>
                <a:lnTo>
                  <a:pt x="295" y="0"/>
                </a:lnTo>
                <a:lnTo>
                  <a:pt x="10" y="24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1" name="Freeform 482"/>
          <p:cNvSpPr>
            <a:spLocks/>
          </p:cNvSpPr>
          <p:nvPr userDrawn="1"/>
        </p:nvSpPr>
        <p:spPr bwMode="auto">
          <a:xfrm>
            <a:off x="1144588" y="3533775"/>
            <a:ext cx="349250" cy="360363"/>
          </a:xfrm>
          <a:custGeom>
            <a:avLst/>
            <a:gdLst>
              <a:gd name="T0" fmla="*/ 2147483646 w 220"/>
              <a:gd name="T1" fmla="*/ 2147483646 h 227"/>
              <a:gd name="T2" fmla="*/ 2147483646 w 220"/>
              <a:gd name="T3" fmla="*/ 2147483646 h 227"/>
              <a:gd name="T4" fmla="*/ 2147483646 w 220"/>
              <a:gd name="T5" fmla="*/ 2147483646 h 227"/>
              <a:gd name="T6" fmla="*/ 0 w 220"/>
              <a:gd name="T7" fmla="*/ 2147483646 h 227"/>
              <a:gd name="T8" fmla="*/ 2147483646 w 220"/>
              <a:gd name="T9" fmla="*/ 2147483646 h 227"/>
              <a:gd name="T10" fmla="*/ 2147483646 w 220"/>
              <a:gd name="T11" fmla="*/ 2147483646 h 227"/>
              <a:gd name="T12" fmla="*/ 2147483646 w 220"/>
              <a:gd name="T13" fmla="*/ 2147483646 h 227"/>
              <a:gd name="T14" fmla="*/ 2147483646 w 220"/>
              <a:gd name="T15" fmla="*/ 2147483646 h 227"/>
              <a:gd name="T16" fmla="*/ 2147483646 w 220"/>
              <a:gd name="T17" fmla="*/ 2147483646 h 227"/>
              <a:gd name="T18" fmla="*/ 2147483646 w 220"/>
              <a:gd name="T19" fmla="*/ 2147483646 h 227"/>
              <a:gd name="T20" fmla="*/ 2147483646 w 220"/>
              <a:gd name="T21" fmla="*/ 2147483646 h 227"/>
              <a:gd name="T22" fmla="*/ 2147483646 w 220"/>
              <a:gd name="T23" fmla="*/ 2147483646 h 227"/>
              <a:gd name="T24" fmla="*/ 2147483646 w 220"/>
              <a:gd name="T25" fmla="*/ 2147483646 h 227"/>
              <a:gd name="T26" fmla="*/ 2147483646 w 220"/>
              <a:gd name="T27" fmla="*/ 2147483646 h 227"/>
              <a:gd name="T28" fmla="*/ 2147483646 w 220"/>
              <a:gd name="T29" fmla="*/ 2147483646 h 227"/>
              <a:gd name="T30" fmla="*/ 2147483646 w 220"/>
              <a:gd name="T31" fmla="*/ 2147483646 h 227"/>
              <a:gd name="T32" fmla="*/ 2147483646 w 220"/>
              <a:gd name="T33" fmla="*/ 2147483646 h 227"/>
              <a:gd name="T34" fmla="*/ 2147483646 w 220"/>
              <a:gd name="T35" fmla="*/ 2147483646 h 227"/>
              <a:gd name="T36" fmla="*/ 2147483646 w 220"/>
              <a:gd name="T37" fmla="*/ 2147483646 h 227"/>
              <a:gd name="T38" fmla="*/ 2147483646 w 220"/>
              <a:gd name="T39" fmla="*/ 2147483646 h 227"/>
              <a:gd name="T40" fmla="*/ 2147483646 w 220"/>
              <a:gd name="T41" fmla="*/ 2147483646 h 227"/>
              <a:gd name="T42" fmla="*/ 2147483646 w 220"/>
              <a:gd name="T43" fmla="*/ 0 h 227"/>
              <a:gd name="T44" fmla="*/ 2147483646 w 220"/>
              <a:gd name="T45" fmla="*/ 2147483646 h 227"/>
              <a:gd name="T46" fmla="*/ 2147483646 w 220"/>
              <a:gd name="T47" fmla="*/ 2147483646 h 227"/>
              <a:gd name="T48" fmla="*/ 2147483646 w 220"/>
              <a:gd name="T49" fmla="*/ 2147483646 h 22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20" h="227">
                <a:moveTo>
                  <a:pt x="3" y="210"/>
                </a:moveTo>
                <a:lnTo>
                  <a:pt x="3" y="210"/>
                </a:lnTo>
                <a:lnTo>
                  <a:pt x="2" y="213"/>
                </a:lnTo>
                <a:lnTo>
                  <a:pt x="0" y="217"/>
                </a:lnTo>
                <a:lnTo>
                  <a:pt x="2" y="220"/>
                </a:lnTo>
                <a:lnTo>
                  <a:pt x="3" y="224"/>
                </a:lnTo>
                <a:lnTo>
                  <a:pt x="7" y="225"/>
                </a:lnTo>
                <a:lnTo>
                  <a:pt x="10" y="227"/>
                </a:lnTo>
                <a:lnTo>
                  <a:pt x="14" y="225"/>
                </a:lnTo>
                <a:lnTo>
                  <a:pt x="17" y="224"/>
                </a:lnTo>
                <a:lnTo>
                  <a:pt x="218" y="17"/>
                </a:lnTo>
                <a:lnTo>
                  <a:pt x="220" y="14"/>
                </a:lnTo>
                <a:lnTo>
                  <a:pt x="220" y="10"/>
                </a:lnTo>
                <a:lnTo>
                  <a:pt x="220" y="7"/>
                </a:lnTo>
                <a:lnTo>
                  <a:pt x="217" y="4"/>
                </a:lnTo>
                <a:lnTo>
                  <a:pt x="215" y="2"/>
                </a:lnTo>
                <a:lnTo>
                  <a:pt x="210" y="0"/>
                </a:lnTo>
                <a:lnTo>
                  <a:pt x="206" y="2"/>
                </a:lnTo>
                <a:lnTo>
                  <a:pt x="203" y="4"/>
                </a:lnTo>
                <a:lnTo>
                  <a:pt x="3" y="21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2" name="Freeform 483"/>
          <p:cNvSpPr>
            <a:spLocks/>
          </p:cNvSpPr>
          <p:nvPr userDrawn="1"/>
        </p:nvSpPr>
        <p:spPr bwMode="auto">
          <a:xfrm>
            <a:off x="1187450" y="4090988"/>
            <a:ext cx="488950" cy="53975"/>
          </a:xfrm>
          <a:custGeom>
            <a:avLst/>
            <a:gdLst>
              <a:gd name="T0" fmla="*/ 2147483646 w 308"/>
              <a:gd name="T1" fmla="*/ 0 h 34"/>
              <a:gd name="T2" fmla="*/ 2147483646 w 308"/>
              <a:gd name="T3" fmla="*/ 0 h 34"/>
              <a:gd name="T4" fmla="*/ 2147483646 w 308"/>
              <a:gd name="T5" fmla="*/ 0 h 34"/>
              <a:gd name="T6" fmla="*/ 2147483646 w 308"/>
              <a:gd name="T7" fmla="*/ 2147483646 h 34"/>
              <a:gd name="T8" fmla="*/ 2147483646 w 308"/>
              <a:gd name="T9" fmla="*/ 2147483646 h 34"/>
              <a:gd name="T10" fmla="*/ 0 w 308"/>
              <a:gd name="T11" fmla="*/ 2147483646 h 34"/>
              <a:gd name="T12" fmla="*/ 0 w 308"/>
              <a:gd name="T13" fmla="*/ 2147483646 h 34"/>
              <a:gd name="T14" fmla="*/ 0 w 308"/>
              <a:gd name="T15" fmla="*/ 2147483646 h 34"/>
              <a:gd name="T16" fmla="*/ 0 w 308"/>
              <a:gd name="T17" fmla="*/ 2147483646 h 34"/>
              <a:gd name="T18" fmla="*/ 2147483646 w 308"/>
              <a:gd name="T19" fmla="*/ 2147483646 h 34"/>
              <a:gd name="T20" fmla="*/ 2147483646 w 308"/>
              <a:gd name="T21" fmla="*/ 2147483646 h 34"/>
              <a:gd name="T22" fmla="*/ 2147483646 w 308"/>
              <a:gd name="T23" fmla="*/ 2147483646 h 34"/>
              <a:gd name="T24" fmla="*/ 2147483646 w 308"/>
              <a:gd name="T25" fmla="*/ 2147483646 h 34"/>
              <a:gd name="T26" fmla="*/ 2147483646 w 308"/>
              <a:gd name="T27" fmla="*/ 2147483646 h 34"/>
              <a:gd name="T28" fmla="*/ 2147483646 w 308"/>
              <a:gd name="T29" fmla="*/ 2147483646 h 34"/>
              <a:gd name="T30" fmla="*/ 2147483646 w 308"/>
              <a:gd name="T31" fmla="*/ 2147483646 h 34"/>
              <a:gd name="T32" fmla="*/ 2147483646 w 308"/>
              <a:gd name="T33" fmla="*/ 2147483646 h 34"/>
              <a:gd name="T34" fmla="*/ 2147483646 w 308"/>
              <a:gd name="T35" fmla="*/ 2147483646 h 34"/>
              <a:gd name="T36" fmla="*/ 2147483646 w 308"/>
              <a:gd name="T37" fmla="*/ 2147483646 h 34"/>
              <a:gd name="T38" fmla="*/ 2147483646 w 308"/>
              <a:gd name="T39" fmla="*/ 2147483646 h 34"/>
              <a:gd name="T40" fmla="*/ 2147483646 w 308"/>
              <a:gd name="T41" fmla="*/ 2147483646 h 34"/>
              <a:gd name="T42" fmla="*/ 2147483646 w 308"/>
              <a:gd name="T43" fmla="*/ 2147483646 h 34"/>
              <a:gd name="T44" fmla="*/ 2147483646 w 308"/>
              <a:gd name="T45" fmla="*/ 2147483646 h 34"/>
              <a:gd name="T46" fmla="*/ 2147483646 w 308"/>
              <a:gd name="T47" fmla="*/ 2147483646 h 34"/>
              <a:gd name="T48" fmla="*/ 2147483646 w 308"/>
              <a:gd name="T49" fmla="*/ 0 h 3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08" h="34">
                <a:moveTo>
                  <a:pt x="11" y="0"/>
                </a:moveTo>
                <a:lnTo>
                  <a:pt x="11" y="0"/>
                </a:lnTo>
                <a:lnTo>
                  <a:pt x="7" y="0"/>
                </a:lnTo>
                <a:lnTo>
                  <a:pt x="4" y="2"/>
                </a:lnTo>
                <a:lnTo>
                  <a:pt x="2" y="5"/>
                </a:lnTo>
                <a:lnTo>
                  <a:pt x="0" y="8"/>
                </a:lnTo>
                <a:lnTo>
                  <a:pt x="0" y="12"/>
                </a:lnTo>
                <a:lnTo>
                  <a:pt x="4" y="15"/>
                </a:lnTo>
                <a:lnTo>
                  <a:pt x="6" y="19"/>
                </a:lnTo>
                <a:lnTo>
                  <a:pt x="9" y="19"/>
                </a:lnTo>
                <a:lnTo>
                  <a:pt x="298" y="34"/>
                </a:lnTo>
                <a:lnTo>
                  <a:pt x="301" y="34"/>
                </a:lnTo>
                <a:lnTo>
                  <a:pt x="305" y="33"/>
                </a:lnTo>
                <a:lnTo>
                  <a:pt x="306" y="29"/>
                </a:lnTo>
                <a:lnTo>
                  <a:pt x="308" y="26"/>
                </a:lnTo>
                <a:lnTo>
                  <a:pt x="306" y="22"/>
                </a:lnTo>
                <a:lnTo>
                  <a:pt x="305" y="19"/>
                </a:lnTo>
                <a:lnTo>
                  <a:pt x="301" y="17"/>
                </a:lnTo>
                <a:lnTo>
                  <a:pt x="298" y="15"/>
                </a:lnTo>
                <a:lnTo>
                  <a:pt x="11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3" name="Freeform 484"/>
          <p:cNvSpPr>
            <a:spLocks/>
          </p:cNvSpPr>
          <p:nvPr userDrawn="1"/>
        </p:nvSpPr>
        <p:spPr bwMode="auto">
          <a:xfrm>
            <a:off x="1144588" y="4133850"/>
            <a:ext cx="471487" cy="150813"/>
          </a:xfrm>
          <a:custGeom>
            <a:avLst/>
            <a:gdLst>
              <a:gd name="T0" fmla="*/ 2147483646 w 297"/>
              <a:gd name="T1" fmla="*/ 0 h 95"/>
              <a:gd name="T2" fmla="*/ 2147483646 w 297"/>
              <a:gd name="T3" fmla="*/ 0 h 95"/>
              <a:gd name="T4" fmla="*/ 2147483646 w 297"/>
              <a:gd name="T5" fmla="*/ 0 h 95"/>
              <a:gd name="T6" fmla="*/ 2147483646 w 297"/>
              <a:gd name="T7" fmla="*/ 2147483646 h 95"/>
              <a:gd name="T8" fmla="*/ 2147483646 w 297"/>
              <a:gd name="T9" fmla="*/ 2147483646 h 95"/>
              <a:gd name="T10" fmla="*/ 0 w 297"/>
              <a:gd name="T11" fmla="*/ 2147483646 h 95"/>
              <a:gd name="T12" fmla="*/ 0 w 297"/>
              <a:gd name="T13" fmla="*/ 2147483646 h 95"/>
              <a:gd name="T14" fmla="*/ 0 w 297"/>
              <a:gd name="T15" fmla="*/ 2147483646 h 95"/>
              <a:gd name="T16" fmla="*/ 0 w 297"/>
              <a:gd name="T17" fmla="*/ 2147483646 h 95"/>
              <a:gd name="T18" fmla="*/ 2147483646 w 297"/>
              <a:gd name="T19" fmla="*/ 2147483646 h 95"/>
              <a:gd name="T20" fmla="*/ 2147483646 w 297"/>
              <a:gd name="T21" fmla="*/ 2147483646 h 95"/>
              <a:gd name="T22" fmla="*/ 2147483646 w 297"/>
              <a:gd name="T23" fmla="*/ 2147483646 h 95"/>
              <a:gd name="T24" fmla="*/ 2147483646 w 297"/>
              <a:gd name="T25" fmla="*/ 2147483646 h 95"/>
              <a:gd name="T26" fmla="*/ 2147483646 w 297"/>
              <a:gd name="T27" fmla="*/ 2147483646 h 95"/>
              <a:gd name="T28" fmla="*/ 2147483646 w 297"/>
              <a:gd name="T29" fmla="*/ 2147483646 h 95"/>
              <a:gd name="T30" fmla="*/ 2147483646 w 297"/>
              <a:gd name="T31" fmla="*/ 2147483646 h 95"/>
              <a:gd name="T32" fmla="*/ 2147483646 w 297"/>
              <a:gd name="T33" fmla="*/ 2147483646 h 95"/>
              <a:gd name="T34" fmla="*/ 2147483646 w 297"/>
              <a:gd name="T35" fmla="*/ 2147483646 h 95"/>
              <a:gd name="T36" fmla="*/ 2147483646 w 297"/>
              <a:gd name="T37" fmla="*/ 2147483646 h 95"/>
              <a:gd name="T38" fmla="*/ 2147483646 w 297"/>
              <a:gd name="T39" fmla="*/ 2147483646 h 95"/>
              <a:gd name="T40" fmla="*/ 2147483646 w 297"/>
              <a:gd name="T41" fmla="*/ 2147483646 h 95"/>
              <a:gd name="T42" fmla="*/ 2147483646 w 297"/>
              <a:gd name="T43" fmla="*/ 2147483646 h 95"/>
              <a:gd name="T44" fmla="*/ 2147483646 w 297"/>
              <a:gd name="T45" fmla="*/ 2147483646 h 95"/>
              <a:gd name="T46" fmla="*/ 2147483646 w 297"/>
              <a:gd name="T47" fmla="*/ 2147483646 h 95"/>
              <a:gd name="T48" fmla="*/ 2147483646 w 297"/>
              <a:gd name="T49" fmla="*/ 0 h 9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97" h="95">
                <a:moveTo>
                  <a:pt x="12" y="0"/>
                </a:moveTo>
                <a:lnTo>
                  <a:pt x="12" y="0"/>
                </a:lnTo>
                <a:lnTo>
                  <a:pt x="9" y="0"/>
                </a:lnTo>
                <a:lnTo>
                  <a:pt x="5" y="2"/>
                </a:lnTo>
                <a:lnTo>
                  <a:pt x="2" y="4"/>
                </a:lnTo>
                <a:lnTo>
                  <a:pt x="0" y="7"/>
                </a:lnTo>
                <a:lnTo>
                  <a:pt x="0" y="11"/>
                </a:lnTo>
                <a:lnTo>
                  <a:pt x="2" y="14"/>
                </a:lnTo>
                <a:lnTo>
                  <a:pt x="3" y="18"/>
                </a:lnTo>
                <a:lnTo>
                  <a:pt x="7" y="19"/>
                </a:lnTo>
                <a:lnTo>
                  <a:pt x="285" y="95"/>
                </a:lnTo>
                <a:lnTo>
                  <a:pt x="289" y="95"/>
                </a:lnTo>
                <a:lnTo>
                  <a:pt x="292" y="95"/>
                </a:lnTo>
                <a:lnTo>
                  <a:pt x="296" y="91"/>
                </a:lnTo>
                <a:lnTo>
                  <a:pt x="297" y="88"/>
                </a:lnTo>
                <a:lnTo>
                  <a:pt x="297" y="85"/>
                </a:lnTo>
                <a:lnTo>
                  <a:pt x="296" y="81"/>
                </a:lnTo>
                <a:lnTo>
                  <a:pt x="294" y="78"/>
                </a:lnTo>
                <a:lnTo>
                  <a:pt x="290" y="76"/>
                </a:lnTo>
                <a:lnTo>
                  <a:pt x="12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4" name="Freeform 485"/>
          <p:cNvSpPr>
            <a:spLocks/>
          </p:cNvSpPr>
          <p:nvPr userDrawn="1"/>
        </p:nvSpPr>
        <p:spPr bwMode="auto">
          <a:xfrm>
            <a:off x="1092200" y="4170363"/>
            <a:ext cx="420688" cy="258762"/>
          </a:xfrm>
          <a:custGeom>
            <a:avLst/>
            <a:gdLst>
              <a:gd name="T0" fmla="*/ 2147483646 w 265"/>
              <a:gd name="T1" fmla="*/ 2147483646 h 163"/>
              <a:gd name="T2" fmla="*/ 2147483646 w 265"/>
              <a:gd name="T3" fmla="*/ 2147483646 h 163"/>
              <a:gd name="T4" fmla="*/ 2147483646 w 265"/>
              <a:gd name="T5" fmla="*/ 0 h 163"/>
              <a:gd name="T6" fmla="*/ 2147483646 w 265"/>
              <a:gd name="T7" fmla="*/ 0 h 163"/>
              <a:gd name="T8" fmla="*/ 2147483646 w 265"/>
              <a:gd name="T9" fmla="*/ 2147483646 h 163"/>
              <a:gd name="T10" fmla="*/ 2147483646 w 265"/>
              <a:gd name="T11" fmla="*/ 2147483646 h 163"/>
              <a:gd name="T12" fmla="*/ 2147483646 w 265"/>
              <a:gd name="T13" fmla="*/ 2147483646 h 163"/>
              <a:gd name="T14" fmla="*/ 2147483646 w 265"/>
              <a:gd name="T15" fmla="*/ 2147483646 h 163"/>
              <a:gd name="T16" fmla="*/ 0 w 265"/>
              <a:gd name="T17" fmla="*/ 2147483646 h 163"/>
              <a:gd name="T18" fmla="*/ 0 w 265"/>
              <a:gd name="T19" fmla="*/ 2147483646 h 163"/>
              <a:gd name="T20" fmla="*/ 2147483646 w 265"/>
              <a:gd name="T21" fmla="*/ 2147483646 h 163"/>
              <a:gd name="T22" fmla="*/ 2147483646 w 265"/>
              <a:gd name="T23" fmla="*/ 2147483646 h 163"/>
              <a:gd name="T24" fmla="*/ 2147483646 w 265"/>
              <a:gd name="T25" fmla="*/ 2147483646 h 163"/>
              <a:gd name="T26" fmla="*/ 2147483646 w 265"/>
              <a:gd name="T27" fmla="*/ 2147483646 h 163"/>
              <a:gd name="T28" fmla="*/ 2147483646 w 265"/>
              <a:gd name="T29" fmla="*/ 2147483646 h 163"/>
              <a:gd name="T30" fmla="*/ 2147483646 w 265"/>
              <a:gd name="T31" fmla="*/ 2147483646 h 163"/>
              <a:gd name="T32" fmla="*/ 2147483646 w 265"/>
              <a:gd name="T33" fmla="*/ 2147483646 h 163"/>
              <a:gd name="T34" fmla="*/ 2147483646 w 265"/>
              <a:gd name="T35" fmla="*/ 2147483646 h 163"/>
              <a:gd name="T36" fmla="*/ 2147483646 w 265"/>
              <a:gd name="T37" fmla="*/ 2147483646 h 163"/>
              <a:gd name="T38" fmla="*/ 2147483646 w 265"/>
              <a:gd name="T39" fmla="*/ 2147483646 h 163"/>
              <a:gd name="T40" fmla="*/ 2147483646 w 265"/>
              <a:gd name="T41" fmla="*/ 2147483646 h 163"/>
              <a:gd name="T42" fmla="*/ 2147483646 w 265"/>
              <a:gd name="T43" fmla="*/ 2147483646 h 163"/>
              <a:gd name="T44" fmla="*/ 2147483646 w 265"/>
              <a:gd name="T45" fmla="*/ 2147483646 h 163"/>
              <a:gd name="T46" fmla="*/ 2147483646 w 265"/>
              <a:gd name="T47" fmla="*/ 2147483646 h 163"/>
              <a:gd name="T48" fmla="*/ 2147483646 w 265"/>
              <a:gd name="T49" fmla="*/ 2147483646 h 16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65" h="163">
                <a:moveTo>
                  <a:pt x="16" y="1"/>
                </a:moveTo>
                <a:lnTo>
                  <a:pt x="16" y="1"/>
                </a:lnTo>
                <a:lnTo>
                  <a:pt x="12" y="0"/>
                </a:lnTo>
                <a:lnTo>
                  <a:pt x="7" y="0"/>
                </a:lnTo>
                <a:lnTo>
                  <a:pt x="4" y="1"/>
                </a:lnTo>
                <a:lnTo>
                  <a:pt x="2" y="5"/>
                </a:lnTo>
                <a:lnTo>
                  <a:pt x="0" y="8"/>
                </a:lnTo>
                <a:lnTo>
                  <a:pt x="0" y="12"/>
                </a:lnTo>
                <a:lnTo>
                  <a:pt x="2" y="15"/>
                </a:lnTo>
                <a:lnTo>
                  <a:pt x="5" y="19"/>
                </a:lnTo>
                <a:lnTo>
                  <a:pt x="250" y="163"/>
                </a:lnTo>
                <a:lnTo>
                  <a:pt x="253" y="163"/>
                </a:lnTo>
                <a:lnTo>
                  <a:pt x="256" y="163"/>
                </a:lnTo>
                <a:lnTo>
                  <a:pt x="260" y="161"/>
                </a:lnTo>
                <a:lnTo>
                  <a:pt x="263" y="160"/>
                </a:lnTo>
                <a:lnTo>
                  <a:pt x="265" y="154"/>
                </a:lnTo>
                <a:lnTo>
                  <a:pt x="265" y="151"/>
                </a:lnTo>
                <a:lnTo>
                  <a:pt x="263" y="148"/>
                </a:lnTo>
                <a:lnTo>
                  <a:pt x="260" y="146"/>
                </a:lnTo>
                <a:lnTo>
                  <a:pt x="16" y="1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5" name="Freeform 486"/>
          <p:cNvSpPr>
            <a:spLocks/>
          </p:cNvSpPr>
          <p:nvPr userDrawn="1"/>
        </p:nvSpPr>
        <p:spPr bwMode="auto">
          <a:xfrm>
            <a:off x="1090613" y="3433763"/>
            <a:ext cx="244475" cy="433387"/>
          </a:xfrm>
          <a:custGeom>
            <a:avLst/>
            <a:gdLst>
              <a:gd name="T0" fmla="*/ 2147483646 w 154"/>
              <a:gd name="T1" fmla="*/ 2147483646 h 273"/>
              <a:gd name="T2" fmla="*/ 2147483646 w 154"/>
              <a:gd name="T3" fmla="*/ 2147483646 h 273"/>
              <a:gd name="T4" fmla="*/ 0 w 154"/>
              <a:gd name="T5" fmla="*/ 2147483646 h 273"/>
              <a:gd name="T6" fmla="*/ 0 w 154"/>
              <a:gd name="T7" fmla="*/ 2147483646 h 273"/>
              <a:gd name="T8" fmla="*/ 2147483646 w 154"/>
              <a:gd name="T9" fmla="*/ 2147483646 h 273"/>
              <a:gd name="T10" fmla="*/ 2147483646 w 154"/>
              <a:gd name="T11" fmla="*/ 2147483646 h 273"/>
              <a:gd name="T12" fmla="*/ 2147483646 w 154"/>
              <a:gd name="T13" fmla="*/ 2147483646 h 273"/>
              <a:gd name="T14" fmla="*/ 2147483646 w 154"/>
              <a:gd name="T15" fmla="*/ 2147483646 h 273"/>
              <a:gd name="T16" fmla="*/ 2147483646 w 154"/>
              <a:gd name="T17" fmla="*/ 2147483646 h 273"/>
              <a:gd name="T18" fmla="*/ 2147483646 w 154"/>
              <a:gd name="T19" fmla="*/ 2147483646 h 273"/>
              <a:gd name="T20" fmla="*/ 2147483646 w 154"/>
              <a:gd name="T21" fmla="*/ 2147483646 h 273"/>
              <a:gd name="T22" fmla="*/ 2147483646 w 154"/>
              <a:gd name="T23" fmla="*/ 2147483646 h 273"/>
              <a:gd name="T24" fmla="*/ 2147483646 w 154"/>
              <a:gd name="T25" fmla="*/ 2147483646 h 273"/>
              <a:gd name="T26" fmla="*/ 2147483646 w 154"/>
              <a:gd name="T27" fmla="*/ 2147483646 h 273"/>
              <a:gd name="T28" fmla="*/ 2147483646 w 154"/>
              <a:gd name="T29" fmla="*/ 2147483646 h 273"/>
              <a:gd name="T30" fmla="*/ 2147483646 w 154"/>
              <a:gd name="T31" fmla="*/ 2147483646 h 273"/>
              <a:gd name="T32" fmla="*/ 2147483646 w 154"/>
              <a:gd name="T33" fmla="*/ 2147483646 h 273"/>
              <a:gd name="T34" fmla="*/ 2147483646 w 154"/>
              <a:gd name="T35" fmla="*/ 2147483646 h 273"/>
              <a:gd name="T36" fmla="*/ 2147483646 w 154"/>
              <a:gd name="T37" fmla="*/ 2147483646 h 273"/>
              <a:gd name="T38" fmla="*/ 2147483646 w 154"/>
              <a:gd name="T39" fmla="*/ 2147483646 h 273"/>
              <a:gd name="T40" fmla="*/ 2147483646 w 154"/>
              <a:gd name="T41" fmla="*/ 0 h 273"/>
              <a:gd name="T42" fmla="*/ 2147483646 w 154"/>
              <a:gd name="T43" fmla="*/ 0 h 273"/>
              <a:gd name="T44" fmla="*/ 2147483646 w 154"/>
              <a:gd name="T45" fmla="*/ 2147483646 h 273"/>
              <a:gd name="T46" fmla="*/ 2147483646 w 154"/>
              <a:gd name="T47" fmla="*/ 2147483646 h 273"/>
              <a:gd name="T48" fmla="*/ 2147483646 w 154"/>
              <a:gd name="T49" fmla="*/ 2147483646 h 27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54" h="273">
                <a:moveTo>
                  <a:pt x="1" y="259"/>
                </a:moveTo>
                <a:lnTo>
                  <a:pt x="1" y="259"/>
                </a:lnTo>
                <a:lnTo>
                  <a:pt x="0" y="263"/>
                </a:lnTo>
                <a:lnTo>
                  <a:pt x="0" y="266"/>
                </a:lnTo>
                <a:lnTo>
                  <a:pt x="1" y="269"/>
                </a:lnTo>
                <a:lnTo>
                  <a:pt x="5" y="271"/>
                </a:lnTo>
                <a:lnTo>
                  <a:pt x="8" y="273"/>
                </a:lnTo>
                <a:lnTo>
                  <a:pt x="12" y="273"/>
                </a:lnTo>
                <a:lnTo>
                  <a:pt x="15" y="271"/>
                </a:lnTo>
                <a:lnTo>
                  <a:pt x="19" y="268"/>
                </a:lnTo>
                <a:lnTo>
                  <a:pt x="154" y="13"/>
                </a:lnTo>
                <a:lnTo>
                  <a:pt x="154" y="10"/>
                </a:lnTo>
                <a:lnTo>
                  <a:pt x="154" y="6"/>
                </a:lnTo>
                <a:lnTo>
                  <a:pt x="153" y="3"/>
                </a:lnTo>
                <a:lnTo>
                  <a:pt x="149" y="1"/>
                </a:lnTo>
                <a:lnTo>
                  <a:pt x="146" y="0"/>
                </a:lnTo>
                <a:lnTo>
                  <a:pt x="142" y="0"/>
                </a:lnTo>
                <a:lnTo>
                  <a:pt x="139" y="1"/>
                </a:lnTo>
                <a:lnTo>
                  <a:pt x="137" y="5"/>
                </a:lnTo>
                <a:lnTo>
                  <a:pt x="1" y="259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6" name="Freeform 487"/>
          <p:cNvSpPr>
            <a:spLocks/>
          </p:cNvSpPr>
          <p:nvPr userDrawn="1"/>
        </p:nvSpPr>
        <p:spPr bwMode="auto">
          <a:xfrm>
            <a:off x="1012825" y="3386138"/>
            <a:ext cx="173038" cy="466725"/>
          </a:xfrm>
          <a:custGeom>
            <a:avLst/>
            <a:gdLst>
              <a:gd name="T0" fmla="*/ 0 w 109"/>
              <a:gd name="T1" fmla="*/ 2147483646 h 294"/>
              <a:gd name="T2" fmla="*/ 0 w 109"/>
              <a:gd name="T3" fmla="*/ 2147483646 h 294"/>
              <a:gd name="T4" fmla="*/ 0 w 109"/>
              <a:gd name="T5" fmla="*/ 2147483646 h 294"/>
              <a:gd name="T6" fmla="*/ 2147483646 w 109"/>
              <a:gd name="T7" fmla="*/ 2147483646 h 294"/>
              <a:gd name="T8" fmla="*/ 2147483646 w 109"/>
              <a:gd name="T9" fmla="*/ 2147483646 h 294"/>
              <a:gd name="T10" fmla="*/ 2147483646 w 109"/>
              <a:gd name="T11" fmla="*/ 2147483646 h 294"/>
              <a:gd name="T12" fmla="*/ 2147483646 w 109"/>
              <a:gd name="T13" fmla="*/ 2147483646 h 294"/>
              <a:gd name="T14" fmla="*/ 2147483646 w 109"/>
              <a:gd name="T15" fmla="*/ 2147483646 h 294"/>
              <a:gd name="T16" fmla="*/ 2147483646 w 109"/>
              <a:gd name="T17" fmla="*/ 2147483646 h 294"/>
              <a:gd name="T18" fmla="*/ 2147483646 w 109"/>
              <a:gd name="T19" fmla="*/ 2147483646 h 294"/>
              <a:gd name="T20" fmla="*/ 2147483646 w 109"/>
              <a:gd name="T21" fmla="*/ 2147483646 h 294"/>
              <a:gd name="T22" fmla="*/ 2147483646 w 109"/>
              <a:gd name="T23" fmla="*/ 2147483646 h 294"/>
              <a:gd name="T24" fmla="*/ 2147483646 w 109"/>
              <a:gd name="T25" fmla="*/ 2147483646 h 294"/>
              <a:gd name="T26" fmla="*/ 2147483646 w 109"/>
              <a:gd name="T27" fmla="*/ 2147483646 h 294"/>
              <a:gd name="T28" fmla="*/ 2147483646 w 109"/>
              <a:gd name="T29" fmla="*/ 2147483646 h 294"/>
              <a:gd name="T30" fmla="*/ 2147483646 w 109"/>
              <a:gd name="T31" fmla="*/ 2147483646 h 294"/>
              <a:gd name="T32" fmla="*/ 2147483646 w 109"/>
              <a:gd name="T33" fmla="*/ 2147483646 h 294"/>
              <a:gd name="T34" fmla="*/ 2147483646 w 109"/>
              <a:gd name="T35" fmla="*/ 2147483646 h 294"/>
              <a:gd name="T36" fmla="*/ 2147483646 w 109"/>
              <a:gd name="T37" fmla="*/ 2147483646 h 294"/>
              <a:gd name="T38" fmla="*/ 2147483646 w 109"/>
              <a:gd name="T39" fmla="*/ 2147483646 h 294"/>
              <a:gd name="T40" fmla="*/ 2147483646 w 109"/>
              <a:gd name="T41" fmla="*/ 0 h 294"/>
              <a:gd name="T42" fmla="*/ 2147483646 w 109"/>
              <a:gd name="T43" fmla="*/ 2147483646 h 294"/>
              <a:gd name="T44" fmla="*/ 2147483646 w 109"/>
              <a:gd name="T45" fmla="*/ 2147483646 h 294"/>
              <a:gd name="T46" fmla="*/ 2147483646 w 109"/>
              <a:gd name="T47" fmla="*/ 2147483646 h 294"/>
              <a:gd name="T48" fmla="*/ 0 w 109"/>
              <a:gd name="T49" fmla="*/ 2147483646 h 29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09" h="294">
                <a:moveTo>
                  <a:pt x="0" y="282"/>
                </a:moveTo>
                <a:lnTo>
                  <a:pt x="0" y="282"/>
                </a:lnTo>
                <a:lnTo>
                  <a:pt x="0" y="286"/>
                </a:lnTo>
                <a:lnTo>
                  <a:pt x="2" y="289"/>
                </a:lnTo>
                <a:lnTo>
                  <a:pt x="4" y="293"/>
                </a:lnTo>
                <a:lnTo>
                  <a:pt x="7" y="294"/>
                </a:lnTo>
                <a:lnTo>
                  <a:pt x="11" y="294"/>
                </a:lnTo>
                <a:lnTo>
                  <a:pt x="14" y="293"/>
                </a:lnTo>
                <a:lnTo>
                  <a:pt x="18" y="291"/>
                </a:lnTo>
                <a:lnTo>
                  <a:pt x="19" y="287"/>
                </a:lnTo>
                <a:lnTo>
                  <a:pt x="109" y="14"/>
                </a:lnTo>
                <a:lnTo>
                  <a:pt x="109" y="11"/>
                </a:lnTo>
                <a:lnTo>
                  <a:pt x="107" y="7"/>
                </a:lnTo>
                <a:lnTo>
                  <a:pt x="105" y="4"/>
                </a:lnTo>
                <a:lnTo>
                  <a:pt x="102" y="2"/>
                </a:lnTo>
                <a:lnTo>
                  <a:pt x="98" y="0"/>
                </a:lnTo>
                <a:lnTo>
                  <a:pt x="95" y="2"/>
                </a:lnTo>
                <a:lnTo>
                  <a:pt x="92" y="4"/>
                </a:lnTo>
                <a:lnTo>
                  <a:pt x="90" y="7"/>
                </a:lnTo>
                <a:lnTo>
                  <a:pt x="0" y="28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7" name="Freeform 488"/>
          <p:cNvSpPr>
            <a:spLocks/>
          </p:cNvSpPr>
          <p:nvPr userDrawn="1"/>
        </p:nvSpPr>
        <p:spPr bwMode="auto">
          <a:xfrm>
            <a:off x="955675" y="3392488"/>
            <a:ext cx="66675" cy="488950"/>
          </a:xfrm>
          <a:custGeom>
            <a:avLst/>
            <a:gdLst>
              <a:gd name="T0" fmla="*/ 0 w 42"/>
              <a:gd name="T1" fmla="*/ 2147483646 h 308"/>
              <a:gd name="T2" fmla="*/ 0 w 42"/>
              <a:gd name="T3" fmla="*/ 2147483646 h 308"/>
              <a:gd name="T4" fmla="*/ 0 w 42"/>
              <a:gd name="T5" fmla="*/ 2147483646 h 308"/>
              <a:gd name="T6" fmla="*/ 2147483646 w 42"/>
              <a:gd name="T7" fmla="*/ 2147483646 h 308"/>
              <a:gd name="T8" fmla="*/ 2147483646 w 42"/>
              <a:gd name="T9" fmla="*/ 2147483646 h 308"/>
              <a:gd name="T10" fmla="*/ 2147483646 w 42"/>
              <a:gd name="T11" fmla="*/ 2147483646 h 308"/>
              <a:gd name="T12" fmla="*/ 2147483646 w 42"/>
              <a:gd name="T13" fmla="*/ 2147483646 h 308"/>
              <a:gd name="T14" fmla="*/ 2147483646 w 42"/>
              <a:gd name="T15" fmla="*/ 2147483646 h 308"/>
              <a:gd name="T16" fmla="*/ 2147483646 w 42"/>
              <a:gd name="T17" fmla="*/ 2147483646 h 308"/>
              <a:gd name="T18" fmla="*/ 2147483646 w 42"/>
              <a:gd name="T19" fmla="*/ 2147483646 h 308"/>
              <a:gd name="T20" fmla="*/ 2147483646 w 42"/>
              <a:gd name="T21" fmla="*/ 2147483646 h 308"/>
              <a:gd name="T22" fmla="*/ 2147483646 w 42"/>
              <a:gd name="T23" fmla="*/ 2147483646 h 308"/>
              <a:gd name="T24" fmla="*/ 2147483646 w 42"/>
              <a:gd name="T25" fmla="*/ 2147483646 h 308"/>
              <a:gd name="T26" fmla="*/ 2147483646 w 42"/>
              <a:gd name="T27" fmla="*/ 2147483646 h 308"/>
              <a:gd name="T28" fmla="*/ 2147483646 w 42"/>
              <a:gd name="T29" fmla="*/ 2147483646 h 308"/>
              <a:gd name="T30" fmla="*/ 2147483646 w 42"/>
              <a:gd name="T31" fmla="*/ 2147483646 h 308"/>
              <a:gd name="T32" fmla="*/ 2147483646 w 42"/>
              <a:gd name="T33" fmla="*/ 2147483646 h 308"/>
              <a:gd name="T34" fmla="*/ 2147483646 w 42"/>
              <a:gd name="T35" fmla="*/ 0 h 308"/>
              <a:gd name="T36" fmla="*/ 2147483646 w 42"/>
              <a:gd name="T37" fmla="*/ 0 h 308"/>
              <a:gd name="T38" fmla="*/ 2147483646 w 42"/>
              <a:gd name="T39" fmla="*/ 0 h 308"/>
              <a:gd name="T40" fmla="*/ 2147483646 w 42"/>
              <a:gd name="T41" fmla="*/ 2147483646 h 308"/>
              <a:gd name="T42" fmla="*/ 2147483646 w 42"/>
              <a:gd name="T43" fmla="*/ 2147483646 h 308"/>
              <a:gd name="T44" fmla="*/ 2147483646 w 42"/>
              <a:gd name="T45" fmla="*/ 2147483646 h 308"/>
              <a:gd name="T46" fmla="*/ 2147483646 w 42"/>
              <a:gd name="T47" fmla="*/ 2147483646 h 308"/>
              <a:gd name="T48" fmla="*/ 0 w 42"/>
              <a:gd name="T49" fmla="*/ 2147483646 h 30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2" h="308">
                <a:moveTo>
                  <a:pt x="0" y="295"/>
                </a:moveTo>
                <a:lnTo>
                  <a:pt x="0" y="295"/>
                </a:lnTo>
                <a:lnTo>
                  <a:pt x="0" y="301"/>
                </a:lnTo>
                <a:lnTo>
                  <a:pt x="2" y="304"/>
                </a:lnTo>
                <a:lnTo>
                  <a:pt x="6" y="306"/>
                </a:lnTo>
                <a:lnTo>
                  <a:pt x="9" y="308"/>
                </a:lnTo>
                <a:lnTo>
                  <a:pt x="12" y="306"/>
                </a:lnTo>
                <a:lnTo>
                  <a:pt x="16" y="304"/>
                </a:lnTo>
                <a:lnTo>
                  <a:pt x="18" y="302"/>
                </a:lnTo>
                <a:lnTo>
                  <a:pt x="19" y="297"/>
                </a:lnTo>
                <a:lnTo>
                  <a:pt x="42" y="12"/>
                </a:lnTo>
                <a:lnTo>
                  <a:pt x="42" y="7"/>
                </a:lnTo>
                <a:lnTo>
                  <a:pt x="40" y="3"/>
                </a:lnTo>
                <a:lnTo>
                  <a:pt x="36" y="2"/>
                </a:lnTo>
                <a:lnTo>
                  <a:pt x="33" y="0"/>
                </a:lnTo>
                <a:lnTo>
                  <a:pt x="30" y="2"/>
                </a:lnTo>
                <a:lnTo>
                  <a:pt x="26" y="3"/>
                </a:lnTo>
                <a:lnTo>
                  <a:pt x="23" y="5"/>
                </a:lnTo>
                <a:lnTo>
                  <a:pt x="23" y="10"/>
                </a:lnTo>
                <a:lnTo>
                  <a:pt x="0" y="29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8" name="Freeform 489"/>
          <p:cNvSpPr>
            <a:spLocks/>
          </p:cNvSpPr>
          <p:nvPr userDrawn="1"/>
        </p:nvSpPr>
        <p:spPr bwMode="auto">
          <a:xfrm>
            <a:off x="849313" y="3433763"/>
            <a:ext cx="93662" cy="482600"/>
          </a:xfrm>
          <a:custGeom>
            <a:avLst/>
            <a:gdLst>
              <a:gd name="T0" fmla="*/ 2147483646 w 59"/>
              <a:gd name="T1" fmla="*/ 2147483646 h 304"/>
              <a:gd name="T2" fmla="*/ 2147483646 w 59"/>
              <a:gd name="T3" fmla="*/ 2147483646 h 304"/>
              <a:gd name="T4" fmla="*/ 2147483646 w 59"/>
              <a:gd name="T5" fmla="*/ 2147483646 h 304"/>
              <a:gd name="T6" fmla="*/ 2147483646 w 59"/>
              <a:gd name="T7" fmla="*/ 2147483646 h 304"/>
              <a:gd name="T8" fmla="*/ 2147483646 w 59"/>
              <a:gd name="T9" fmla="*/ 2147483646 h 304"/>
              <a:gd name="T10" fmla="*/ 2147483646 w 59"/>
              <a:gd name="T11" fmla="*/ 2147483646 h 304"/>
              <a:gd name="T12" fmla="*/ 2147483646 w 59"/>
              <a:gd name="T13" fmla="*/ 2147483646 h 304"/>
              <a:gd name="T14" fmla="*/ 2147483646 w 59"/>
              <a:gd name="T15" fmla="*/ 2147483646 h 304"/>
              <a:gd name="T16" fmla="*/ 2147483646 w 59"/>
              <a:gd name="T17" fmla="*/ 2147483646 h 304"/>
              <a:gd name="T18" fmla="*/ 2147483646 w 59"/>
              <a:gd name="T19" fmla="*/ 2147483646 h 304"/>
              <a:gd name="T20" fmla="*/ 2147483646 w 59"/>
              <a:gd name="T21" fmla="*/ 2147483646 h 304"/>
              <a:gd name="T22" fmla="*/ 2147483646 w 59"/>
              <a:gd name="T23" fmla="*/ 2147483646 h 304"/>
              <a:gd name="T24" fmla="*/ 2147483646 w 59"/>
              <a:gd name="T25" fmla="*/ 2147483646 h 304"/>
              <a:gd name="T26" fmla="*/ 2147483646 w 59"/>
              <a:gd name="T27" fmla="*/ 2147483646 h 304"/>
              <a:gd name="T28" fmla="*/ 2147483646 w 59"/>
              <a:gd name="T29" fmla="*/ 2147483646 h 304"/>
              <a:gd name="T30" fmla="*/ 2147483646 w 59"/>
              <a:gd name="T31" fmla="*/ 2147483646 h 304"/>
              <a:gd name="T32" fmla="*/ 2147483646 w 59"/>
              <a:gd name="T33" fmla="*/ 0 h 304"/>
              <a:gd name="T34" fmla="*/ 2147483646 w 59"/>
              <a:gd name="T35" fmla="*/ 0 h 304"/>
              <a:gd name="T36" fmla="*/ 2147483646 w 59"/>
              <a:gd name="T37" fmla="*/ 0 h 304"/>
              <a:gd name="T38" fmla="*/ 2147483646 w 59"/>
              <a:gd name="T39" fmla="*/ 0 h 304"/>
              <a:gd name="T40" fmla="*/ 2147483646 w 59"/>
              <a:gd name="T41" fmla="*/ 2147483646 h 304"/>
              <a:gd name="T42" fmla="*/ 2147483646 w 59"/>
              <a:gd name="T43" fmla="*/ 2147483646 h 304"/>
              <a:gd name="T44" fmla="*/ 0 w 59"/>
              <a:gd name="T45" fmla="*/ 2147483646 h 304"/>
              <a:gd name="T46" fmla="*/ 0 w 59"/>
              <a:gd name="T47" fmla="*/ 2147483646 h 304"/>
              <a:gd name="T48" fmla="*/ 2147483646 w 59"/>
              <a:gd name="T49" fmla="*/ 2147483646 h 30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59" h="304">
                <a:moveTo>
                  <a:pt x="40" y="295"/>
                </a:moveTo>
                <a:lnTo>
                  <a:pt x="40" y="295"/>
                </a:lnTo>
                <a:lnTo>
                  <a:pt x="40" y="299"/>
                </a:lnTo>
                <a:lnTo>
                  <a:pt x="43" y="302"/>
                </a:lnTo>
                <a:lnTo>
                  <a:pt x="47" y="304"/>
                </a:lnTo>
                <a:lnTo>
                  <a:pt x="50" y="304"/>
                </a:lnTo>
                <a:lnTo>
                  <a:pt x="54" y="302"/>
                </a:lnTo>
                <a:lnTo>
                  <a:pt x="57" y="300"/>
                </a:lnTo>
                <a:lnTo>
                  <a:pt x="59" y="297"/>
                </a:lnTo>
                <a:lnTo>
                  <a:pt x="59" y="292"/>
                </a:lnTo>
                <a:lnTo>
                  <a:pt x="19" y="8"/>
                </a:lnTo>
                <a:lnTo>
                  <a:pt x="18" y="3"/>
                </a:lnTo>
                <a:lnTo>
                  <a:pt x="16" y="1"/>
                </a:lnTo>
                <a:lnTo>
                  <a:pt x="12" y="0"/>
                </a:lnTo>
                <a:lnTo>
                  <a:pt x="7" y="0"/>
                </a:lnTo>
                <a:lnTo>
                  <a:pt x="4" y="1"/>
                </a:lnTo>
                <a:lnTo>
                  <a:pt x="2" y="3"/>
                </a:lnTo>
                <a:lnTo>
                  <a:pt x="0" y="6"/>
                </a:lnTo>
                <a:lnTo>
                  <a:pt x="0" y="10"/>
                </a:lnTo>
                <a:lnTo>
                  <a:pt x="40" y="29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21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2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9905803-CCAC-4330-840A-B95032A3321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11337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6B2CD-2A44-4DE5-B1A7-1CBCD39D3CF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94694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C1A17-8D5D-4A22-83F1-188A74EB2DF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37900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0E649-E3CF-4B5D-A7C3-FA7B0D7FB16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40749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2285C-571D-473F-A35C-73457415C5F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285263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3EE2E-1834-40EB-A720-A09B4CE6CD4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260DC-B8EA-431C-9B5A-B381DA6D513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781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3EE2E-1834-40EB-A720-A09B4CE6CD4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260DC-B8EA-431C-9B5A-B381DA6D513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801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3EE2E-1834-40EB-A720-A09B4CE6CD4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260DC-B8EA-431C-9B5A-B381DA6D513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065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3EE2E-1834-40EB-A720-A09B4CE6CD4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260DC-B8EA-431C-9B5A-B381DA6D513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96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3EE2E-1834-40EB-A720-A09B4CE6CD4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260DC-B8EA-431C-9B5A-B381DA6D513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1381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3EE2E-1834-40EB-A720-A09B4CE6CD4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260DC-B8EA-431C-9B5A-B381DA6D513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985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2DF49-C968-48F2-AA86-DDBB09C181B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196070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3EE2E-1834-40EB-A720-A09B4CE6CD4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260DC-B8EA-431C-9B5A-B381DA6D513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407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3EE2E-1834-40EB-A720-A09B4CE6CD4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260DC-B8EA-431C-9B5A-B381DA6D513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0546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3EE2E-1834-40EB-A720-A09B4CE6CD4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260DC-B8EA-431C-9B5A-B381DA6D513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614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3EE2E-1834-40EB-A720-A09B4CE6CD4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260DC-B8EA-431C-9B5A-B381DA6D513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52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3EE2E-1834-40EB-A720-A09B4CE6CD4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260DC-B8EA-431C-9B5A-B381DA6D513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536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6F172-CA18-4E4D-9F8F-1D3BB449442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13255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B9AF9-2FF4-4D62-BA0B-5A346B5FA7B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1143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D26F6-918A-4F2E-A79C-3192F420752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27581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9F22D-4CAD-4BE6-8127-412ABBDD3CF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41593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E172C9-7EE3-40C2-BAEA-56ACA45B662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91923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D514-2AF2-42FF-8B15-DEC89ABD099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45949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924E0-0B17-4C87-A32F-05C2A04A0EC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83879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13"/>
          <p:cNvSpPr>
            <a:spLocks/>
          </p:cNvSpPr>
          <p:nvPr userDrawn="1"/>
        </p:nvSpPr>
        <p:spPr bwMode="auto">
          <a:xfrm>
            <a:off x="8132763" y="4527550"/>
            <a:ext cx="793750" cy="2297113"/>
          </a:xfrm>
          <a:custGeom>
            <a:avLst/>
            <a:gdLst>
              <a:gd name="T0" fmla="*/ 2147483646 w 500"/>
              <a:gd name="T1" fmla="*/ 2147483646 h 1447"/>
              <a:gd name="T2" fmla="*/ 2147483646 w 500"/>
              <a:gd name="T3" fmla="*/ 2147483646 h 1447"/>
              <a:gd name="T4" fmla="*/ 2147483646 w 500"/>
              <a:gd name="T5" fmla="*/ 2147483646 h 1447"/>
              <a:gd name="T6" fmla="*/ 2147483646 w 500"/>
              <a:gd name="T7" fmla="*/ 2147483646 h 1447"/>
              <a:gd name="T8" fmla="*/ 2147483646 w 500"/>
              <a:gd name="T9" fmla="*/ 2147483646 h 1447"/>
              <a:gd name="T10" fmla="*/ 2147483646 w 500"/>
              <a:gd name="T11" fmla="*/ 2147483646 h 1447"/>
              <a:gd name="T12" fmla="*/ 2147483646 w 500"/>
              <a:gd name="T13" fmla="*/ 2147483646 h 1447"/>
              <a:gd name="T14" fmla="*/ 2147483646 w 500"/>
              <a:gd name="T15" fmla="*/ 2147483646 h 1447"/>
              <a:gd name="T16" fmla="*/ 2147483646 w 500"/>
              <a:gd name="T17" fmla="*/ 2147483646 h 1447"/>
              <a:gd name="T18" fmla="*/ 2147483646 w 500"/>
              <a:gd name="T19" fmla="*/ 2147483646 h 1447"/>
              <a:gd name="T20" fmla="*/ 2147483646 w 500"/>
              <a:gd name="T21" fmla="*/ 2147483646 h 1447"/>
              <a:gd name="T22" fmla="*/ 2147483646 w 500"/>
              <a:gd name="T23" fmla="*/ 2147483646 h 1447"/>
              <a:gd name="T24" fmla="*/ 2147483646 w 500"/>
              <a:gd name="T25" fmla="*/ 2147483646 h 1447"/>
              <a:gd name="T26" fmla="*/ 2147483646 w 500"/>
              <a:gd name="T27" fmla="*/ 2147483646 h 1447"/>
              <a:gd name="T28" fmla="*/ 2147483646 w 500"/>
              <a:gd name="T29" fmla="*/ 2147483646 h 1447"/>
              <a:gd name="T30" fmla="*/ 2147483646 w 500"/>
              <a:gd name="T31" fmla="*/ 2147483646 h 1447"/>
              <a:gd name="T32" fmla="*/ 2147483646 w 500"/>
              <a:gd name="T33" fmla="*/ 2147483646 h 1447"/>
              <a:gd name="T34" fmla="*/ 2147483646 w 500"/>
              <a:gd name="T35" fmla="*/ 2147483646 h 1447"/>
              <a:gd name="T36" fmla="*/ 2147483646 w 500"/>
              <a:gd name="T37" fmla="*/ 2147483646 h 1447"/>
              <a:gd name="T38" fmla="*/ 2147483646 w 500"/>
              <a:gd name="T39" fmla="*/ 2147483646 h 1447"/>
              <a:gd name="T40" fmla="*/ 2147483646 w 500"/>
              <a:gd name="T41" fmla="*/ 2147483646 h 1447"/>
              <a:gd name="T42" fmla="*/ 2147483646 w 500"/>
              <a:gd name="T43" fmla="*/ 2147483646 h 1447"/>
              <a:gd name="T44" fmla="*/ 2147483646 w 500"/>
              <a:gd name="T45" fmla="*/ 2147483646 h 1447"/>
              <a:gd name="T46" fmla="*/ 2147483646 w 500"/>
              <a:gd name="T47" fmla="*/ 2147483646 h 1447"/>
              <a:gd name="T48" fmla="*/ 2147483646 w 500"/>
              <a:gd name="T49" fmla="*/ 2147483646 h 1447"/>
              <a:gd name="T50" fmla="*/ 2147483646 w 500"/>
              <a:gd name="T51" fmla="*/ 2147483646 h 1447"/>
              <a:gd name="T52" fmla="*/ 2147483646 w 500"/>
              <a:gd name="T53" fmla="*/ 2147483646 h 1447"/>
              <a:gd name="T54" fmla="*/ 2147483646 w 500"/>
              <a:gd name="T55" fmla="*/ 2147483646 h 1447"/>
              <a:gd name="T56" fmla="*/ 2147483646 w 500"/>
              <a:gd name="T57" fmla="*/ 2147483646 h 1447"/>
              <a:gd name="T58" fmla="*/ 2147483646 w 500"/>
              <a:gd name="T59" fmla="*/ 2147483646 h 1447"/>
              <a:gd name="T60" fmla="*/ 0 w 500"/>
              <a:gd name="T61" fmla="*/ 2147483646 h 1447"/>
              <a:gd name="T62" fmla="*/ 2147483646 w 500"/>
              <a:gd name="T63" fmla="*/ 2147483646 h 1447"/>
              <a:gd name="T64" fmla="*/ 2147483646 w 500"/>
              <a:gd name="T65" fmla="*/ 2147483646 h 1447"/>
              <a:gd name="T66" fmla="*/ 2147483646 w 500"/>
              <a:gd name="T67" fmla="*/ 2147483646 h 1447"/>
              <a:gd name="T68" fmla="*/ 2147483646 w 500"/>
              <a:gd name="T69" fmla="*/ 2147483646 h 1447"/>
              <a:gd name="T70" fmla="*/ 2147483646 w 500"/>
              <a:gd name="T71" fmla="*/ 0 h 1447"/>
              <a:gd name="T72" fmla="*/ 2147483646 w 500"/>
              <a:gd name="T73" fmla="*/ 2147483646 h 1447"/>
              <a:gd name="T74" fmla="*/ 2147483646 w 500"/>
              <a:gd name="T75" fmla="*/ 2147483646 h 1447"/>
              <a:gd name="T76" fmla="*/ 2147483646 w 500"/>
              <a:gd name="T77" fmla="*/ 2147483646 h 1447"/>
              <a:gd name="T78" fmla="*/ 2147483646 w 500"/>
              <a:gd name="T79" fmla="*/ 2147483646 h 1447"/>
              <a:gd name="T80" fmla="*/ 2147483646 w 500"/>
              <a:gd name="T81" fmla="*/ 2147483646 h 1447"/>
              <a:gd name="T82" fmla="*/ 2147483646 w 500"/>
              <a:gd name="T83" fmla="*/ 2147483646 h 1447"/>
              <a:gd name="T84" fmla="*/ 2147483646 w 500"/>
              <a:gd name="T85" fmla="*/ 2147483646 h 1447"/>
              <a:gd name="T86" fmla="*/ 2147483646 w 500"/>
              <a:gd name="T87" fmla="*/ 2147483646 h 1447"/>
              <a:gd name="T88" fmla="*/ 2147483646 w 500"/>
              <a:gd name="T89" fmla="*/ 2147483646 h 1447"/>
              <a:gd name="T90" fmla="*/ 2147483646 w 500"/>
              <a:gd name="T91" fmla="*/ 2147483646 h 144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500" h="1447">
                <a:moveTo>
                  <a:pt x="467" y="471"/>
                </a:moveTo>
                <a:lnTo>
                  <a:pt x="467" y="471"/>
                </a:lnTo>
                <a:lnTo>
                  <a:pt x="473" y="492"/>
                </a:lnTo>
                <a:lnTo>
                  <a:pt x="479" y="516"/>
                </a:lnTo>
                <a:lnTo>
                  <a:pt x="484" y="542"/>
                </a:lnTo>
                <a:lnTo>
                  <a:pt x="487" y="571"/>
                </a:lnTo>
                <a:lnTo>
                  <a:pt x="494" y="634"/>
                </a:lnTo>
                <a:lnTo>
                  <a:pt x="499" y="701"/>
                </a:lnTo>
                <a:lnTo>
                  <a:pt x="500" y="775"/>
                </a:lnTo>
                <a:lnTo>
                  <a:pt x="500" y="851"/>
                </a:lnTo>
                <a:lnTo>
                  <a:pt x="497" y="926"/>
                </a:lnTo>
                <a:lnTo>
                  <a:pt x="494" y="1002"/>
                </a:lnTo>
                <a:lnTo>
                  <a:pt x="486" y="1145"/>
                </a:lnTo>
                <a:lnTo>
                  <a:pt x="478" y="1262"/>
                </a:lnTo>
                <a:lnTo>
                  <a:pt x="467" y="1375"/>
                </a:lnTo>
                <a:lnTo>
                  <a:pt x="465" y="1389"/>
                </a:lnTo>
                <a:lnTo>
                  <a:pt x="460" y="1402"/>
                </a:lnTo>
                <a:lnTo>
                  <a:pt x="454" y="1415"/>
                </a:lnTo>
                <a:lnTo>
                  <a:pt x="446" y="1424"/>
                </a:lnTo>
                <a:lnTo>
                  <a:pt x="434" y="1434"/>
                </a:lnTo>
                <a:lnTo>
                  <a:pt x="422" y="1441"/>
                </a:lnTo>
                <a:lnTo>
                  <a:pt x="409" y="1445"/>
                </a:lnTo>
                <a:lnTo>
                  <a:pt x="394" y="1447"/>
                </a:lnTo>
                <a:lnTo>
                  <a:pt x="388" y="1445"/>
                </a:lnTo>
                <a:lnTo>
                  <a:pt x="383" y="1445"/>
                </a:lnTo>
                <a:lnTo>
                  <a:pt x="378" y="1442"/>
                </a:lnTo>
                <a:lnTo>
                  <a:pt x="375" y="1439"/>
                </a:lnTo>
                <a:lnTo>
                  <a:pt x="373" y="1436"/>
                </a:lnTo>
                <a:lnTo>
                  <a:pt x="373" y="1433"/>
                </a:lnTo>
                <a:lnTo>
                  <a:pt x="373" y="1421"/>
                </a:lnTo>
                <a:lnTo>
                  <a:pt x="380" y="1396"/>
                </a:lnTo>
                <a:lnTo>
                  <a:pt x="383" y="1381"/>
                </a:lnTo>
                <a:lnTo>
                  <a:pt x="383" y="1367"/>
                </a:lnTo>
                <a:lnTo>
                  <a:pt x="391" y="1256"/>
                </a:lnTo>
                <a:lnTo>
                  <a:pt x="397" y="1138"/>
                </a:lnTo>
                <a:lnTo>
                  <a:pt x="402" y="998"/>
                </a:lnTo>
                <a:lnTo>
                  <a:pt x="402" y="923"/>
                </a:lnTo>
                <a:lnTo>
                  <a:pt x="402" y="847"/>
                </a:lnTo>
                <a:lnTo>
                  <a:pt x="402" y="772"/>
                </a:lnTo>
                <a:lnTo>
                  <a:pt x="399" y="699"/>
                </a:lnTo>
                <a:lnTo>
                  <a:pt x="394" y="632"/>
                </a:lnTo>
                <a:lnTo>
                  <a:pt x="386" y="571"/>
                </a:lnTo>
                <a:lnTo>
                  <a:pt x="381" y="542"/>
                </a:lnTo>
                <a:lnTo>
                  <a:pt x="376" y="516"/>
                </a:lnTo>
                <a:lnTo>
                  <a:pt x="370" y="492"/>
                </a:lnTo>
                <a:lnTo>
                  <a:pt x="364" y="471"/>
                </a:lnTo>
                <a:lnTo>
                  <a:pt x="359" y="458"/>
                </a:lnTo>
                <a:lnTo>
                  <a:pt x="352" y="445"/>
                </a:lnTo>
                <a:lnTo>
                  <a:pt x="336" y="418"/>
                </a:lnTo>
                <a:lnTo>
                  <a:pt x="315" y="389"/>
                </a:lnTo>
                <a:lnTo>
                  <a:pt x="290" y="357"/>
                </a:lnTo>
                <a:lnTo>
                  <a:pt x="261" y="325"/>
                </a:lnTo>
                <a:lnTo>
                  <a:pt x="230" y="291"/>
                </a:lnTo>
                <a:lnTo>
                  <a:pt x="166" y="225"/>
                </a:lnTo>
                <a:lnTo>
                  <a:pt x="105" y="166"/>
                </a:lnTo>
                <a:lnTo>
                  <a:pt x="52" y="118"/>
                </a:lnTo>
                <a:lnTo>
                  <a:pt x="0" y="73"/>
                </a:lnTo>
                <a:lnTo>
                  <a:pt x="2" y="64"/>
                </a:lnTo>
                <a:lnTo>
                  <a:pt x="3" y="58"/>
                </a:lnTo>
                <a:lnTo>
                  <a:pt x="7" y="52"/>
                </a:lnTo>
                <a:lnTo>
                  <a:pt x="11" y="44"/>
                </a:lnTo>
                <a:lnTo>
                  <a:pt x="23" y="32"/>
                </a:lnTo>
                <a:lnTo>
                  <a:pt x="37" y="21"/>
                </a:lnTo>
                <a:lnTo>
                  <a:pt x="50" y="13"/>
                </a:lnTo>
                <a:lnTo>
                  <a:pt x="61" y="7"/>
                </a:lnTo>
                <a:lnTo>
                  <a:pt x="73" y="0"/>
                </a:lnTo>
                <a:lnTo>
                  <a:pt x="87" y="2"/>
                </a:lnTo>
                <a:lnTo>
                  <a:pt x="102" y="7"/>
                </a:lnTo>
                <a:lnTo>
                  <a:pt x="113" y="13"/>
                </a:lnTo>
                <a:lnTo>
                  <a:pt x="124" y="21"/>
                </a:lnTo>
                <a:lnTo>
                  <a:pt x="132" y="32"/>
                </a:lnTo>
                <a:lnTo>
                  <a:pt x="139" y="44"/>
                </a:lnTo>
                <a:lnTo>
                  <a:pt x="143" y="58"/>
                </a:lnTo>
                <a:lnTo>
                  <a:pt x="145" y="73"/>
                </a:lnTo>
                <a:lnTo>
                  <a:pt x="190" y="118"/>
                </a:lnTo>
                <a:lnTo>
                  <a:pt x="235" y="167"/>
                </a:lnTo>
                <a:lnTo>
                  <a:pt x="290" y="227"/>
                </a:lnTo>
                <a:lnTo>
                  <a:pt x="346" y="291"/>
                </a:lnTo>
                <a:lnTo>
                  <a:pt x="373" y="325"/>
                </a:lnTo>
                <a:lnTo>
                  <a:pt x="399" y="357"/>
                </a:lnTo>
                <a:lnTo>
                  <a:pt x="422" y="389"/>
                </a:lnTo>
                <a:lnTo>
                  <a:pt x="441" y="418"/>
                </a:lnTo>
                <a:lnTo>
                  <a:pt x="455" y="447"/>
                </a:lnTo>
                <a:lnTo>
                  <a:pt x="467" y="471"/>
                </a:lnTo>
                <a:close/>
              </a:path>
            </a:pathLst>
          </a:custGeom>
          <a:solidFill>
            <a:srgbClr val="B9CC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7" name="Freeform 14"/>
          <p:cNvSpPr>
            <a:spLocks/>
          </p:cNvSpPr>
          <p:nvPr userDrawn="1"/>
        </p:nvSpPr>
        <p:spPr bwMode="auto">
          <a:xfrm>
            <a:off x="7877175" y="4284663"/>
            <a:ext cx="628650" cy="628650"/>
          </a:xfrm>
          <a:custGeom>
            <a:avLst/>
            <a:gdLst>
              <a:gd name="T0" fmla="*/ 2147483646 w 396"/>
              <a:gd name="T1" fmla="*/ 2147483646 h 396"/>
              <a:gd name="T2" fmla="*/ 2147483646 w 396"/>
              <a:gd name="T3" fmla="*/ 2147483646 h 396"/>
              <a:gd name="T4" fmla="*/ 2147483646 w 396"/>
              <a:gd name="T5" fmla="*/ 2147483646 h 396"/>
              <a:gd name="T6" fmla="*/ 2147483646 w 396"/>
              <a:gd name="T7" fmla="*/ 2147483646 h 396"/>
              <a:gd name="T8" fmla="*/ 2147483646 w 396"/>
              <a:gd name="T9" fmla="*/ 2147483646 h 396"/>
              <a:gd name="T10" fmla="*/ 2147483646 w 396"/>
              <a:gd name="T11" fmla="*/ 2147483646 h 396"/>
              <a:gd name="T12" fmla="*/ 2147483646 w 396"/>
              <a:gd name="T13" fmla="*/ 2147483646 h 396"/>
              <a:gd name="T14" fmla="*/ 2147483646 w 396"/>
              <a:gd name="T15" fmla="*/ 2147483646 h 396"/>
              <a:gd name="T16" fmla="*/ 2147483646 w 396"/>
              <a:gd name="T17" fmla="*/ 2147483646 h 396"/>
              <a:gd name="T18" fmla="*/ 2147483646 w 396"/>
              <a:gd name="T19" fmla="*/ 2147483646 h 396"/>
              <a:gd name="T20" fmla="*/ 2147483646 w 396"/>
              <a:gd name="T21" fmla="*/ 2147483646 h 396"/>
              <a:gd name="T22" fmla="*/ 2147483646 w 396"/>
              <a:gd name="T23" fmla="*/ 2147483646 h 396"/>
              <a:gd name="T24" fmla="*/ 2147483646 w 396"/>
              <a:gd name="T25" fmla="*/ 2147483646 h 396"/>
              <a:gd name="T26" fmla="*/ 2147483646 w 396"/>
              <a:gd name="T27" fmla="*/ 2147483646 h 396"/>
              <a:gd name="T28" fmla="*/ 2147483646 w 396"/>
              <a:gd name="T29" fmla="*/ 2147483646 h 396"/>
              <a:gd name="T30" fmla="*/ 2147483646 w 396"/>
              <a:gd name="T31" fmla="*/ 2147483646 h 396"/>
              <a:gd name="T32" fmla="*/ 2147483646 w 396"/>
              <a:gd name="T33" fmla="*/ 2147483646 h 396"/>
              <a:gd name="T34" fmla="*/ 0 w 396"/>
              <a:gd name="T35" fmla="*/ 2147483646 h 396"/>
              <a:gd name="T36" fmla="*/ 2147483646 w 396"/>
              <a:gd name="T37" fmla="*/ 2147483646 h 396"/>
              <a:gd name="T38" fmla="*/ 2147483646 w 396"/>
              <a:gd name="T39" fmla="*/ 2147483646 h 396"/>
              <a:gd name="T40" fmla="*/ 2147483646 w 396"/>
              <a:gd name="T41" fmla="*/ 2147483646 h 396"/>
              <a:gd name="T42" fmla="*/ 2147483646 w 396"/>
              <a:gd name="T43" fmla="*/ 2147483646 h 396"/>
              <a:gd name="T44" fmla="*/ 2147483646 w 396"/>
              <a:gd name="T45" fmla="*/ 2147483646 h 396"/>
              <a:gd name="T46" fmla="*/ 2147483646 w 396"/>
              <a:gd name="T47" fmla="*/ 2147483646 h 396"/>
              <a:gd name="T48" fmla="*/ 2147483646 w 396"/>
              <a:gd name="T49" fmla="*/ 2147483646 h 396"/>
              <a:gd name="T50" fmla="*/ 2147483646 w 396"/>
              <a:gd name="T51" fmla="*/ 0 h 396"/>
              <a:gd name="T52" fmla="*/ 2147483646 w 396"/>
              <a:gd name="T53" fmla="*/ 2147483646 h 396"/>
              <a:gd name="T54" fmla="*/ 2147483646 w 396"/>
              <a:gd name="T55" fmla="*/ 2147483646 h 396"/>
              <a:gd name="T56" fmla="*/ 2147483646 w 396"/>
              <a:gd name="T57" fmla="*/ 2147483646 h 396"/>
              <a:gd name="T58" fmla="*/ 2147483646 w 396"/>
              <a:gd name="T59" fmla="*/ 2147483646 h 396"/>
              <a:gd name="T60" fmla="*/ 2147483646 w 396"/>
              <a:gd name="T61" fmla="*/ 2147483646 h 396"/>
              <a:gd name="T62" fmla="*/ 2147483646 w 396"/>
              <a:gd name="T63" fmla="*/ 2147483646 h 396"/>
              <a:gd name="T64" fmla="*/ 2147483646 w 396"/>
              <a:gd name="T65" fmla="*/ 2147483646 h 396"/>
              <a:gd name="T66" fmla="*/ 2147483646 w 396"/>
              <a:gd name="T67" fmla="*/ 2147483646 h 396"/>
              <a:gd name="T68" fmla="*/ 2147483646 w 396"/>
              <a:gd name="T69" fmla="*/ 2147483646 h 39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396" h="396">
                <a:moveTo>
                  <a:pt x="396" y="198"/>
                </a:moveTo>
                <a:lnTo>
                  <a:pt x="396" y="198"/>
                </a:lnTo>
                <a:lnTo>
                  <a:pt x="394" y="217"/>
                </a:lnTo>
                <a:lnTo>
                  <a:pt x="391" y="238"/>
                </a:lnTo>
                <a:lnTo>
                  <a:pt x="386" y="256"/>
                </a:lnTo>
                <a:lnTo>
                  <a:pt x="380" y="275"/>
                </a:lnTo>
                <a:lnTo>
                  <a:pt x="372" y="291"/>
                </a:lnTo>
                <a:lnTo>
                  <a:pt x="362" y="309"/>
                </a:lnTo>
                <a:lnTo>
                  <a:pt x="351" y="324"/>
                </a:lnTo>
                <a:lnTo>
                  <a:pt x="338" y="338"/>
                </a:lnTo>
                <a:lnTo>
                  <a:pt x="324" y="351"/>
                </a:lnTo>
                <a:lnTo>
                  <a:pt x="309" y="362"/>
                </a:lnTo>
                <a:lnTo>
                  <a:pt x="293" y="372"/>
                </a:lnTo>
                <a:lnTo>
                  <a:pt x="275" y="380"/>
                </a:lnTo>
                <a:lnTo>
                  <a:pt x="258" y="386"/>
                </a:lnTo>
                <a:lnTo>
                  <a:pt x="238" y="391"/>
                </a:lnTo>
                <a:lnTo>
                  <a:pt x="219" y="394"/>
                </a:lnTo>
                <a:lnTo>
                  <a:pt x="198" y="396"/>
                </a:lnTo>
                <a:lnTo>
                  <a:pt x="177" y="394"/>
                </a:lnTo>
                <a:lnTo>
                  <a:pt x="158" y="391"/>
                </a:lnTo>
                <a:lnTo>
                  <a:pt x="139" y="386"/>
                </a:lnTo>
                <a:lnTo>
                  <a:pt x="121" y="380"/>
                </a:lnTo>
                <a:lnTo>
                  <a:pt x="103" y="372"/>
                </a:lnTo>
                <a:lnTo>
                  <a:pt x="87" y="362"/>
                </a:lnTo>
                <a:lnTo>
                  <a:pt x="73" y="351"/>
                </a:lnTo>
                <a:lnTo>
                  <a:pt x="58" y="338"/>
                </a:lnTo>
                <a:lnTo>
                  <a:pt x="45" y="324"/>
                </a:lnTo>
                <a:lnTo>
                  <a:pt x="34" y="309"/>
                </a:lnTo>
                <a:lnTo>
                  <a:pt x="25" y="291"/>
                </a:lnTo>
                <a:lnTo>
                  <a:pt x="16" y="275"/>
                </a:lnTo>
                <a:lnTo>
                  <a:pt x="10" y="256"/>
                </a:lnTo>
                <a:lnTo>
                  <a:pt x="5" y="238"/>
                </a:lnTo>
                <a:lnTo>
                  <a:pt x="2" y="217"/>
                </a:lnTo>
                <a:lnTo>
                  <a:pt x="0" y="198"/>
                </a:lnTo>
                <a:lnTo>
                  <a:pt x="2" y="177"/>
                </a:lnTo>
                <a:lnTo>
                  <a:pt x="5" y="158"/>
                </a:lnTo>
                <a:lnTo>
                  <a:pt x="10" y="139"/>
                </a:lnTo>
                <a:lnTo>
                  <a:pt x="16" y="121"/>
                </a:lnTo>
                <a:lnTo>
                  <a:pt x="25" y="103"/>
                </a:lnTo>
                <a:lnTo>
                  <a:pt x="34" y="87"/>
                </a:lnTo>
                <a:lnTo>
                  <a:pt x="45" y="73"/>
                </a:lnTo>
                <a:lnTo>
                  <a:pt x="58" y="58"/>
                </a:lnTo>
                <a:lnTo>
                  <a:pt x="73" y="45"/>
                </a:lnTo>
                <a:lnTo>
                  <a:pt x="87" y="34"/>
                </a:lnTo>
                <a:lnTo>
                  <a:pt x="103" y="25"/>
                </a:lnTo>
                <a:lnTo>
                  <a:pt x="121" y="17"/>
                </a:lnTo>
                <a:lnTo>
                  <a:pt x="139" y="9"/>
                </a:lnTo>
                <a:lnTo>
                  <a:pt x="158" y="4"/>
                </a:lnTo>
                <a:lnTo>
                  <a:pt x="177" y="2"/>
                </a:lnTo>
                <a:lnTo>
                  <a:pt x="198" y="0"/>
                </a:lnTo>
                <a:lnTo>
                  <a:pt x="219" y="2"/>
                </a:lnTo>
                <a:lnTo>
                  <a:pt x="238" y="4"/>
                </a:lnTo>
                <a:lnTo>
                  <a:pt x="258" y="9"/>
                </a:lnTo>
                <a:lnTo>
                  <a:pt x="275" y="17"/>
                </a:lnTo>
                <a:lnTo>
                  <a:pt x="293" y="25"/>
                </a:lnTo>
                <a:lnTo>
                  <a:pt x="309" y="34"/>
                </a:lnTo>
                <a:lnTo>
                  <a:pt x="324" y="45"/>
                </a:lnTo>
                <a:lnTo>
                  <a:pt x="338" y="58"/>
                </a:lnTo>
                <a:lnTo>
                  <a:pt x="351" y="73"/>
                </a:lnTo>
                <a:lnTo>
                  <a:pt x="362" y="87"/>
                </a:lnTo>
                <a:lnTo>
                  <a:pt x="372" y="103"/>
                </a:lnTo>
                <a:lnTo>
                  <a:pt x="380" y="121"/>
                </a:lnTo>
                <a:lnTo>
                  <a:pt x="386" y="139"/>
                </a:lnTo>
                <a:lnTo>
                  <a:pt x="391" y="158"/>
                </a:lnTo>
                <a:lnTo>
                  <a:pt x="394" y="177"/>
                </a:lnTo>
                <a:lnTo>
                  <a:pt x="396" y="198"/>
                </a:lnTo>
                <a:close/>
              </a:path>
            </a:pathLst>
          </a:custGeom>
          <a:solidFill>
            <a:srgbClr val="B9CC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8" name="Freeform 15"/>
          <p:cNvSpPr>
            <a:spLocks/>
          </p:cNvSpPr>
          <p:nvPr userDrawn="1"/>
        </p:nvSpPr>
        <p:spPr bwMode="auto">
          <a:xfrm>
            <a:off x="8128000" y="3871913"/>
            <a:ext cx="163513" cy="163512"/>
          </a:xfrm>
          <a:custGeom>
            <a:avLst/>
            <a:gdLst>
              <a:gd name="T0" fmla="*/ 2147483646 w 103"/>
              <a:gd name="T1" fmla="*/ 2147483646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2147483646 w 103"/>
              <a:gd name="T7" fmla="*/ 2147483646 h 103"/>
              <a:gd name="T8" fmla="*/ 2147483646 w 103"/>
              <a:gd name="T9" fmla="*/ 2147483646 h 103"/>
              <a:gd name="T10" fmla="*/ 2147483646 w 103"/>
              <a:gd name="T11" fmla="*/ 2147483646 h 103"/>
              <a:gd name="T12" fmla="*/ 2147483646 w 103"/>
              <a:gd name="T13" fmla="*/ 2147483646 h 103"/>
              <a:gd name="T14" fmla="*/ 2147483646 w 103"/>
              <a:gd name="T15" fmla="*/ 2147483646 h 103"/>
              <a:gd name="T16" fmla="*/ 2147483646 w 103"/>
              <a:gd name="T17" fmla="*/ 2147483646 h 103"/>
              <a:gd name="T18" fmla="*/ 2147483646 w 103"/>
              <a:gd name="T19" fmla="*/ 2147483646 h 103"/>
              <a:gd name="T20" fmla="*/ 2147483646 w 103"/>
              <a:gd name="T21" fmla="*/ 2147483646 h 103"/>
              <a:gd name="T22" fmla="*/ 2147483646 w 103"/>
              <a:gd name="T23" fmla="*/ 2147483646 h 103"/>
              <a:gd name="T24" fmla="*/ 2147483646 w 103"/>
              <a:gd name="T25" fmla="*/ 2147483646 h 103"/>
              <a:gd name="T26" fmla="*/ 2147483646 w 103"/>
              <a:gd name="T27" fmla="*/ 2147483646 h 103"/>
              <a:gd name="T28" fmla="*/ 2147483646 w 103"/>
              <a:gd name="T29" fmla="*/ 2147483646 h 103"/>
              <a:gd name="T30" fmla="*/ 2147483646 w 103"/>
              <a:gd name="T31" fmla="*/ 2147483646 h 103"/>
              <a:gd name="T32" fmla="*/ 2147483646 w 103"/>
              <a:gd name="T33" fmla="*/ 2147483646 h 103"/>
              <a:gd name="T34" fmla="*/ 2147483646 w 103"/>
              <a:gd name="T35" fmla="*/ 2147483646 h 103"/>
              <a:gd name="T36" fmla="*/ 0 w 103"/>
              <a:gd name="T37" fmla="*/ 2147483646 h 103"/>
              <a:gd name="T38" fmla="*/ 0 w 103"/>
              <a:gd name="T39" fmla="*/ 2147483646 h 103"/>
              <a:gd name="T40" fmla="*/ 2147483646 w 103"/>
              <a:gd name="T41" fmla="*/ 2147483646 h 103"/>
              <a:gd name="T42" fmla="*/ 2147483646 w 103"/>
              <a:gd name="T43" fmla="*/ 2147483646 h 103"/>
              <a:gd name="T44" fmla="*/ 2147483646 w 103"/>
              <a:gd name="T45" fmla="*/ 2147483646 h 103"/>
              <a:gd name="T46" fmla="*/ 2147483646 w 103"/>
              <a:gd name="T47" fmla="*/ 2147483646 h 103"/>
              <a:gd name="T48" fmla="*/ 2147483646 w 103"/>
              <a:gd name="T49" fmla="*/ 2147483646 h 103"/>
              <a:gd name="T50" fmla="*/ 2147483646 w 103"/>
              <a:gd name="T51" fmla="*/ 2147483646 h 103"/>
              <a:gd name="T52" fmla="*/ 2147483646 w 103"/>
              <a:gd name="T53" fmla="*/ 2147483646 h 103"/>
              <a:gd name="T54" fmla="*/ 2147483646 w 103"/>
              <a:gd name="T55" fmla="*/ 0 h 103"/>
              <a:gd name="T56" fmla="*/ 2147483646 w 103"/>
              <a:gd name="T57" fmla="*/ 0 h 103"/>
              <a:gd name="T58" fmla="*/ 2147483646 w 103"/>
              <a:gd name="T59" fmla="*/ 2147483646 h 103"/>
              <a:gd name="T60" fmla="*/ 2147483646 w 103"/>
              <a:gd name="T61" fmla="*/ 2147483646 h 103"/>
              <a:gd name="T62" fmla="*/ 2147483646 w 103"/>
              <a:gd name="T63" fmla="*/ 2147483646 h 103"/>
              <a:gd name="T64" fmla="*/ 2147483646 w 103"/>
              <a:gd name="T65" fmla="*/ 2147483646 h 103"/>
              <a:gd name="T66" fmla="*/ 2147483646 w 103"/>
              <a:gd name="T67" fmla="*/ 2147483646 h 103"/>
              <a:gd name="T68" fmla="*/ 2147483646 w 103"/>
              <a:gd name="T69" fmla="*/ 2147483646 h 103"/>
              <a:gd name="T70" fmla="*/ 2147483646 w 103"/>
              <a:gd name="T71" fmla="*/ 2147483646 h 103"/>
              <a:gd name="T72" fmla="*/ 2147483646 w 103"/>
              <a:gd name="T73" fmla="*/ 2147483646 h 103"/>
              <a:gd name="T74" fmla="*/ 2147483646 w 103"/>
              <a:gd name="T75" fmla="*/ 2147483646 h 10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3" h="103">
                <a:moveTo>
                  <a:pt x="103" y="51"/>
                </a:moveTo>
                <a:lnTo>
                  <a:pt x="103" y="51"/>
                </a:lnTo>
                <a:lnTo>
                  <a:pt x="103" y="61"/>
                </a:lnTo>
                <a:lnTo>
                  <a:pt x="100" y="71"/>
                </a:lnTo>
                <a:lnTo>
                  <a:pt x="95" y="80"/>
                </a:lnTo>
                <a:lnTo>
                  <a:pt x="88" y="87"/>
                </a:lnTo>
                <a:lnTo>
                  <a:pt x="80" y="93"/>
                </a:lnTo>
                <a:lnTo>
                  <a:pt x="72" y="98"/>
                </a:lnTo>
                <a:lnTo>
                  <a:pt x="63" y="101"/>
                </a:lnTo>
                <a:lnTo>
                  <a:pt x="51" y="103"/>
                </a:lnTo>
                <a:lnTo>
                  <a:pt x="42" y="101"/>
                </a:lnTo>
                <a:lnTo>
                  <a:pt x="32" y="98"/>
                </a:lnTo>
                <a:lnTo>
                  <a:pt x="23" y="93"/>
                </a:lnTo>
                <a:lnTo>
                  <a:pt x="16" y="87"/>
                </a:lnTo>
                <a:lnTo>
                  <a:pt x="10" y="80"/>
                </a:lnTo>
                <a:lnTo>
                  <a:pt x="5" y="71"/>
                </a:lnTo>
                <a:lnTo>
                  <a:pt x="2" y="61"/>
                </a:lnTo>
                <a:lnTo>
                  <a:pt x="0" y="51"/>
                </a:lnTo>
                <a:lnTo>
                  <a:pt x="2" y="40"/>
                </a:lnTo>
                <a:lnTo>
                  <a:pt x="5" y="31"/>
                </a:lnTo>
                <a:lnTo>
                  <a:pt x="10" y="23"/>
                </a:lnTo>
                <a:lnTo>
                  <a:pt x="16" y="15"/>
                </a:lnTo>
                <a:lnTo>
                  <a:pt x="23" y="8"/>
                </a:lnTo>
                <a:lnTo>
                  <a:pt x="32" y="5"/>
                </a:lnTo>
                <a:lnTo>
                  <a:pt x="42" y="2"/>
                </a:lnTo>
                <a:lnTo>
                  <a:pt x="51" y="0"/>
                </a:lnTo>
                <a:lnTo>
                  <a:pt x="63" y="2"/>
                </a:lnTo>
                <a:lnTo>
                  <a:pt x="72" y="5"/>
                </a:lnTo>
                <a:lnTo>
                  <a:pt x="80" y="8"/>
                </a:lnTo>
                <a:lnTo>
                  <a:pt x="88" y="15"/>
                </a:lnTo>
                <a:lnTo>
                  <a:pt x="95" y="23"/>
                </a:lnTo>
                <a:lnTo>
                  <a:pt x="100" y="31"/>
                </a:lnTo>
                <a:lnTo>
                  <a:pt x="103" y="40"/>
                </a:lnTo>
                <a:lnTo>
                  <a:pt x="103" y="51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9" name="Freeform 16"/>
          <p:cNvSpPr>
            <a:spLocks/>
          </p:cNvSpPr>
          <p:nvPr userDrawn="1"/>
        </p:nvSpPr>
        <p:spPr bwMode="auto">
          <a:xfrm>
            <a:off x="8156575" y="4244975"/>
            <a:ext cx="104775" cy="101600"/>
          </a:xfrm>
          <a:custGeom>
            <a:avLst/>
            <a:gdLst>
              <a:gd name="T0" fmla="*/ 2147483646 w 66"/>
              <a:gd name="T1" fmla="*/ 2147483646 h 64"/>
              <a:gd name="T2" fmla="*/ 2147483646 w 66"/>
              <a:gd name="T3" fmla="*/ 2147483646 h 64"/>
              <a:gd name="T4" fmla="*/ 2147483646 w 66"/>
              <a:gd name="T5" fmla="*/ 2147483646 h 64"/>
              <a:gd name="T6" fmla="*/ 2147483646 w 66"/>
              <a:gd name="T7" fmla="*/ 2147483646 h 64"/>
              <a:gd name="T8" fmla="*/ 2147483646 w 66"/>
              <a:gd name="T9" fmla="*/ 2147483646 h 64"/>
              <a:gd name="T10" fmla="*/ 2147483646 w 66"/>
              <a:gd name="T11" fmla="*/ 2147483646 h 64"/>
              <a:gd name="T12" fmla="*/ 2147483646 w 66"/>
              <a:gd name="T13" fmla="*/ 2147483646 h 64"/>
              <a:gd name="T14" fmla="*/ 2147483646 w 66"/>
              <a:gd name="T15" fmla="*/ 2147483646 h 64"/>
              <a:gd name="T16" fmla="*/ 2147483646 w 66"/>
              <a:gd name="T17" fmla="*/ 2147483646 h 64"/>
              <a:gd name="T18" fmla="*/ 2147483646 w 66"/>
              <a:gd name="T19" fmla="*/ 2147483646 h 64"/>
              <a:gd name="T20" fmla="*/ 2147483646 w 66"/>
              <a:gd name="T21" fmla="*/ 2147483646 h 64"/>
              <a:gd name="T22" fmla="*/ 2147483646 w 66"/>
              <a:gd name="T23" fmla="*/ 2147483646 h 64"/>
              <a:gd name="T24" fmla="*/ 2147483646 w 66"/>
              <a:gd name="T25" fmla="*/ 2147483646 h 64"/>
              <a:gd name="T26" fmla="*/ 2147483646 w 66"/>
              <a:gd name="T27" fmla="*/ 2147483646 h 64"/>
              <a:gd name="T28" fmla="*/ 2147483646 w 66"/>
              <a:gd name="T29" fmla="*/ 2147483646 h 64"/>
              <a:gd name="T30" fmla="*/ 2147483646 w 66"/>
              <a:gd name="T31" fmla="*/ 2147483646 h 64"/>
              <a:gd name="T32" fmla="*/ 2147483646 w 66"/>
              <a:gd name="T33" fmla="*/ 2147483646 h 64"/>
              <a:gd name="T34" fmla="*/ 2147483646 w 66"/>
              <a:gd name="T35" fmla="*/ 2147483646 h 64"/>
              <a:gd name="T36" fmla="*/ 0 w 66"/>
              <a:gd name="T37" fmla="*/ 2147483646 h 64"/>
              <a:gd name="T38" fmla="*/ 0 w 66"/>
              <a:gd name="T39" fmla="*/ 2147483646 h 64"/>
              <a:gd name="T40" fmla="*/ 2147483646 w 66"/>
              <a:gd name="T41" fmla="*/ 2147483646 h 64"/>
              <a:gd name="T42" fmla="*/ 2147483646 w 66"/>
              <a:gd name="T43" fmla="*/ 2147483646 h 64"/>
              <a:gd name="T44" fmla="*/ 2147483646 w 66"/>
              <a:gd name="T45" fmla="*/ 2147483646 h 64"/>
              <a:gd name="T46" fmla="*/ 2147483646 w 66"/>
              <a:gd name="T47" fmla="*/ 2147483646 h 64"/>
              <a:gd name="T48" fmla="*/ 2147483646 w 66"/>
              <a:gd name="T49" fmla="*/ 2147483646 h 64"/>
              <a:gd name="T50" fmla="*/ 2147483646 w 66"/>
              <a:gd name="T51" fmla="*/ 2147483646 h 64"/>
              <a:gd name="T52" fmla="*/ 2147483646 w 66"/>
              <a:gd name="T53" fmla="*/ 0 h 64"/>
              <a:gd name="T54" fmla="*/ 2147483646 w 66"/>
              <a:gd name="T55" fmla="*/ 0 h 64"/>
              <a:gd name="T56" fmla="*/ 2147483646 w 66"/>
              <a:gd name="T57" fmla="*/ 0 h 64"/>
              <a:gd name="T58" fmla="*/ 2147483646 w 66"/>
              <a:gd name="T59" fmla="*/ 0 h 64"/>
              <a:gd name="T60" fmla="*/ 2147483646 w 66"/>
              <a:gd name="T61" fmla="*/ 2147483646 h 64"/>
              <a:gd name="T62" fmla="*/ 2147483646 w 66"/>
              <a:gd name="T63" fmla="*/ 2147483646 h 64"/>
              <a:gd name="T64" fmla="*/ 2147483646 w 66"/>
              <a:gd name="T65" fmla="*/ 2147483646 h 64"/>
              <a:gd name="T66" fmla="*/ 2147483646 w 66"/>
              <a:gd name="T67" fmla="*/ 2147483646 h 64"/>
              <a:gd name="T68" fmla="*/ 2147483646 w 66"/>
              <a:gd name="T69" fmla="*/ 2147483646 h 64"/>
              <a:gd name="T70" fmla="*/ 2147483646 w 66"/>
              <a:gd name="T71" fmla="*/ 2147483646 h 64"/>
              <a:gd name="T72" fmla="*/ 2147483646 w 66"/>
              <a:gd name="T73" fmla="*/ 2147483646 h 64"/>
              <a:gd name="T74" fmla="*/ 2147483646 w 66"/>
              <a:gd name="T75" fmla="*/ 2147483646 h 6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66" h="64">
                <a:moveTo>
                  <a:pt x="66" y="32"/>
                </a:moveTo>
                <a:lnTo>
                  <a:pt x="66" y="32"/>
                </a:lnTo>
                <a:lnTo>
                  <a:pt x="64" y="38"/>
                </a:lnTo>
                <a:lnTo>
                  <a:pt x="62" y="45"/>
                </a:lnTo>
                <a:lnTo>
                  <a:pt x="59" y="50"/>
                </a:lnTo>
                <a:lnTo>
                  <a:pt x="56" y="54"/>
                </a:lnTo>
                <a:lnTo>
                  <a:pt x="51" y="59"/>
                </a:lnTo>
                <a:lnTo>
                  <a:pt x="45" y="62"/>
                </a:lnTo>
                <a:lnTo>
                  <a:pt x="38" y="64"/>
                </a:lnTo>
                <a:lnTo>
                  <a:pt x="32" y="64"/>
                </a:lnTo>
                <a:lnTo>
                  <a:pt x="25" y="64"/>
                </a:lnTo>
                <a:lnTo>
                  <a:pt x="21" y="62"/>
                </a:lnTo>
                <a:lnTo>
                  <a:pt x="14" y="59"/>
                </a:lnTo>
                <a:lnTo>
                  <a:pt x="9" y="54"/>
                </a:lnTo>
                <a:lnTo>
                  <a:pt x="6" y="50"/>
                </a:lnTo>
                <a:lnTo>
                  <a:pt x="3" y="45"/>
                </a:lnTo>
                <a:lnTo>
                  <a:pt x="1" y="38"/>
                </a:lnTo>
                <a:lnTo>
                  <a:pt x="0" y="32"/>
                </a:lnTo>
                <a:lnTo>
                  <a:pt x="1" y="25"/>
                </a:lnTo>
                <a:lnTo>
                  <a:pt x="3" y="19"/>
                </a:lnTo>
                <a:lnTo>
                  <a:pt x="6" y="14"/>
                </a:lnTo>
                <a:lnTo>
                  <a:pt x="9" y="9"/>
                </a:lnTo>
                <a:lnTo>
                  <a:pt x="14" y="5"/>
                </a:lnTo>
                <a:lnTo>
                  <a:pt x="21" y="1"/>
                </a:lnTo>
                <a:lnTo>
                  <a:pt x="25" y="0"/>
                </a:lnTo>
                <a:lnTo>
                  <a:pt x="32" y="0"/>
                </a:lnTo>
                <a:lnTo>
                  <a:pt x="38" y="0"/>
                </a:lnTo>
                <a:lnTo>
                  <a:pt x="45" y="1"/>
                </a:lnTo>
                <a:lnTo>
                  <a:pt x="51" y="5"/>
                </a:lnTo>
                <a:lnTo>
                  <a:pt x="56" y="9"/>
                </a:lnTo>
                <a:lnTo>
                  <a:pt x="59" y="14"/>
                </a:lnTo>
                <a:lnTo>
                  <a:pt x="62" y="19"/>
                </a:lnTo>
                <a:lnTo>
                  <a:pt x="64" y="25"/>
                </a:lnTo>
                <a:lnTo>
                  <a:pt x="66" y="3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0" name="Freeform 17"/>
          <p:cNvSpPr>
            <a:spLocks/>
          </p:cNvSpPr>
          <p:nvPr userDrawn="1"/>
        </p:nvSpPr>
        <p:spPr bwMode="auto">
          <a:xfrm>
            <a:off x="8196263" y="4010025"/>
            <a:ext cx="23812" cy="244475"/>
          </a:xfrm>
          <a:custGeom>
            <a:avLst/>
            <a:gdLst>
              <a:gd name="T0" fmla="*/ 2147483646 w 15"/>
              <a:gd name="T1" fmla="*/ 2147483646 h 154"/>
              <a:gd name="T2" fmla="*/ 2147483646 w 15"/>
              <a:gd name="T3" fmla="*/ 2147483646 h 154"/>
              <a:gd name="T4" fmla="*/ 2147483646 w 15"/>
              <a:gd name="T5" fmla="*/ 2147483646 h 154"/>
              <a:gd name="T6" fmla="*/ 2147483646 w 15"/>
              <a:gd name="T7" fmla="*/ 2147483646 h 154"/>
              <a:gd name="T8" fmla="*/ 2147483646 w 15"/>
              <a:gd name="T9" fmla="*/ 2147483646 h 154"/>
              <a:gd name="T10" fmla="*/ 2147483646 w 15"/>
              <a:gd name="T11" fmla="*/ 2147483646 h 154"/>
              <a:gd name="T12" fmla="*/ 2147483646 w 15"/>
              <a:gd name="T13" fmla="*/ 2147483646 h 154"/>
              <a:gd name="T14" fmla="*/ 2147483646 w 15"/>
              <a:gd name="T15" fmla="*/ 2147483646 h 154"/>
              <a:gd name="T16" fmla="*/ 2147483646 w 15"/>
              <a:gd name="T17" fmla="*/ 2147483646 h 154"/>
              <a:gd name="T18" fmla="*/ 2147483646 w 15"/>
              <a:gd name="T19" fmla="*/ 2147483646 h 154"/>
              <a:gd name="T20" fmla="*/ 0 w 15"/>
              <a:gd name="T21" fmla="*/ 2147483646 h 154"/>
              <a:gd name="T22" fmla="*/ 0 w 15"/>
              <a:gd name="T23" fmla="*/ 2147483646 h 154"/>
              <a:gd name="T24" fmla="*/ 0 w 15"/>
              <a:gd name="T25" fmla="*/ 2147483646 h 154"/>
              <a:gd name="T26" fmla="*/ 0 w 15"/>
              <a:gd name="T27" fmla="*/ 2147483646 h 154"/>
              <a:gd name="T28" fmla="*/ 0 w 15"/>
              <a:gd name="T29" fmla="*/ 2147483646 h 154"/>
              <a:gd name="T30" fmla="*/ 2147483646 w 15"/>
              <a:gd name="T31" fmla="*/ 2147483646 h 154"/>
              <a:gd name="T32" fmla="*/ 2147483646 w 15"/>
              <a:gd name="T33" fmla="*/ 2147483646 h 154"/>
              <a:gd name="T34" fmla="*/ 2147483646 w 15"/>
              <a:gd name="T35" fmla="*/ 0 h 154"/>
              <a:gd name="T36" fmla="*/ 2147483646 w 15"/>
              <a:gd name="T37" fmla="*/ 0 h 154"/>
              <a:gd name="T38" fmla="*/ 2147483646 w 15"/>
              <a:gd name="T39" fmla="*/ 0 h 154"/>
              <a:gd name="T40" fmla="*/ 2147483646 w 15"/>
              <a:gd name="T41" fmla="*/ 2147483646 h 154"/>
              <a:gd name="T42" fmla="*/ 2147483646 w 15"/>
              <a:gd name="T43" fmla="*/ 2147483646 h 154"/>
              <a:gd name="T44" fmla="*/ 2147483646 w 15"/>
              <a:gd name="T45" fmla="*/ 2147483646 h 154"/>
              <a:gd name="T46" fmla="*/ 2147483646 w 15"/>
              <a:gd name="T47" fmla="*/ 2147483646 h 154"/>
              <a:gd name="T48" fmla="*/ 2147483646 w 15"/>
              <a:gd name="T49" fmla="*/ 2147483646 h 15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5" h="154">
                <a:moveTo>
                  <a:pt x="15" y="148"/>
                </a:moveTo>
                <a:lnTo>
                  <a:pt x="15" y="148"/>
                </a:lnTo>
                <a:lnTo>
                  <a:pt x="15" y="151"/>
                </a:lnTo>
                <a:lnTo>
                  <a:pt x="13" y="153"/>
                </a:lnTo>
                <a:lnTo>
                  <a:pt x="10" y="154"/>
                </a:lnTo>
                <a:lnTo>
                  <a:pt x="8" y="154"/>
                </a:lnTo>
                <a:lnTo>
                  <a:pt x="5" y="154"/>
                </a:lnTo>
                <a:lnTo>
                  <a:pt x="2" y="153"/>
                </a:lnTo>
                <a:lnTo>
                  <a:pt x="0" y="151"/>
                </a:lnTo>
                <a:lnTo>
                  <a:pt x="0" y="148"/>
                </a:lnTo>
                <a:lnTo>
                  <a:pt x="0" y="8"/>
                </a:lnTo>
                <a:lnTo>
                  <a:pt x="0" y="5"/>
                </a:lnTo>
                <a:lnTo>
                  <a:pt x="2" y="3"/>
                </a:lnTo>
                <a:lnTo>
                  <a:pt x="5" y="1"/>
                </a:lnTo>
                <a:lnTo>
                  <a:pt x="8" y="0"/>
                </a:lnTo>
                <a:lnTo>
                  <a:pt x="10" y="1"/>
                </a:lnTo>
                <a:lnTo>
                  <a:pt x="13" y="3"/>
                </a:lnTo>
                <a:lnTo>
                  <a:pt x="15" y="5"/>
                </a:lnTo>
                <a:lnTo>
                  <a:pt x="15" y="8"/>
                </a:lnTo>
                <a:lnTo>
                  <a:pt x="15" y="148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1" name="Freeform 18"/>
          <p:cNvSpPr>
            <a:spLocks/>
          </p:cNvSpPr>
          <p:nvPr userDrawn="1"/>
        </p:nvSpPr>
        <p:spPr bwMode="auto">
          <a:xfrm>
            <a:off x="8128000" y="3675063"/>
            <a:ext cx="63500" cy="217487"/>
          </a:xfrm>
          <a:custGeom>
            <a:avLst/>
            <a:gdLst>
              <a:gd name="T0" fmla="*/ 2147483646 w 40"/>
              <a:gd name="T1" fmla="*/ 2147483646 h 137"/>
              <a:gd name="T2" fmla="*/ 2147483646 w 40"/>
              <a:gd name="T3" fmla="*/ 2147483646 h 137"/>
              <a:gd name="T4" fmla="*/ 2147483646 w 40"/>
              <a:gd name="T5" fmla="*/ 2147483646 h 137"/>
              <a:gd name="T6" fmla="*/ 2147483646 w 40"/>
              <a:gd name="T7" fmla="*/ 2147483646 h 137"/>
              <a:gd name="T8" fmla="*/ 2147483646 w 40"/>
              <a:gd name="T9" fmla="*/ 2147483646 h 137"/>
              <a:gd name="T10" fmla="*/ 2147483646 w 40"/>
              <a:gd name="T11" fmla="*/ 2147483646 h 137"/>
              <a:gd name="T12" fmla="*/ 2147483646 w 40"/>
              <a:gd name="T13" fmla="*/ 2147483646 h 137"/>
              <a:gd name="T14" fmla="*/ 2147483646 w 40"/>
              <a:gd name="T15" fmla="*/ 2147483646 h 137"/>
              <a:gd name="T16" fmla="*/ 0 w 40"/>
              <a:gd name="T17" fmla="*/ 2147483646 h 137"/>
              <a:gd name="T18" fmla="*/ 0 w 40"/>
              <a:gd name="T19" fmla="*/ 2147483646 h 137"/>
              <a:gd name="T20" fmla="*/ 0 w 40"/>
              <a:gd name="T21" fmla="*/ 2147483646 h 137"/>
              <a:gd name="T22" fmla="*/ 2147483646 w 40"/>
              <a:gd name="T23" fmla="*/ 0 h 137"/>
              <a:gd name="T24" fmla="*/ 2147483646 w 40"/>
              <a:gd name="T25" fmla="*/ 0 h 137"/>
              <a:gd name="T26" fmla="*/ 2147483646 w 40"/>
              <a:gd name="T27" fmla="*/ 0 h 137"/>
              <a:gd name="T28" fmla="*/ 2147483646 w 40"/>
              <a:gd name="T29" fmla="*/ 0 h 137"/>
              <a:gd name="T30" fmla="*/ 2147483646 w 40"/>
              <a:gd name="T31" fmla="*/ 2147483646 h 137"/>
              <a:gd name="T32" fmla="*/ 2147483646 w 40"/>
              <a:gd name="T33" fmla="*/ 2147483646 h 13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0" h="137">
                <a:moveTo>
                  <a:pt x="40" y="132"/>
                </a:moveTo>
                <a:lnTo>
                  <a:pt x="40" y="132"/>
                </a:lnTo>
                <a:lnTo>
                  <a:pt x="40" y="135"/>
                </a:lnTo>
                <a:lnTo>
                  <a:pt x="37" y="137"/>
                </a:lnTo>
                <a:lnTo>
                  <a:pt x="34" y="137"/>
                </a:lnTo>
                <a:lnTo>
                  <a:pt x="32" y="134"/>
                </a:lnTo>
                <a:lnTo>
                  <a:pt x="0" y="5"/>
                </a:lnTo>
                <a:lnTo>
                  <a:pt x="0" y="2"/>
                </a:lnTo>
                <a:lnTo>
                  <a:pt x="3" y="0"/>
                </a:lnTo>
                <a:lnTo>
                  <a:pt x="6" y="0"/>
                </a:lnTo>
                <a:lnTo>
                  <a:pt x="8" y="3"/>
                </a:lnTo>
                <a:lnTo>
                  <a:pt x="40" y="13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2" name="Freeform 19"/>
          <p:cNvSpPr>
            <a:spLocks/>
          </p:cNvSpPr>
          <p:nvPr userDrawn="1"/>
        </p:nvSpPr>
        <p:spPr bwMode="auto">
          <a:xfrm>
            <a:off x="8202613" y="3657600"/>
            <a:ext cx="19050" cy="223838"/>
          </a:xfrm>
          <a:custGeom>
            <a:avLst/>
            <a:gdLst>
              <a:gd name="T0" fmla="*/ 2147483646 w 12"/>
              <a:gd name="T1" fmla="*/ 2147483646 h 141"/>
              <a:gd name="T2" fmla="*/ 2147483646 w 12"/>
              <a:gd name="T3" fmla="*/ 2147483646 h 141"/>
              <a:gd name="T4" fmla="*/ 2147483646 w 12"/>
              <a:gd name="T5" fmla="*/ 2147483646 h 141"/>
              <a:gd name="T6" fmla="*/ 2147483646 w 12"/>
              <a:gd name="T7" fmla="*/ 2147483646 h 141"/>
              <a:gd name="T8" fmla="*/ 2147483646 w 12"/>
              <a:gd name="T9" fmla="*/ 2147483646 h 141"/>
              <a:gd name="T10" fmla="*/ 2147483646 w 12"/>
              <a:gd name="T11" fmla="*/ 2147483646 h 141"/>
              <a:gd name="T12" fmla="*/ 2147483646 w 12"/>
              <a:gd name="T13" fmla="*/ 2147483646 h 141"/>
              <a:gd name="T14" fmla="*/ 0 w 12"/>
              <a:gd name="T15" fmla="*/ 2147483646 h 141"/>
              <a:gd name="T16" fmla="*/ 2147483646 w 12"/>
              <a:gd name="T17" fmla="*/ 2147483646 h 141"/>
              <a:gd name="T18" fmla="*/ 2147483646 w 12"/>
              <a:gd name="T19" fmla="*/ 2147483646 h 141"/>
              <a:gd name="T20" fmla="*/ 2147483646 w 12"/>
              <a:gd name="T21" fmla="*/ 2147483646 h 141"/>
              <a:gd name="T22" fmla="*/ 2147483646 w 12"/>
              <a:gd name="T23" fmla="*/ 0 h 141"/>
              <a:gd name="T24" fmla="*/ 2147483646 w 12"/>
              <a:gd name="T25" fmla="*/ 0 h 141"/>
              <a:gd name="T26" fmla="*/ 2147483646 w 12"/>
              <a:gd name="T27" fmla="*/ 0 h 141"/>
              <a:gd name="T28" fmla="*/ 2147483646 w 12"/>
              <a:gd name="T29" fmla="*/ 2147483646 h 141"/>
              <a:gd name="T30" fmla="*/ 2147483646 w 12"/>
              <a:gd name="T31" fmla="*/ 2147483646 h 141"/>
              <a:gd name="T32" fmla="*/ 2147483646 w 12"/>
              <a:gd name="T33" fmla="*/ 2147483646 h 14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" h="141">
                <a:moveTo>
                  <a:pt x="9" y="137"/>
                </a:moveTo>
                <a:lnTo>
                  <a:pt x="9" y="137"/>
                </a:lnTo>
                <a:lnTo>
                  <a:pt x="8" y="140"/>
                </a:lnTo>
                <a:lnTo>
                  <a:pt x="4" y="141"/>
                </a:lnTo>
                <a:lnTo>
                  <a:pt x="1" y="140"/>
                </a:lnTo>
                <a:lnTo>
                  <a:pt x="0" y="137"/>
                </a:lnTo>
                <a:lnTo>
                  <a:pt x="3" y="3"/>
                </a:lnTo>
                <a:lnTo>
                  <a:pt x="4" y="2"/>
                </a:lnTo>
                <a:lnTo>
                  <a:pt x="8" y="0"/>
                </a:lnTo>
                <a:lnTo>
                  <a:pt x="11" y="2"/>
                </a:lnTo>
                <a:lnTo>
                  <a:pt x="12" y="5"/>
                </a:lnTo>
                <a:lnTo>
                  <a:pt x="9" y="13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3" name="Freeform 20"/>
          <p:cNvSpPr>
            <a:spLocks/>
          </p:cNvSpPr>
          <p:nvPr userDrawn="1"/>
        </p:nvSpPr>
        <p:spPr bwMode="auto">
          <a:xfrm>
            <a:off x="8056563" y="3698875"/>
            <a:ext cx="112712" cy="198438"/>
          </a:xfrm>
          <a:custGeom>
            <a:avLst/>
            <a:gdLst>
              <a:gd name="T0" fmla="*/ 2147483646 w 71"/>
              <a:gd name="T1" fmla="*/ 2147483646 h 125"/>
              <a:gd name="T2" fmla="*/ 2147483646 w 71"/>
              <a:gd name="T3" fmla="*/ 2147483646 h 125"/>
              <a:gd name="T4" fmla="*/ 2147483646 w 71"/>
              <a:gd name="T5" fmla="*/ 2147483646 h 125"/>
              <a:gd name="T6" fmla="*/ 2147483646 w 71"/>
              <a:gd name="T7" fmla="*/ 2147483646 h 125"/>
              <a:gd name="T8" fmla="*/ 2147483646 w 71"/>
              <a:gd name="T9" fmla="*/ 2147483646 h 125"/>
              <a:gd name="T10" fmla="*/ 2147483646 w 71"/>
              <a:gd name="T11" fmla="*/ 2147483646 h 125"/>
              <a:gd name="T12" fmla="*/ 2147483646 w 71"/>
              <a:gd name="T13" fmla="*/ 2147483646 h 125"/>
              <a:gd name="T14" fmla="*/ 2147483646 w 71"/>
              <a:gd name="T15" fmla="*/ 2147483646 h 125"/>
              <a:gd name="T16" fmla="*/ 0 w 71"/>
              <a:gd name="T17" fmla="*/ 2147483646 h 125"/>
              <a:gd name="T18" fmla="*/ 0 w 71"/>
              <a:gd name="T19" fmla="*/ 2147483646 h 125"/>
              <a:gd name="T20" fmla="*/ 0 w 71"/>
              <a:gd name="T21" fmla="*/ 2147483646 h 125"/>
              <a:gd name="T22" fmla="*/ 2147483646 w 71"/>
              <a:gd name="T23" fmla="*/ 0 h 125"/>
              <a:gd name="T24" fmla="*/ 2147483646 w 71"/>
              <a:gd name="T25" fmla="*/ 0 h 125"/>
              <a:gd name="T26" fmla="*/ 2147483646 w 71"/>
              <a:gd name="T27" fmla="*/ 0 h 125"/>
              <a:gd name="T28" fmla="*/ 2147483646 w 71"/>
              <a:gd name="T29" fmla="*/ 0 h 125"/>
              <a:gd name="T30" fmla="*/ 2147483646 w 71"/>
              <a:gd name="T31" fmla="*/ 2147483646 h 125"/>
              <a:gd name="T32" fmla="*/ 2147483646 w 71"/>
              <a:gd name="T33" fmla="*/ 2147483646 h 12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71" h="125">
                <a:moveTo>
                  <a:pt x="69" y="119"/>
                </a:moveTo>
                <a:lnTo>
                  <a:pt x="69" y="119"/>
                </a:lnTo>
                <a:lnTo>
                  <a:pt x="71" y="122"/>
                </a:lnTo>
                <a:lnTo>
                  <a:pt x="68" y="125"/>
                </a:lnTo>
                <a:lnTo>
                  <a:pt x="64" y="125"/>
                </a:lnTo>
                <a:lnTo>
                  <a:pt x="63" y="124"/>
                </a:lnTo>
                <a:lnTo>
                  <a:pt x="0" y="6"/>
                </a:lnTo>
                <a:lnTo>
                  <a:pt x="0" y="3"/>
                </a:lnTo>
                <a:lnTo>
                  <a:pt x="2" y="0"/>
                </a:lnTo>
                <a:lnTo>
                  <a:pt x="5" y="0"/>
                </a:lnTo>
                <a:lnTo>
                  <a:pt x="8" y="1"/>
                </a:lnTo>
                <a:lnTo>
                  <a:pt x="69" y="119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4" name="Freeform 21"/>
          <p:cNvSpPr>
            <a:spLocks/>
          </p:cNvSpPr>
          <p:nvPr userDrawn="1"/>
        </p:nvSpPr>
        <p:spPr bwMode="auto">
          <a:xfrm>
            <a:off x="8232775" y="3667125"/>
            <a:ext cx="61913" cy="220663"/>
          </a:xfrm>
          <a:custGeom>
            <a:avLst/>
            <a:gdLst>
              <a:gd name="T0" fmla="*/ 2147483646 w 39"/>
              <a:gd name="T1" fmla="*/ 2147483646 h 139"/>
              <a:gd name="T2" fmla="*/ 2147483646 w 39"/>
              <a:gd name="T3" fmla="*/ 2147483646 h 139"/>
              <a:gd name="T4" fmla="*/ 2147483646 w 39"/>
              <a:gd name="T5" fmla="*/ 2147483646 h 139"/>
              <a:gd name="T6" fmla="*/ 2147483646 w 39"/>
              <a:gd name="T7" fmla="*/ 2147483646 h 139"/>
              <a:gd name="T8" fmla="*/ 2147483646 w 39"/>
              <a:gd name="T9" fmla="*/ 2147483646 h 139"/>
              <a:gd name="T10" fmla="*/ 2147483646 w 39"/>
              <a:gd name="T11" fmla="*/ 2147483646 h 139"/>
              <a:gd name="T12" fmla="*/ 0 w 39"/>
              <a:gd name="T13" fmla="*/ 2147483646 h 139"/>
              <a:gd name="T14" fmla="*/ 0 w 39"/>
              <a:gd name="T15" fmla="*/ 2147483646 h 139"/>
              <a:gd name="T16" fmla="*/ 2147483646 w 39"/>
              <a:gd name="T17" fmla="*/ 2147483646 h 139"/>
              <a:gd name="T18" fmla="*/ 2147483646 w 39"/>
              <a:gd name="T19" fmla="*/ 2147483646 h 139"/>
              <a:gd name="T20" fmla="*/ 2147483646 w 39"/>
              <a:gd name="T21" fmla="*/ 2147483646 h 139"/>
              <a:gd name="T22" fmla="*/ 2147483646 w 39"/>
              <a:gd name="T23" fmla="*/ 0 h 139"/>
              <a:gd name="T24" fmla="*/ 2147483646 w 39"/>
              <a:gd name="T25" fmla="*/ 0 h 139"/>
              <a:gd name="T26" fmla="*/ 2147483646 w 39"/>
              <a:gd name="T27" fmla="*/ 0 h 139"/>
              <a:gd name="T28" fmla="*/ 2147483646 w 39"/>
              <a:gd name="T29" fmla="*/ 2147483646 h 139"/>
              <a:gd name="T30" fmla="*/ 2147483646 w 39"/>
              <a:gd name="T31" fmla="*/ 2147483646 h 139"/>
              <a:gd name="T32" fmla="*/ 2147483646 w 39"/>
              <a:gd name="T33" fmla="*/ 2147483646 h 13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9" h="139">
                <a:moveTo>
                  <a:pt x="8" y="135"/>
                </a:moveTo>
                <a:lnTo>
                  <a:pt x="8" y="135"/>
                </a:lnTo>
                <a:lnTo>
                  <a:pt x="6" y="139"/>
                </a:lnTo>
                <a:lnTo>
                  <a:pt x="3" y="139"/>
                </a:lnTo>
                <a:lnTo>
                  <a:pt x="0" y="137"/>
                </a:lnTo>
                <a:lnTo>
                  <a:pt x="0" y="134"/>
                </a:lnTo>
                <a:lnTo>
                  <a:pt x="30" y="4"/>
                </a:lnTo>
                <a:lnTo>
                  <a:pt x="32" y="2"/>
                </a:lnTo>
                <a:lnTo>
                  <a:pt x="35" y="0"/>
                </a:lnTo>
                <a:lnTo>
                  <a:pt x="39" y="4"/>
                </a:lnTo>
                <a:lnTo>
                  <a:pt x="39" y="7"/>
                </a:lnTo>
                <a:lnTo>
                  <a:pt x="8" y="13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5" name="Freeform 22"/>
          <p:cNvSpPr>
            <a:spLocks/>
          </p:cNvSpPr>
          <p:nvPr userDrawn="1"/>
        </p:nvSpPr>
        <p:spPr bwMode="auto">
          <a:xfrm>
            <a:off x="8007350" y="3741738"/>
            <a:ext cx="138113" cy="185737"/>
          </a:xfrm>
          <a:custGeom>
            <a:avLst/>
            <a:gdLst>
              <a:gd name="T0" fmla="*/ 2147483646 w 87"/>
              <a:gd name="T1" fmla="*/ 2147483646 h 117"/>
              <a:gd name="T2" fmla="*/ 2147483646 w 87"/>
              <a:gd name="T3" fmla="*/ 2147483646 h 117"/>
              <a:gd name="T4" fmla="*/ 2147483646 w 87"/>
              <a:gd name="T5" fmla="*/ 2147483646 h 117"/>
              <a:gd name="T6" fmla="*/ 2147483646 w 87"/>
              <a:gd name="T7" fmla="*/ 2147483646 h 117"/>
              <a:gd name="T8" fmla="*/ 2147483646 w 87"/>
              <a:gd name="T9" fmla="*/ 2147483646 h 117"/>
              <a:gd name="T10" fmla="*/ 2147483646 w 87"/>
              <a:gd name="T11" fmla="*/ 2147483646 h 117"/>
              <a:gd name="T12" fmla="*/ 2147483646 w 87"/>
              <a:gd name="T13" fmla="*/ 2147483646 h 117"/>
              <a:gd name="T14" fmla="*/ 2147483646 w 87"/>
              <a:gd name="T15" fmla="*/ 2147483646 h 117"/>
              <a:gd name="T16" fmla="*/ 2147483646 w 87"/>
              <a:gd name="T17" fmla="*/ 2147483646 h 117"/>
              <a:gd name="T18" fmla="*/ 2147483646 w 87"/>
              <a:gd name="T19" fmla="*/ 2147483646 h 117"/>
              <a:gd name="T20" fmla="*/ 0 w 87"/>
              <a:gd name="T21" fmla="*/ 2147483646 h 117"/>
              <a:gd name="T22" fmla="*/ 2147483646 w 87"/>
              <a:gd name="T23" fmla="*/ 2147483646 h 117"/>
              <a:gd name="T24" fmla="*/ 2147483646 w 87"/>
              <a:gd name="T25" fmla="*/ 2147483646 h 117"/>
              <a:gd name="T26" fmla="*/ 2147483646 w 87"/>
              <a:gd name="T27" fmla="*/ 2147483646 h 117"/>
              <a:gd name="T28" fmla="*/ 2147483646 w 87"/>
              <a:gd name="T29" fmla="*/ 0 h 117"/>
              <a:gd name="T30" fmla="*/ 2147483646 w 87"/>
              <a:gd name="T31" fmla="*/ 2147483646 h 117"/>
              <a:gd name="T32" fmla="*/ 2147483646 w 87"/>
              <a:gd name="T33" fmla="*/ 2147483646 h 11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87" h="117">
                <a:moveTo>
                  <a:pt x="87" y="109"/>
                </a:moveTo>
                <a:lnTo>
                  <a:pt x="87" y="109"/>
                </a:lnTo>
                <a:lnTo>
                  <a:pt x="87" y="114"/>
                </a:lnTo>
                <a:lnTo>
                  <a:pt x="86" y="116"/>
                </a:lnTo>
                <a:lnTo>
                  <a:pt x="82" y="117"/>
                </a:lnTo>
                <a:lnTo>
                  <a:pt x="79" y="116"/>
                </a:lnTo>
                <a:lnTo>
                  <a:pt x="2" y="8"/>
                </a:lnTo>
                <a:lnTo>
                  <a:pt x="0" y="5"/>
                </a:lnTo>
                <a:lnTo>
                  <a:pt x="4" y="2"/>
                </a:lnTo>
                <a:lnTo>
                  <a:pt x="7" y="0"/>
                </a:lnTo>
                <a:lnTo>
                  <a:pt x="10" y="2"/>
                </a:lnTo>
                <a:lnTo>
                  <a:pt x="87" y="109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6" name="Freeform 23"/>
          <p:cNvSpPr>
            <a:spLocks/>
          </p:cNvSpPr>
          <p:nvPr userDrawn="1"/>
        </p:nvSpPr>
        <p:spPr bwMode="auto">
          <a:xfrm>
            <a:off x="7969250" y="3800475"/>
            <a:ext cx="171450" cy="155575"/>
          </a:xfrm>
          <a:custGeom>
            <a:avLst/>
            <a:gdLst>
              <a:gd name="T0" fmla="*/ 2147483646 w 108"/>
              <a:gd name="T1" fmla="*/ 2147483646 h 98"/>
              <a:gd name="T2" fmla="*/ 2147483646 w 108"/>
              <a:gd name="T3" fmla="*/ 2147483646 h 98"/>
              <a:gd name="T4" fmla="*/ 2147483646 w 108"/>
              <a:gd name="T5" fmla="*/ 2147483646 h 98"/>
              <a:gd name="T6" fmla="*/ 2147483646 w 108"/>
              <a:gd name="T7" fmla="*/ 2147483646 h 98"/>
              <a:gd name="T8" fmla="*/ 2147483646 w 108"/>
              <a:gd name="T9" fmla="*/ 2147483646 h 98"/>
              <a:gd name="T10" fmla="*/ 2147483646 w 108"/>
              <a:gd name="T11" fmla="*/ 2147483646 h 98"/>
              <a:gd name="T12" fmla="*/ 2147483646 w 108"/>
              <a:gd name="T13" fmla="*/ 2147483646 h 98"/>
              <a:gd name="T14" fmla="*/ 2147483646 w 108"/>
              <a:gd name="T15" fmla="*/ 2147483646 h 98"/>
              <a:gd name="T16" fmla="*/ 2147483646 w 108"/>
              <a:gd name="T17" fmla="*/ 2147483646 h 98"/>
              <a:gd name="T18" fmla="*/ 2147483646 w 108"/>
              <a:gd name="T19" fmla="*/ 2147483646 h 98"/>
              <a:gd name="T20" fmla="*/ 0 w 108"/>
              <a:gd name="T21" fmla="*/ 2147483646 h 98"/>
              <a:gd name="T22" fmla="*/ 2147483646 w 108"/>
              <a:gd name="T23" fmla="*/ 2147483646 h 98"/>
              <a:gd name="T24" fmla="*/ 2147483646 w 108"/>
              <a:gd name="T25" fmla="*/ 2147483646 h 98"/>
              <a:gd name="T26" fmla="*/ 2147483646 w 108"/>
              <a:gd name="T27" fmla="*/ 2147483646 h 98"/>
              <a:gd name="T28" fmla="*/ 2147483646 w 108"/>
              <a:gd name="T29" fmla="*/ 0 h 98"/>
              <a:gd name="T30" fmla="*/ 2147483646 w 108"/>
              <a:gd name="T31" fmla="*/ 2147483646 h 98"/>
              <a:gd name="T32" fmla="*/ 2147483646 w 108"/>
              <a:gd name="T33" fmla="*/ 2147483646 h 9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8" h="98">
                <a:moveTo>
                  <a:pt x="106" y="90"/>
                </a:moveTo>
                <a:lnTo>
                  <a:pt x="106" y="90"/>
                </a:lnTo>
                <a:lnTo>
                  <a:pt x="108" y="93"/>
                </a:lnTo>
                <a:lnTo>
                  <a:pt x="106" y="96"/>
                </a:lnTo>
                <a:lnTo>
                  <a:pt x="103" y="98"/>
                </a:lnTo>
                <a:lnTo>
                  <a:pt x="100" y="96"/>
                </a:lnTo>
                <a:lnTo>
                  <a:pt x="2" y="8"/>
                </a:lnTo>
                <a:lnTo>
                  <a:pt x="0" y="5"/>
                </a:lnTo>
                <a:lnTo>
                  <a:pt x="2" y="2"/>
                </a:lnTo>
                <a:lnTo>
                  <a:pt x="5" y="0"/>
                </a:lnTo>
                <a:lnTo>
                  <a:pt x="8" y="2"/>
                </a:lnTo>
                <a:lnTo>
                  <a:pt x="106" y="9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7" name="Freeform 24"/>
          <p:cNvSpPr>
            <a:spLocks/>
          </p:cNvSpPr>
          <p:nvPr userDrawn="1"/>
        </p:nvSpPr>
        <p:spPr bwMode="auto">
          <a:xfrm>
            <a:off x="7939088" y="3876675"/>
            <a:ext cx="198437" cy="107950"/>
          </a:xfrm>
          <a:custGeom>
            <a:avLst/>
            <a:gdLst>
              <a:gd name="T0" fmla="*/ 2147483646 w 125"/>
              <a:gd name="T1" fmla="*/ 2147483646 h 68"/>
              <a:gd name="T2" fmla="*/ 2147483646 w 125"/>
              <a:gd name="T3" fmla="*/ 2147483646 h 68"/>
              <a:gd name="T4" fmla="*/ 2147483646 w 125"/>
              <a:gd name="T5" fmla="*/ 2147483646 h 68"/>
              <a:gd name="T6" fmla="*/ 2147483646 w 125"/>
              <a:gd name="T7" fmla="*/ 2147483646 h 68"/>
              <a:gd name="T8" fmla="*/ 2147483646 w 125"/>
              <a:gd name="T9" fmla="*/ 2147483646 h 68"/>
              <a:gd name="T10" fmla="*/ 2147483646 w 125"/>
              <a:gd name="T11" fmla="*/ 2147483646 h 68"/>
              <a:gd name="T12" fmla="*/ 2147483646 w 125"/>
              <a:gd name="T13" fmla="*/ 2147483646 h 68"/>
              <a:gd name="T14" fmla="*/ 2147483646 w 125"/>
              <a:gd name="T15" fmla="*/ 2147483646 h 68"/>
              <a:gd name="T16" fmla="*/ 2147483646 w 125"/>
              <a:gd name="T17" fmla="*/ 2147483646 h 68"/>
              <a:gd name="T18" fmla="*/ 2147483646 w 125"/>
              <a:gd name="T19" fmla="*/ 2147483646 h 68"/>
              <a:gd name="T20" fmla="*/ 0 w 125"/>
              <a:gd name="T21" fmla="*/ 2147483646 h 68"/>
              <a:gd name="T22" fmla="*/ 0 w 125"/>
              <a:gd name="T23" fmla="*/ 2147483646 h 68"/>
              <a:gd name="T24" fmla="*/ 0 w 125"/>
              <a:gd name="T25" fmla="*/ 2147483646 h 68"/>
              <a:gd name="T26" fmla="*/ 0 w 125"/>
              <a:gd name="T27" fmla="*/ 2147483646 h 68"/>
              <a:gd name="T28" fmla="*/ 2147483646 w 125"/>
              <a:gd name="T29" fmla="*/ 0 h 68"/>
              <a:gd name="T30" fmla="*/ 2147483646 w 125"/>
              <a:gd name="T31" fmla="*/ 0 h 68"/>
              <a:gd name="T32" fmla="*/ 2147483646 w 125"/>
              <a:gd name="T33" fmla="*/ 2147483646 h 6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5" h="68">
                <a:moveTo>
                  <a:pt x="124" y="60"/>
                </a:moveTo>
                <a:lnTo>
                  <a:pt x="124" y="60"/>
                </a:lnTo>
                <a:lnTo>
                  <a:pt x="125" y="61"/>
                </a:lnTo>
                <a:lnTo>
                  <a:pt x="125" y="66"/>
                </a:lnTo>
                <a:lnTo>
                  <a:pt x="124" y="68"/>
                </a:lnTo>
                <a:lnTo>
                  <a:pt x="119" y="68"/>
                </a:lnTo>
                <a:lnTo>
                  <a:pt x="3" y="8"/>
                </a:lnTo>
                <a:lnTo>
                  <a:pt x="0" y="5"/>
                </a:lnTo>
                <a:lnTo>
                  <a:pt x="0" y="2"/>
                </a:lnTo>
                <a:lnTo>
                  <a:pt x="3" y="0"/>
                </a:lnTo>
                <a:lnTo>
                  <a:pt x="6" y="0"/>
                </a:lnTo>
                <a:lnTo>
                  <a:pt x="124" y="6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8" name="Freeform 25"/>
          <p:cNvSpPr>
            <a:spLocks/>
          </p:cNvSpPr>
          <p:nvPr userDrawn="1"/>
        </p:nvSpPr>
        <p:spPr bwMode="auto">
          <a:xfrm>
            <a:off x="8255000" y="3706813"/>
            <a:ext cx="117475" cy="195262"/>
          </a:xfrm>
          <a:custGeom>
            <a:avLst/>
            <a:gdLst>
              <a:gd name="T0" fmla="*/ 2147483646 w 74"/>
              <a:gd name="T1" fmla="*/ 2147483646 h 123"/>
              <a:gd name="T2" fmla="*/ 2147483646 w 74"/>
              <a:gd name="T3" fmla="*/ 2147483646 h 123"/>
              <a:gd name="T4" fmla="*/ 2147483646 w 74"/>
              <a:gd name="T5" fmla="*/ 2147483646 h 123"/>
              <a:gd name="T6" fmla="*/ 2147483646 w 74"/>
              <a:gd name="T7" fmla="*/ 2147483646 h 123"/>
              <a:gd name="T8" fmla="*/ 2147483646 w 74"/>
              <a:gd name="T9" fmla="*/ 2147483646 h 123"/>
              <a:gd name="T10" fmla="*/ 2147483646 w 74"/>
              <a:gd name="T11" fmla="*/ 2147483646 h 123"/>
              <a:gd name="T12" fmla="*/ 0 w 74"/>
              <a:gd name="T13" fmla="*/ 2147483646 h 123"/>
              <a:gd name="T14" fmla="*/ 0 w 74"/>
              <a:gd name="T15" fmla="*/ 2147483646 h 123"/>
              <a:gd name="T16" fmla="*/ 2147483646 w 74"/>
              <a:gd name="T17" fmla="*/ 2147483646 h 123"/>
              <a:gd name="T18" fmla="*/ 2147483646 w 74"/>
              <a:gd name="T19" fmla="*/ 2147483646 h 123"/>
              <a:gd name="T20" fmla="*/ 2147483646 w 74"/>
              <a:gd name="T21" fmla="*/ 0 h 123"/>
              <a:gd name="T22" fmla="*/ 2147483646 w 74"/>
              <a:gd name="T23" fmla="*/ 0 h 123"/>
              <a:gd name="T24" fmla="*/ 2147483646 w 74"/>
              <a:gd name="T25" fmla="*/ 0 h 123"/>
              <a:gd name="T26" fmla="*/ 2147483646 w 74"/>
              <a:gd name="T27" fmla="*/ 0 h 123"/>
              <a:gd name="T28" fmla="*/ 2147483646 w 74"/>
              <a:gd name="T29" fmla="*/ 2147483646 h 123"/>
              <a:gd name="T30" fmla="*/ 2147483646 w 74"/>
              <a:gd name="T31" fmla="*/ 2147483646 h 123"/>
              <a:gd name="T32" fmla="*/ 2147483646 w 74"/>
              <a:gd name="T33" fmla="*/ 2147483646 h 12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74" h="123">
                <a:moveTo>
                  <a:pt x="8" y="122"/>
                </a:moveTo>
                <a:lnTo>
                  <a:pt x="8" y="122"/>
                </a:lnTo>
                <a:lnTo>
                  <a:pt x="7" y="123"/>
                </a:lnTo>
                <a:lnTo>
                  <a:pt x="4" y="123"/>
                </a:lnTo>
                <a:lnTo>
                  <a:pt x="0" y="120"/>
                </a:lnTo>
                <a:lnTo>
                  <a:pt x="0" y="117"/>
                </a:lnTo>
                <a:lnTo>
                  <a:pt x="66" y="1"/>
                </a:lnTo>
                <a:lnTo>
                  <a:pt x="70" y="0"/>
                </a:lnTo>
                <a:lnTo>
                  <a:pt x="73" y="0"/>
                </a:lnTo>
                <a:lnTo>
                  <a:pt x="74" y="1"/>
                </a:lnTo>
                <a:lnTo>
                  <a:pt x="74" y="6"/>
                </a:lnTo>
                <a:lnTo>
                  <a:pt x="8" y="12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9" name="Freeform 26"/>
          <p:cNvSpPr>
            <a:spLocks/>
          </p:cNvSpPr>
          <p:nvPr userDrawn="1"/>
        </p:nvSpPr>
        <p:spPr bwMode="auto">
          <a:xfrm>
            <a:off x="8280400" y="3751263"/>
            <a:ext cx="149225" cy="176212"/>
          </a:xfrm>
          <a:custGeom>
            <a:avLst/>
            <a:gdLst>
              <a:gd name="T0" fmla="*/ 2147483646 w 94"/>
              <a:gd name="T1" fmla="*/ 2147483646 h 111"/>
              <a:gd name="T2" fmla="*/ 2147483646 w 94"/>
              <a:gd name="T3" fmla="*/ 2147483646 h 111"/>
              <a:gd name="T4" fmla="*/ 2147483646 w 94"/>
              <a:gd name="T5" fmla="*/ 2147483646 h 111"/>
              <a:gd name="T6" fmla="*/ 2147483646 w 94"/>
              <a:gd name="T7" fmla="*/ 2147483646 h 111"/>
              <a:gd name="T8" fmla="*/ 2147483646 w 94"/>
              <a:gd name="T9" fmla="*/ 2147483646 h 111"/>
              <a:gd name="T10" fmla="*/ 2147483646 w 94"/>
              <a:gd name="T11" fmla="*/ 2147483646 h 111"/>
              <a:gd name="T12" fmla="*/ 0 w 94"/>
              <a:gd name="T13" fmla="*/ 2147483646 h 111"/>
              <a:gd name="T14" fmla="*/ 0 w 94"/>
              <a:gd name="T15" fmla="*/ 2147483646 h 111"/>
              <a:gd name="T16" fmla="*/ 2147483646 w 94"/>
              <a:gd name="T17" fmla="*/ 2147483646 h 111"/>
              <a:gd name="T18" fmla="*/ 2147483646 w 94"/>
              <a:gd name="T19" fmla="*/ 2147483646 h 111"/>
              <a:gd name="T20" fmla="*/ 2147483646 w 94"/>
              <a:gd name="T21" fmla="*/ 0 h 111"/>
              <a:gd name="T22" fmla="*/ 2147483646 w 94"/>
              <a:gd name="T23" fmla="*/ 2147483646 h 111"/>
              <a:gd name="T24" fmla="*/ 2147483646 w 94"/>
              <a:gd name="T25" fmla="*/ 2147483646 h 111"/>
              <a:gd name="T26" fmla="*/ 2147483646 w 94"/>
              <a:gd name="T27" fmla="*/ 2147483646 h 111"/>
              <a:gd name="T28" fmla="*/ 2147483646 w 94"/>
              <a:gd name="T29" fmla="*/ 2147483646 h 111"/>
              <a:gd name="T30" fmla="*/ 2147483646 w 94"/>
              <a:gd name="T31" fmla="*/ 2147483646 h 111"/>
              <a:gd name="T32" fmla="*/ 2147483646 w 94"/>
              <a:gd name="T33" fmla="*/ 2147483646 h 11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94" h="111">
                <a:moveTo>
                  <a:pt x="9" y="110"/>
                </a:moveTo>
                <a:lnTo>
                  <a:pt x="9" y="110"/>
                </a:lnTo>
                <a:lnTo>
                  <a:pt x="5" y="111"/>
                </a:lnTo>
                <a:lnTo>
                  <a:pt x="2" y="111"/>
                </a:lnTo>
                <a:lnTo>
                  <a:pt x="0" y="108"/>
                </a:lnTo>
                <a:lnTo>
                  <a:pt x="0" y="105"/>
                </a:lnTo>
                <a:lnTo>
                  <a:pt x="86" y="2"/>
                </a:lnTo>
                <a:lnTo>
                  <a:pt x="89" y="0"/>
                </a:lnTo>
                <a:lnTo>
                  <a:pt x="92" y="2"/>
                </a:lnTo>
                <a:lnTo>
                  <a:pt x="94" y="5"/>
                </a:lnTo>
                <a:lnTo>
                  <a:pt x="92" y="9"/>
                </a:lnTo>
                <a:lnTo>
                  <a:pt x="9" y="11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40" name="Freeform 27"/>
          <p:cNvSpPr>
            <a:spLocks/>
          </p:cNvSpPr>
          <p:nvPr userDrawn="1"/>
        </p:nvSpPr>
        <p:spPr bwMode="auto">
          <a:xfrm>
            <a:off x="8283575" y="3817938"/>
            <a:ext cx="184150" cy="141287"/>
          </a:xfrm>
          <a:custGeom>
            <a:avLst/>
            <a:gdLst>
              <a:gd name="T0" fmla="*/ 2147483646 w 116"/>
              <a:gd name="T1" fmla="*/ 2147483646 h 89"/>
              <a:gd name="T2" fmla="*/ 2147483646 w 116"/>
              <a:gd name="T3" fmla="*/ 2147483646 h 89"/>
              <a:gd name="T4" fmla="*/ 2147483646 w 116"/>
              <a:gd name="T5" fmla="*/ 2147483646 h 89"/>
              <a:gd name="T6" fmla="*/ 2147483646 w 116"/>
              <a:gd name="T7" fmla="*/ 2147483646 h 89"/>
              <a:gd name="T8" fmla="*/ 2147483646 w 116"/>
              <a:gd name="T9" fmla="*/ 2147483646 h 89"/>
              <a:gd name="T10" fmla="*/ 2147483646 w 116"/>
              <a:gd name="T11" fmla="*/ 2147483646 h 89"/>
              <a:gd name="T12" fmla="*/ 0 w 116"/>
              <a:gd name="T13" fmla="*/ 2147483646 h 89"/>
              <a:gd name="T14" fmla="*/ 2147483646 w 116"/>
              <a:gd name="T15" fmla="*/ 2147483646 h 89"/>
              <a:gd name="T16" fmla="*/ 2147483646 w 116"/>
              <a:gd name="T17" fmla="*/ 0 h 89"/>
              <a:gd name="T18" fmla="*/ 2147483646 w 116"/>
              <a:gd name="T19" fmla="*/ 0 h 89"/>
              <a:gd name="T20" fmla="*/ 2147483646 w 116"/>
              <a:gd name="T21" fmla="*/ 0 h 89"/>
              <a:gd name="T22" fmla="*/ 2147483646 w 116"/>
              <a:gd name="T23" fmla="*/ 2147483646 h 89"/>
              <a:gd name="T24" fmla="*/ 2147483646 w 116"/>
              <a:gd name="T25" fmla="*/ 2147483646 h 89"/>
              <a:gd name="T26" fmla="*/ 2147483646 w 116"/>
              <a:gd name="T27" fmla="*/ 2147483646 h 89"/>
              <a:gd name="T28" fmla="*/ 2147483646 w 116"/>
              <a:gd name="T29" fmla="*/ 2147483646 h 89"/>
              <a:gd name="T30" fmla="*/ 2147483646 w 116"/>
              <a:gd name="T31" fmla="*/ 2147483646 h 89"/>
              <a:gd name="T32" fmla="*/ 2147483646 w 116"/>
              <a:gd name="T33" fmla="*/ 2147483646 h 8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16" h="89">
                <a:moveTo>
                  <a:pt x="8" y="87"/>
                </a:moveTo>
                <a:lnTo>
                  <a:pt x="8" y="87"/>
                </a:lnTo>
                <a:lnTo>
                  <a:pt x="5" y="89"/>
                </a:lnTo>
                <a:lnTo>
                  <a:pt x="2" y="87"/>
                </a:lnTo>
                <a:lnTo>
                  <a:pt x="0" y="84"/>
                </a:lnTo>
                <a:lnTo>
                  <a:pt x="2" y="81"/>
                </a:lnTo>
                <a:lnTo>
                  <a:pt x="108" y="0"/>
                </a:lnTo>
                <a:lnTo>
                  <a:pt x="111" y="0"/>
                </a:lnTo>
                <a:lnTo>
                  <a:pt x="114" y="2"/>
                </a:lnTo>
                <a:lnTo>
                  <a:pt x="116" y="5"/>
                </a:lnTo>
                <a:lnTo>
                  <a:pt x="114" y="8"/>
                </a:lnTo>
                <a:lnTo>
                  <a:pt x="8" y="8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41" name="Freeform 28"/>
          <p:cNvSpPr>
            <a:spLocks/>
          </p:cNvSpPr>
          <p:nvPr userDrawn="1"/>
        </p:nvSpPr>
        <p:spPr bwMode="auto">
          <a:xfrm>
            <a:off x="8280400" y="3881438"/>
            <a:ext cx="207963" cy="103187"/>
          </a:xfrm>
          <a:custGeom>
            <a:avLst/>
            <a:gdLst>
              <a:gd name="T0" fmla="*/ 2147483646 w 131"/>
              <a:gd name="T1" fmla="*/ 2147483646 h 65"/>
              <a:gd name="T2" fmla="*/ 2147483646 w 131"/>
              <a:gd name="T3" fmla="*/ 2147483646 h 65"/>
              <a:gd name="T4" fmla="*/ 2147483646 w 131"/>
              <a:gd name="T5" fmla="*/ 2147483646 h 65"/>
              <a:gd name="T6" fmla="*/ 0 w 131"/>
              <a:gd name="T7" fmla="*/ 2147483646 h 65"/>
              <a:gd name="T8" fmla="*/ 0 w 131"/>
              <a:gd name="T9" fmla="*/ 2147483646 h 65"/>
              <a:gd name="T10" fmla="*/ 0 w 131"/>
              <a:gd name="T11" fmla="*/ 2147483646 h 65"/>
              <a:gd name="T12" fmla="*/ 0 w 131"/>
              <a:gd name="T13" fmla="*/ 2147483646 h 65"/>
              <a:gd name="T14" fmla="*/ 2147483646 w 131"/>
              <a:gd name="T15" fmla="*/ 2147483646 h 65"/>
              <a:gd name="T16" fmla="*/ 2147483646 w 131"/>
              <a:gd name="T17" fmla="*/ 0 h 65"/>
              <a:gd name="T18" fmla="*/ 2147483646 w 131"/>
              <a:gd name="T19" fmla="*/ 0 h 65"/>
              <a:gd name="T20" fmla="*/ 2147483646 w 131"/>
              <a:gd name="T21" fmla="*/ 0 h 65"/>
              <a:gd name="T22" fmla="*/ 2147483646 w 131"/>
              <a:gd name="T23" fmla="*/ 2147483646 h 65"/>
              <a:gd name="T24" fmla="*/ 2147483646 w 131"/>
              <a:gd name="T25" fmla="*/ 2147483646 h 65"/>
              <a:gd name="T26" fmla="*/ 2147483646 w 131"/>
              <a:gd name="T27" fmla="*/ 2147483646 h 65"/>
              <a:gd name="T28" fmla="*/ 2147483646 w 131"/>
              <a:gd name="T29" fmla="*/ 2147483646 h 65"/>
              <a:gd name="T30" fmla="*/ 2147483646 w 131"/>
              <a:gd name="T31" fmla="*/ 2147483646 h 65"/>
              <a:gd name="T32" fmla="*/ 2147483646 w 131"/>
              <a:gd name="T33" fmla="*/ 2147483646 h 6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1" h="65">
                <a:moveTo>
                  <a:pt x="7" y="65"/>
                </a:moveTo>
                <a:lnTo>
                  <a:pt x="7" y="65"/>
                </a:lnTo>
                <a:lnTo>
                  <a:pt x="4" y="65"/>
                </a:lnTo>
                <a:lnTo>
                  <a:pt x="0" y="62"/>
                </a:lnTo>
                <a:lnTo>
                  <a:pt x="0" y="58"/>
                </a:lnTo>
                <a:lnTo>
                  <a:pt x="4" y="57"/>
                </a:lnTo>
                <a:lnTo>
                  <a:pt x="124" y="0"/>
                </a:lnTo>
                <a:lnTo>
                  <a:pt x="128" y="0"/>
                </a:lnTo>
                <a:lnTo>
                  <a:pt x="131" y="4"/>
                </a:lnTo>
                <a:lnTo>
                  <a:pt x="131" y="7"/>
                </a:lnTo>
                <a:lnTo>
                  <a:pt x="128" y="9"/>
                </a:lnTo>
                <a:lnTo>
                  <a:pt x="7" y="6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42" name="Freeform 29"/>
          <p:cNvSpPr>
            <a:spLocks/>
          </p:cNvSpPr>
          <p:nvPr userDrawn="1"/>
        </p:nvSpPr>
        <p:spPr bwMode="auto">
          <a:xfrm>
            <a:off x="7854950" y="3927475"/>
            <a:ext cx="163513" cy="161925"/>
          </a:xfrm>
          <a:custGeom>
            <a:avLst/>
            <a:gdLst>
              <a:gd name="T0" fmla="*/ 2147483646 w 103"/>
              <a:gd name="T1" fmla="*/ 2147483646 h 102"/>
              <a:gd name="T2" fmla="*/ 2147483646 w 103"/>
              <a:gd name="T3" fmla="*/ 2147483646 h 102"/>
              <a:gd name="T4" fmla="*/ 2147483646 w 103"/>
              <a:gd name="T5" fmla="*/ 2147483646 h 102"/>
              <a:gd name="T6" fmla="*/ 2147483646 w 103"/>
              <a:gd name="T7" fmla="*/ 2147483646 h 102"/>
              <a:gd name="T8" fmla="*/ 2147483646 w 103"/>
              <a:gd name="T9" fmla="*/ 2147483646 h 102"/>
              <a:gd name="T10" fmla="*/ 2147483646 w 103"/>
              <a:gd name="T11" fmla="*/ 2147483646 h 102"/>
              <a:gd name="T12" fmla="*/ 2147483646 w 103"/>
              <a:gd name="T13" fmla="*/ 2147483646 h 102"/>
              <a:gd name="T14" fmla="*/ 2147483646 w 103"/>
              <a:gd name="T15" fmla="*/ 2147483646 h 102"/>
              <a:gd name="T16" fmla="*/ 2147483646 w 103"/>
              <a:gd name="T17" fmla="*/ 2147483646 h 102"/>
              <a:gd name="T18" fmla="*/ 2147483646 w 103"/>
              <a:gd name="T19" fmla="*/ 2147483646 h 102"/>
              <a:gd name="T20" fmla="*/ 2147483646 w 103"/>
              <a:gd name="T21" fmla="*/ 2147483646 h 102"/>
              <a:gd name="T22" fmla="*/ 2147483646 w 103"/>
              <a:gd name="T23" fmla="*/ 2147483646 h 102"/>
              <a:gd name="T24" fmla="*/ 2147483646 w 103"/>
              <a:gd name="T25" fmla="*/ 2147483646 h 102"/>
              <a:gd name="T26" fmla="*/ 2147483646 w 103"/>
              <a:gd name="T27" fmla="*/ 2147483646 h 102"/>
              <a:gd name="T28" fmla="*/ 2147483646 w 103"/>
              <a:gd name="T29" fmla="*/ 2147483646 h 102"/>
              <a:gd name="T30" fmla="*/ 2147483646 w 103"/>
              <a:gd name="T31" fmla="*/ 2147483646 h 102"/>
              <a:gd name="T32" fmla="*/ 2147483646 w 103"/>
              <a:gd name="T33" fmla="*/ 2147483646 h 102"/>
              <a:gd name="T34" fmla="*/ 2147483646 w 103"/>
              <a:gd name="T35" fmla="*/ 2147483646 h 102"/>
              <a:gd name="T36" fmla="*/ 2147483646 w 103"/>
              <a:gd name="T37" fmla="*/ 2147483646 h 102"/>
              <a:gd name="T38" fmla="*/ 2147483646 w 103"/>
              <a:gd name="T39" fmla="*/ 2147483646 h 102"/>
              <a:gd name="T40" fmla="*/ 0 w 103"/>
              <a:gd name="T41" fmla="*/ 2147483646 h 102"/>
              <a:gd name="T42" fmla="*/ 0 w 103"/>
              <a:gd name="T43" fmla="*/ 2147483646 h 102"/>
              <a:gd name="T44" fmla="*/ 2147483646 w 103"/>
              <a:gd name="T45" fmla="*/ 2147483646 h 102"/>
              <a:gd name="T46" fmla="*/ 2147483646 w 103"/>
              <a:gd name="T47" fmla="*/ 2147483646 h 102"/>
              <a:gd name="T48" fmla="*/ 2147483646 w 103"/>
              <a:gd name="T49" fmla="*/ 2147483646 h 102"/>
              <a:gd name="T50" fmla="*/ 2147483646 w 103"/>
              <a:gd name="T51" fmla="*/ 2147483646 h 102"/>
              <a:gd name="T52" fmla="*/ 2147483646 w 103"/>
              <a:gd name="T53" fmla="*/ 2147483646 h 102"/>
              <a:gd name="T54" fmla="*/ 2147483646 w 103"/>
              <a:gd name="T55" fmla="*/ 2147483646 h 102"/>
              <a:gd name="T56" fmla="*/ 2147483646 w 103"/>
              <a:gd name="T57" fmla="*/ 2147483646 h 102"/>
              <a:gd name="T58" fmla="*/ 2147483646 w 103"/>
              <a:gd name="T59" fmla="*/ 0 h 102"/>
              <a:gd name="T60" fmla="*/ 2147483646 w 103"/>
              <a:gd name="T61" fmla="*/ 0 h 102"/>
              <a:gd name="T62" fmla="*/ 2147483646 w 103"/>
              <a:gd name="T63" fmla="*/ 0 h 102"/>
              <a:gd name="T64" fmla="*/ 2147483646 w 103"/>
              <a:gd name="T65" fmla="*/ 2147483646 h 102"/>
              <a:gd name="T66" fmla="*/ 2147483646 w 103"/>
              <a:gd name="T67" fmla="*/ 2147483646 h 102"/>
              <a:gd name="T68" fmla="*/ 2147483646 w 103"/>
              <a:gd name="T69" fmla="*/ 2147483646 h 102"/>
              <a:gd name="T70" fmla="*/ 2147483646 w 103"/>
              <a:gd name="T71" fmla="*/ 2147483646 h 102"/>
              <a:gd name="T72" fmla="*/ 2147483646 w 103"/>
              <a:gd name="T73" fmla="*/ 2147483646 h 102"/>
              <a:gd name="T74" fmla="*/ 2147483646 w 103"/>
              <a:gd name="T75" fmla="*/ 2147483646 h 10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3" h="102">
                <a:moveTo>
                  <a:pt x="100" y="34"/>
                </a:moveTo>
                <a:lnTo>
                  <a:pt x="100" y="34"/>
                </a:lnTo>
                <a:lnTo>
                  <a:pt x="101" y="44"/>
                </a:lnTo>
                <a:lnTo>
                  <a:pt x="103" y="53"/>
                </a:lnTo>
                <a:lnTo>
                  <a:pt x="101" y="63"/>
                </a:lnTo>
                <a:lnTo>
                  <a:pt x="96" y="73"/>
                </a:lnTo>
                <a:lnTo>
                  <a:pt x="92" y="81"/>
                </a:lnTo>
                <a:lnTo>
                  <a:pt x="85" y="89"/>
                </a:lnTo>
                <a:lnTo>
                  <a:pt x="77" y="95"/>
                </a:lnTo>
                <a:lnTo>
                  <a:pt x="67" y="98"/>
                </a:lnTo>
                <a:lnTo>
                  <a:pt x="58" y="102"/>
                </a:lnTo>
                <a:lnTo>
                  <a:pt x="48" y="102"/>
                </a:lnTo>
                <a:lnTo>
                  <a:pt x="39" y="100"/>
                </a:lnTo>
                <a:lnTo>
                  <a:pt x="29" y="97"/>
                </a:lnTo>
                <a:lnTo>
                  <a:pt x="21" y="92"/>
                </a:lnTo>
                <a:lnTo>
                  <a:pt x="13" y="86"/>
                </a:lnTo>
                <a:lnTo>
                  <a:pt x="6" y="78"/>
                </a:lnTo>
                <a:lnTo>
                  <a:pt x="3" y="68"/>
                </a:lnTo>
                <a:lnTo>
                  <a:pt x="0" y="58"/>
                </a:lnTo>
                <a:lnTo>
                  <a:pt x="0" y="47"/>
                </a:lnTo>
                <a:lnTo>
                  <a:pt x="2" y="37"/>
                </a:lnTo>
                <a:lnTo>
                  <a:pt x="5" y="29"/>
                </a:lnTo>
                <a:lnTo>
                  <a:pt x="10" y="20"/>
                </a:lnTo>
                <a:lnTo>
                  <a:pt x="16" y="13"/>
                </a:lnTo>
                <a:lnTo>
                  <a:pt x="24" y="7"/>
                </a:lnTo>
                <a:lnTo>
                  <a:pt x="34" y="2"/>
                </a:lnTo>
                <a:lnTo>
                  <a:pt x="43" y="0"/>
                </a:lnTo>
                <a:lnTo>
                  <a:pt x="55" y="0"/>
                </a:lnTo>
                <a:lnTo>
                  <a:pt x="64" y="0"/>
                </a:lnTo>
                <a:lnTo>
                  <a:pt x="74" y="5"/>
                </a:lnTo>
                <a:lnTo>
                  <a:pt x="82" y="10"/>
                </a:lnTo>
                <a:lnTo>
                  <a:pt x="88" y="16"/>
                </a:lnTo>
                <a:lnTo>
                  <a:pt x="95" y="25"/>
                </a:lnTo>
                <a:lnTo>
                  <a:pt x="100" y="34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43" name="Freeform 30"/>
          <p:cNvSpPr>
            <a:spLocks/>
          </p:cNvSpPr>
          <p:nvPr userDrawn="1"/>
        </p:nvSpPr>
        <p:spPr bwMode="auto">
          <a:xfrm>
            <a:off x="7994650" y="4279900"/>
            <a:ext cx="103188" cy="103188"/>
          </a:xfrm>
          <a:custGeom>
            <a:avLst/>
            <a:gdLst>
              <a:gd name="T0" fmla="*/ 2147483646 w 65"/>
              <a:gd name="T1" fmla="*/ 2147483646 h 65"/>
              <a:gd name="T2" fmla="*/ 2147483646 w 65"/>
              <a:gd name="T3" fmla="*/ 2147483646 h 65"/>
              <a:gd name="T4" fmla="*/ 2147483646 w 65"/>
              <a:gd name="T5" fmla="*/ 2147483646 h 65"/>
              <a:gd name="T6" fmla="*/ 2147483646 w 65"/>
              <a:gd name="T7" fmla="*/ 2147483646 h 65"/>
              <a:gd name="T8" fmla="*/ 2147483646 w 65"/>
              <a:gd name="T9" fmla="*/ 2147483646 h 65"/>
              <a:gd name="T10" fmla="*/ 2147483646 w 65"/>
              <a:gd name="T11" fmla="*/ 2147483646 h 65"/>
              <a:gd name="T12" fmla="*/ 2147483646 w 65"/>
              <a:gd name="T13" fmla="*/ 2147483646 h 65"/>
              <a:gd name="T14" fmla="*/ 2147483646 w 65"/>
              <a:gd name="T15" fmla="*/ 2147483646 h 65"/>
              <a:gd name="T16" fmla="*/ 2147483646 w 65"/>
              <a:gd name="T17" fmla="*/ 2147483646 h 65"/>
              <a:gd name="T18" fmla="*/ 2147483646 w 65"/>
              <a:gd name="T19" fmla="*/ 2147483646 h 65"/>
              <a:gd name="T20" fmla="*/ 2147483646 w 65"/>
              <a:gd name="T21" fmla="*/ 2147483646 h 65"/>
              <a:gd name="T22" fmla="*/ 2147483646 w 65"/>
              <a:gd name="T23" fmla="*/ 2147483646 h 65"/>
              <a:gd name="T24" fmla="*/ 2147483646 w 65"/>
              <a:gd name="T25" fmla="*/ 2147483646 h 65"/>
              <a:gd name="T26" fmla="*/ 2147483646 w 65"/>
              <a:gd name="T27" fmla="*/ 2147483646 h 65"/>
              <a:gd name="T28" fmla="*/ 2147483646 w 65"/>
              <a:gd name="T29" fmla="*/ 2147483646 h 65"/>
              <a:gd name="T30" fmla="*/ 2147483646 w 65"/>
              <a:gd name="T31" fmla="*/ 2147483646 h 65"/>
              <a:gd name="T32" fmla="*/ 2147483646 w 65"/>
              <a:gd name="T33" fmla="*/ 2147483646 h 65"/>
              <a:gd name="T34" fmla="*/ 2147483646 w 65"/>
              <a:gd name="T35" fmla="*/ 2147483646 h 65"/>
              <a:gd name="T36" fmla="*/ 2147483646 w 65"/>
              <a:gd name="T37" fmla="*/ 2147483646 h 65"/>
              <a:gd name="T38" fmla="*/ 2147483646 w 65"/>
              <a:gd name="T39" fmla="*/ 2147483646 h 65"/>
              <a:gd name="T40" fmla="*/ 0 w 65"/>
              <a:gd name="T41" fmla="*/ 2147483646 h 65"/>
              <a:gd name="T42" fmla="*/ 0 w 65"/>
              <a:gd name="T43" fmla="*/ 2147483646 h 65"/>
              <a:gd name="T44" fmla="*/ 2147483646 w 65"/>
              <a:gd name="T45" fmla="*/ 2147483646 h 65"/>
              <a:gd name="T46" fmla="*/ 2147483646 w 65"/>
              <a:gd name="T47" fmla="*/ 2147483646 h 65"/>
              <a:gd name="T48" fmla="*/ 2147483646 w 65"/>
              <a:gd name="T49" fmla="*/ 2147483646 h 65"/>
              <a:gd name="T50" fmla="*/ 2147483646 w 65"/>
              <a:gd name="T51" fmla="*/ 2147483646 h 65"/>
              <a:gd name="T52" fmla="*/ 2147483646 w 65"/>
              <a:gd name="T53" fmla="*/ 2147483646 h 65"/>
              <a:gd name="T54" fmla="*/ 2147483646 w 65"/>
              <a:gd name="T55" fmla="*/ 2147483646 h 65"/>
              <a:gd name="T56" fmla="*/ 2147483646 w 65"/>
              <a:gd name="T57" fmla="*/ 2147483646 h 65"/>
              <a:gd name="T58" fmla="*/ 2147483646 w 65"/>
              <a:gd name="T59" fmla="*/ 0 h 65"/>
              <a:gd name="T60" fmla="*/ 2147483646 w 65"/>
              <a:gd name="T61" fmla="*/ 0 h 65"/>
              <a:gd name="T62" fmla="*/ 2147483646 w 65"/>
              <a:gd name="T63" fmla="*/ 2147483646 h 65"/>
              <a:gd name="T64" fmla="*/ 2147483646 w 65"/>
              <a:gd name="T65" fmla="*/ 2147483646 h 65"/>
              <a:gd name="T66" fmla="*/ 2147483646 w 65"/>
              <a:gd name="T67" fmla="*/ 2147483646 h 65"/>
              <a:gd name="T68" fmla="*/ 2147483646 w 65"/>
              <a:gd name="T69" fmla="*/ 2147483646 h 65"/>
              <a:gd name="T70" fmla="*/ 2147483646 w 65"/>
              <a:gd name="T71" fmla="*/ 2147483646 h 65"/>
              <a:gd name="T72" fmla="*/ 2147483646 w 65"/>
              <a:gd name="T73" fmla="*/ 2147483646 h 65"/>
              <a:gd name="T74" fmla="*/ 2147483646 w 65"/>
              <a:gd name="T75" fmla="*/ 2147483646 h 65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65" h="65">
                <a:moveTo>
                  <a:pt x="63" y="21"/>
                </a:moveTo>
                <a:lnTo>
                  <a:pt x="63" y="21"/>
                </a:lnTo>
                <a:lnTo>
                  <a:pt x="65" y="28"/>
                </a:lnTo>
                <a:lnTo>
                  <a:pt x="65" y="34"/>
                </a:lnTo>
                <a:lnTo>
                  <a:pt x="65" y="40"/>
                </a:lnTo>
                <a:lnTo>
                  <a:pt x="61" y="47"/>
                </a:lnTo>
                <a:lnTo>
                  <a:pt x="58" y="52"/>
                </a:lnTo>
                <a:lnTo>
                  <a:pt x="55" y="57"/>
                </a:lnTo>
                <a:lnTo>
                  <a:pt x="50" y="60"/>
                </a:lnTo>
                <a:lnTo>
                  <a:pt x="44" y="63"/>
                </a:lnTo>
                <a:lnTo>
                  <a:pt x="37" y="65"/>
                </a:lnTo>
                <a:lnTo>
                  <a:pt x="31" y="65"/>
                </a:lnTo>
                <a:lnTo>
                  <a:pt x="25" y="65"/>
                </a:lnTo>
                <a:lnTo>
                  <a:pt x="20" y="61"/>
                </a:lnTo>
                <a:lnTo>
                  <a:pt x="13" y="58"/>
                </a:lnTo>
                <a:lnTo>
                  <a:pt x="8" y="55"/>
                </a:lnTo>
                <a:lnTo>
                  <a:pt x="5" y="50"/>
                </a:lnTo>
                <a:lnTo>
                  <a:pt x="2" y="44"/>
                </a:lnTo>
                <a:lnTo>
                  <a:pt x="0" y="37"/>
                </a:lnTo>
                <a:lnTo>
                  <a:pt x="0" y="31"/>
                </a:lnTo>
                <a:lnTo>
                  <a:pt x="2" y="24"/>
                </a:lnTo>
                <a:lnTo>
                  <a:pt x="4" y="18"/>
                </a:lnTo>
                <a:lnTo>
                  <a:pt x="7" y="13"/>
                </a:lnTo>
                <a:lnTo>
                  <a:pt x="12" y="8"/>
                </a:lnTo>
                <a:lnTo>
                  <a:pt x="16" y="5"/>
                </a:lnTo>
                <a:lnTo>
                  <a:pt x="23" y="2"/>
                </a:lnTo>
                <a:lnTo>
                  <a:pt x="29" y="0"/>
                </a:lnTo>
                <a:lnTo>
                  <a:pt x="36" y="0"/>
                </a:lnTo>
                <a:lnTo>
                  <a:pt x="41" y="2"/>
                </a:lnTo>
                <a:lnTo>
                  <a:pt x="47" y="3"/>
                </a:lnTo>
                <a:lnTo>
                  <a:pt x="52" y="7"/>
                </a:lnTo>
                <a:lnTo>
                  <a:pt x="57" y="12"/>
                </a:lnTo>
                <a:lnTo>
                  <a:pt x="61" y="16"/>
                </a:lnTo>
                <a:lnTo>
                  <a:pt x="63" y="21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44" name="Freeform 31"/>
          <p:cNvSpPr>
            <a:spLocks/>
          </p:cNvSpPr>
          <p:nvPr userDrawn="1"/>
        </p:nvSpPr>
        <p:spPr bwMode="auto">
          <a:xfrm>
            <a:off x="7943850" y="4060825"/>
            <a:ext cx="96838" cy="234950"/>
          </a:xfrm>
          <a:custGeom>
            <a:avLst/>
            <a:gdLst>
              <a:gd name="T0" fmla="*/ 2147483646 w 61"/>
              <a:gd name="T1" fmla="*/ 2147483646 h 148"/>
              <a:gd name="T2" fmla="*/ 2147483646 w 61"/>
              <a:gd name="T3" fmla="*/ 2147483646 h 148"/>
              <a:gd name="T4" fmla="*/ 2147483646 w 61"/>
              <a:gd name="T5" fmla="*/ 2147483646 h 148"/>
              <a:gd name="T6" fmla="*/ 2147483646 w 61"/>
              <a:gd name="T7" fmla="*/ 2147483646 h 148"/>
              <a:gd name="T8" fmla="*/ 2147483646 w 61"/>
              <a:gd name="T9" fmla="*/ 2147483646 h 148"/>
              <a:gd name="T10" fmla="*/ 2147483646 w 61"/>
              <a:gd name="T11" fmla="*/ 2147483646 h 148"/>
              <a:gd name="T12" fmla="*/ 2147483646 w 61"/>
              <a:gd name="T13" fmla="*/ 2147483646 h 148"/>
              <a:gd name="T14" fmla="*/ 2147483646 w 61"/>
              <a:gd name="T15" fmla="*/ 2147483646 h 148"/>
              <a:gd name="T16" fmla="*/ 2147483646 w 61"/>
              <a:gd name="T17" fmla="*/ 2147483646 h 148"/>
              <a:gd name="T18" fmla="*/ 2147483646 w 61"/>
              <a:gd name="T19" fmla="*/ 2147483646 h 148"/>
              <a:gd name="T20" fmla="*/ 2147483646 w 61"/>
              <a:gd name="T21" fmla="*/ 2147483646 h 148"/>
              <a:gd name="T22" fmla="*/ 2147483646 w 61"/>
              <a:gd name="T23" fmla="*/ 2147483646 h 148"/>
              <a:gd name="T24" fmla="*/ 2147483646 w 61"/>
              <a:gd name="T25" fmla="*/ 2147483646 h 148"/>
              <a:gd name="T26" fmla="*/ 2147483646 w 61"/>
              <a:gd name="T27" fmla="*/ 2147483646 h 148"/>
              <a:gd name="T28" fmla="*/ 0 w 61"/>
              <a:gd name="T29" fmla="*/ 2147483646 h 148"/>
              <a:gd name="T30" fmla="*/ 2147483646 w 61"/>
              <a:gd name="T31" fmla="*/ 2147483646 h 148"/>
              <a:gd name="T32" fmla="*/ 2147483646 w 61"/>
              <a:gd name="T33" fmla="*/ 2147483646 h 148"/>
              <a:gd name="T34" fmla="*/ 2147483646 w 61"/>
              <a:gd name="T35" fmla="*/ 2147483646 h 148"/>
              <a:gd name="T36" fmla="*/ 2147483646 w 61"/>
              <a:gd name="T37" fmla="*/ 2147483646 h 148"/>
              <a:gd name="T38" fmla="*/ 2147483646 w 61"/>
              <a:gd name="T39" fmla="*/ 2147483646 h 148"/>
              <a:gd name="T40" fmla="*/ 2147483646 w 61"/>
              <a:gd name="T41" fmla="*/ 0 h 148"/>
              <a:gd name="T42" fmla="*/ 2147483646 w 61"/>
              <a:gd name="T43" fmla="*/ 2147483646 h 148"/>
              <a:gd name="T44" fmla="*/ 2147483646 w 61"/>
              <a:gd name="T45" fmla="*/ 2147483646 h 148"/>
              <a:gd name="T46" fmla="*/ 2147483646 w 61"/>
              <a:gd name="T47" fmla="*/ 2147483646 h 148"/>
              <a:gd name="T48" fmla="*/ 2147483646 w 61"/>
              <a:gd name="T49" fmla="*/ 2147483646 h 14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1" h="148">
                <a:moveTo>
                  <a:pt x="61" y="138"/>
                </a:moveTo>
                <a:lnTo>
                  <a:pt x="61" y="138"/>
                </a:lnTo>
                <a:lnTo>
                  <a:pt x="61" y="140"/>
                </a:lnTo>
                <a:lnTo>
                  <a:pt x="61" y="143"/>
                </a:lnTo>
                <a:lnTo>
                  <a:pt x="60" y="145"/>
                </a:lnTo>
                <a:lnTo>
                  <a:pt x="57" y="146"/>
                </a:lnTo>
                <a:lnTo>
                  <a:pt x="53" y="148"/>
                </a:lnTo>
                <a:lnTo>
                  <a:pt x="52" y="146"/>
                </a:lnTo>
                <a:lnTo>
                  <a:pt x="48" y="145"/>
                </a:lnTo>
                <a:lnTo>
                  <a:pt x="48" y="143"/>
                </a:lnTo>
                <a:lnTo>
                  <a:pt x="2" y="10"/>
                </a:lnTo>
                <a:lnTo>
                  <a:pt x="0" y="8"/>
                </a:lnTo>
                <a:lnTo>
                  <a:pt x="2" y="5"/>
                </a:lnTo>
                <a:lnTo>
                  <a:pt x="3" y="3"/>
                </a:lnTo>
                <a:lnTo>
                  <a:pt x="5" y="2"/>
                </a:lnTo>
                <a:lnTo>
                  <a:pt x="8" y="0"/>
                </a:lnTo>
                <a:lnTo>
                  <a:pt x="11" y="2"/>
                </a:lnTo>
                <a:lnTo>
                  <a:pt x="13" y="3"/>
                </a:lnTo>
                <a:lnTo>
                  <a:pt x="15" y="5"/>
                </a:lnTo>
                <a:lnTo>
                  <a:pt x="61" y="138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45" name="Freeform 32"/>
          <p:cNvSpPr>
            <a:spLocks/>
          </p:cNvSpPr>
          <p:nvPr userDrawn="1"/>
        </p:nvSpPr>
        <p:spPr bwMode="auto">
          <a:xfrm>
            <a:off x="7767638" y="3770313"/>
            <a:ext cx="130175" cy="188912"/>
          </a:xfrm>
          <a:custGeom>
            <a:avLst/>
            <a:gdLst>
              <a:gd name="T0" fmla="*/ 2147483646 w 82"/>
              <a:gd name="T1" fmla="*/ 2147483646 h 119"/>
              <a:gd name="T2" fmla="*/ 2147483646 w 82"/>
              <a:gd name="T3" fmla="*/ 2147483646 h 119"/>
              <a:gd name="T4" fmla="*/ 2147483646 w 82"/>
              <a:gd name="T5" fmla="*/ 2147483646 h 119"/>
              <a:gd name="T6" fmla="*/ 2147483646 w 82"/>
              <a:gd name="T7" fmla="*/ 2147483646 h 119"/>
              <a:gd name="T8" fmla="*/ 2147483646 w 82"/>
              <a:gd name="T9" fmla="*/ 2147483646 h 119"/>
              <a:gd name="T10" fmla="*/ 2147483646 w 82"/>
              <a:gd name="T11" fmla="*/ 2147483646 h 119"/>
              <a:gd name="T12" fmla="*/ 2147483646 w 82"/>
              <a:gd name="T13" fmla="*/ 2147483646 h 119"/>
              <a:gd name="T14" fmla="*/ 2147483646 w 82"/>
              <a:gd name="T15" fmla="*/ 2147483646 h 119"/>
              <a:gd name="T16" fmla="*/ 0 w 82"/>
              <a:gd name="T17" fmla="*/ 2147483646 h 119"/>
              <a:gd name="T18" fmla="*/ 0 w 82"/>
              <a:gd name="T19" fmla="*/ 2147483646 h 119"/>
              <a:gd name="T20" fmla="*/ 0 w 82"/>
              <a:gd name="T21" fmla="*/ 2147483646 h 119"/>
              <a:gd name="T22" fmla="*/ 2147483646 w 82"/>
              <a:gd name="T23" fmla="*/ 0 h 119"/>
              <a:gd name="T24" fmla="*/ 2147483646 w 82"/>
              <a:gd name="T25" fmla="*/ 0 h 119"/>
              <a:gd name="T26" fmla="*/ 2147483646 w 82"/>
              <a:gd name="T27" fmla="*/ 0 h 119"/>
              <a:gd name="T28" fmla="*/ 2147483646 w 82"/>
              <a:gd name="T29" fmla="*/ 0 h 119"/>
              <a:gd name="T30" fmla="*/ 2147483646 w 82"/>
              <a:gd name="T31" fmla="*/ 2147483646 h 119"/>
              <a:gd name="T32" fmla="*/ 2147483646 w 82"/>
              <a:gd name="T33" fmla="*/ 2147483646 h 11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82" h="119">
                <a:moveTo>
                  <a:pt x="81" y="112"/>
                </a:moveTo>
                <a:lnTo>
                  <a:pt x="81" y="112"/>
                </a:lnTo>
                <a:lnTo>
                  <a:pt x="82" y="115"/>
                </a:lnTo>
                <a:lnTo>
                  <a:pt x="81" y="119"/>
                </a:lnTo>
                <a:lnTo>
                  <a:pt x="76" y="119"/>
                </a:lnTo>
                <a:lnTo>
                  <a:pt x="74" y="117"/>
                </a:lnTo>
                <a:lnTo>
                  <a:pt x="0" y="6"/>
                </a:lnTo>
                <a:lnTo>
                  <a:pt x="0" y="3"/>
                </a:lnTo>
                <a:lnTo>
                  <a:pt x="2" y="0"/>
                </a:lnTo>
                <a:lnTo>
                  <a:pt x="5" y="0"/>
                </a:lnTo>
                <a:lnTo>
                  <a:pt x="8" y="1"/>
                </a:lnTo>
                <a:lnTo>
                  <a:pt x="81" y="11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46" name="Freeform 33"/>
          <p:cNvSpPr>
            <a:spLocks/>
          </p:cNvSpPr>
          <p:nvPr userDrawn="1"/>
        </p:nvSpPr>
        <p:spPr bwMode="auto">
          <a:xfrm>
            <a:off x="7837488" y="3725863"/>
            <a:ext cx="79375" cy="214312"/>
          </a:xfrm>
          <a:custGeom>
            <a:avLst/>
            <a:gdLst>
              <a:gd name="T0" fmla="*/ 2147483646 w 50"/>
              <a:gd name="T1" fmla="*/ 2147483646 h 135"/>
              <a:gd name="T2" fmla="*/ 2147483646 w 50"/>
              <a:gd name="T3" fmla="*/ 2147483646 h 135"/>
              <a:gd name="T4" fmla="*/ 2147483646 w 50"/>
              <a:gd name="T5" fmla="*/ 2147483646 h 135"/>
              <a:gd name="T6" fmla="*/ 2147483646 w 50"/>
              <a:gd name="T7" fmla="*/ 2147483646 h 135"/>
              <a:gd name="T8" fmla="*/ 2147483646 w 50"/>
              <a:gd name="T9" fmla="*/ 2147483646 h 135"/>
              <a:gd name="T10" fmla="*/ 2147483646 w 50"/>
              <a:gd name="T11" fmla="*/ 2147483646 h 135"/>
              <a:gd name="T12" fmla="*/ 2147483646 w 50"/>
              <a:gd name="T13" fmla="*/ 2147483646 h 135"/>
              <a:gd name="T14" fmla="*/ 2147483646 w 50"/>
              <a:gd name="T15" fmla="*/ 2147483646 h 135"/>
              <a:gd name="T16" fmla="*/ 0 w 50"/>
              <a:gd name="T17" fmla="*/ 2147483646 h 135"/>
              <a:gd name="T18" fmla="*/ 0 w 50"/>
              <a:gd name="T19" fmla="*/ 2147483646 h 135"/>
              <a:gd name="T20" fmla="*/ 0 w 50"/>
              <a:gd name="T21" fmla="*/ 2147483646 h 135"/>
              <a:gd name="T22" fmla="*/ 2147483646 w 50"/>
              <a:gd name="T23" fmla="*/ 0 h 135"/>
              <a:gd name="T24" fmla="*/ 2147483646 w 50"/>
              <a:gd name="T25" fmla="*/ 0 h 135"/>
              <a:gd name="T26" fmla="*/ 2147483646 w 50"/>
              <a:gd name="T27" fmla="*/ 0 h 135"/>
              <a:gd name="T28" fmla="*/ 2147483646 w 50"/>
              <a:gd name="T29" fmla="*/ 0 h 135"/>
              <a:gd name="T30" fmla="*/ 2147483646 w 50"/>
              <a:gd name="T31" fmla="*/ 2147483646 h 135"/>
              <a:gd name="T32" fmla="*/ 2147483646 w 50"/>
              <a:gd name="T33" fmla="*/ 2147483646 h 13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0" h="135">
                <a:moveTo>
                  <a:pt x="50" y="131"/>
                </a:moveTo>
                <a:lnTo>
                  <a:pt x="50" y="131"/>
                </a:lnTo>
                <a:lnTo>
                  <a:pt x="50" y="134"/>
                </a:lnTo>
                <a:lnTo>
                  <a:pt x="46" y="135"/>
                </a:lnTo>
                <a:lnTo>
                  <a:pt x="43" y="135"/>
                </a:lnTo>
                <a:lnTo>
                  <a:pt x="40" y="132"/>
                </a:lnTo>
                <a:lnTo>
                  <a:pt x="0" y="7"/>
                </a:lnTo>
                <a:lnTo>
                  <a:pt x="0" y="4"/>
                </a:lnTo>
                <a:lnTo>
                  <a:pt x="3" y="0"/>
                </a:lnTo>
                <a:lnTo>
                  <a:pt x="6" y="0"/>
                </a:lnTo>
                <a:lnTo>
                  <a:pt x="8" y="4"/>
                </a:lnTo>
                <a:lnTo>
                  <a:pt x="50" y="131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47" name="Freeform 34"/>
          <p:cNvSpPr>
            <a:spLocks/>
          </p:cNvSpPr>
          <p:nvPr userDrawn="1"/>
        </p:nvSpPr>
        <p:spPr bwMode="auto">
          <a:xfrm>
            <a:off x="7707313" y="3816350"/>
            <a:ext cx="168275" cy="157163"/>
          </a:xfrm>
          <a:custGeom>
            <a:avLst/>
            <a:gdLst>
              <a:gd name="T0" fmla="*/ 2147483646 w 106"/>
              <a:gd name="T1" fmla="*/ 2147483646 h 99"/>
              <a:gd name="T2" fmla="*/ 2147483646 w 106"/>
              <a:gd name="T3" fmla="*/ 2147483646 h 99"/>
              <a:gd name="T4" fmla="*/ 2147483646 w 106"/>
              <a:gd name="T5" fmla="*/ 2147483646 h 99"/>
              <a:gd name="T6" fmla="*/ 2147483646 w 106"/>
              <a:gd name="T7" fmla="*/ 2147483646 h 99"/>
              <a:gd name="T8" fmla="*/ 2147483646 w 106"/>
              <a:gd name="T9" fmla="*/ 2147483646 h 99"/>
              <a:gd name="T10" fmla="*/ 2147483646 w 106"/>
              <a:gd name="T11" fmla="*/ 2147483646 h 99"/>
              <a:gd name="T12" fmla="*/ 2147483646 w 106"/>
              <a:gd name="T13" fmla="*/ 2147483646 h 99"/>
              <a:gd name="T14" fmla="*/ 2147483646 w 106"/>
              <a:gd name="T15" fmla="*/ 2147483646 h 99"/>
              <a:gd name="T16" fmla="*/ 2147483646 w 106"/>
              <a:gd name="T17" fmla="*/ 2147483646 h 99"/>
              <a:gd name="T18" fmla="*/ 2147483646 w 106"/>
              <a:gd name="T19" fmla="*/ 2147483646 h 99"/>
              <a:gd name="T20" fmla="*/ 0 w 106"/>
              <a:gd name="T21" fmla="*/ 2147483646 h 99"/>
              <a:gd name="T22" fmla="*/ 2147483646 w 106"/>
              <a:gd name="T23" fmla="*/ 2147483646 h 99"/>
              <a:gd name="T24" fmla="*/ 2147483646 w 106"/>
              <a:gd name="T25" fmla="*/ 2147483646 h 99"/>
              <a:gd name="T26" fmla="*/ 2147483646 w 106"/>
              <a:gd name="T27" fmla="*/ 2147483646 h 99"/>
              <a:gd name="T28" fmla="*/ 2147483646 w 106"/>
              <a:gd name="T29" fmla="*/ 0 h 99"/>
              <a:gd name="T30" fmla="*/ 2147483646 w 106"/>
              <a:gd name="T31" fmla="*/ 0 h 99"/>
              <a:gd name="T32" fmla="*/ 2147483646 w 106"/>
              <a:gd name="T33" fmla="*/ 2147483646 h 9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6" h="99">
                <a:moveTo>
                  <a:pt x="104" y="91"/>
                </a:moveTo>
                <a:lnTo>
                  <a:pt x="104" y="91"/>
                </a:lnTo>
                <a:lnTo>
                  <a:pt x="106" y="95"/>
                </a:lnTo>
                <a:lnTo>
                  <a:pt x="106" y="98"/>
                </a:lnTo>
                <a:lnTo>
                  <a:pt x="103" y="99"/>
                </a:lnTo>
                <a:lnTo>
                  <a:pt x="99" y="98"/>
                </a:lnTo>
                <a:lnTo>
                  <a:pt x="1" y="8"/>
                </a:lnTo>
                <a:lnTo>
                  <a:pt x="0" y="4"/>
                </a:lnTo>
                <a:lnTo>
                  <a:pt x="1" y="1"/>
                </a:lnTo>
                <a:lnTo>
                  <a:pt x="4" y="0"/>
                </a:lnTo>
                <a:lnTo>
                  <a:pt x="8" y="0"/>
                </a:lnTo>
                <a:lnTo>
                  <a:pt x="104" y="91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48" name="Freeform 35"/>
          <p:cNvSpPr>
            <a:spLocks/>
          </p:cNvSpPr>
          <p:nvPr userDrawn="1"/>
        </p:nvSpPr>
        <p:spPr bwMode="auto">
          <a:xfrm>
            <a:off x="7908925" y="3713163"/>
            <a:ext cx="38100" cy="225425"/>
          </a:xfrm>
          <a:custGeom>
            <a:avLst/>
            <a:gdLst>
              <a:gd name="T0" fmla="*/ 2147483646 w 24"/>
              <a:gd name="T1" fmla="*/ 2147483646 h 142"/>
              <a:gd name="T2" fmla="*/ 2147483646 w 24"/>
              <a:gd name="T3" fmla="*/ 2147483646 h 142"/>
              <a:gd name="T4" fmla="*/ 2147483646 w 24"/>
              <a:gd name="T5" fmla="*/ 2147483646 h 142"/>
              <a:gd name="T6" fmla="*/ 2147483646 w 24"/>
              <a:gd name="T7" fmla="*/ 2147483646 h 142"/>
              <a:gd name="T8" fmla="*/ 2147483646 w 24"/>
              <a:gd name="T9" fmla="*/ 2147483646 h 142"/>
              <a:gd name="T10" fmla="*/ 2147483646 w 24"/>
              <a:gd name="T11" fmla="*/ 2147483646 h 142"/>
              <a:gd name="T12" fmla="*/ 2147483646 w 24"/>
              <a:gd name="T13" fmla="*/ 2147483646 h 142"/>
              <a:gd name="T14" fmla="*/ 2147483646 w 24"/>
              <a:gd name="T15" fmla="*/ 2147483646 h 142"/>
              <a:gd name="T16" fmla="*/ 0 w 24"/>
              <a:gd name="T17" fmla="*/ 2147483646 h 142"/>
              <a:gd name="T18" fmla="*/ 0 w 24"/>
              <a:gd name="T19" fmla="*/ 2147483646 h 142"/>
              <a:gd name="T20" fmla="*/ 2147483646 w 24"/>
              <a:gd name="T21" fmla="*/ 2147483646 h 142"/>
              <a:gd name="T22" fmla="*/ 2147483646 w 24"/>
              <a:gd name="T23" fmla="*/ 0 h 142"/>
              <a:gd name="T24" fmla="*/ 2147483646 w 24"/>
              <a:gd name="T25" fmla="*/ 0 h 142"/>
              <a:gd name="T26" fmla="*/ 2147483646 w 24"/>
              <a:gd name="T27" fmla="*/ 0 h 142"/>
              <a:gd name="T28" fmla="*/ 2147483646 w 24"/>
              <a:gd name="T29" fmla="*/ 0 h 142"/>
              <a:gd name="T30" fmla="*/ 2147483646 w 24"/>
              <a:gd name="T31" fmla="*/ 2147483646 h 142"/>
              <a:gd name="T32" fmla="*/ 2147483646 w 24"/>
              <a:gd name="T33" fmla="*/ 2147483646 h 14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4" h="142">
                <a:moveTo>
                  <a:pt x="24" y="135"/>
                </a:moveTo>
                <a:lnTo>
                  <a:pt x="24" y="135"/>
                </a:lnTo>
                <a:lnTo>
                  <a:pt x="22" y="140"/>
                </a:lnTo>
                <a:lnTo>
                  <a:pt x="19" y="142"/>
                </a:lnTo>
                <a:lnTo>
                  <a:pt x="16" y="140"/>
                </a:lnTo>
                <a:lnTo>
                  <a:pt x="14" y="137"/>
                </a:lnTo>
                <a:lnTo>
                  <a:pt x="0" y="5"/>
                </a:lnTo>
                <a:lnTo>
                  <a:pt x="1" y="2"/>
                </a:lnTo>
                <a:lnTo>
                  <a:pt x="5" y="0"/>
                </a:lnTo>
                <a:lnTo>
                  <a:pt x="8" y="0"/>
                </a:lnTo>
                <a:lnTo>
                  <a:pt x="9" y="4"/>
                </a:lnTo>
                <a:lnTo>
                  <a:pt x="24" y="13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49" name="Freeform 36"/>
          <p:cNvSpPr>
            <a:spLocks/>
          </p:cNvSpPr>
          <p:nvPr userDrawn="1"/>
        </p:nvSpPr>
        <p:spPr bwMode="auto">
          <a:xfrm>
            <a:off x="7678738" y="3871913"/>
            <a:ext cx="185737" cy="134937"/>
          </a:xfrm>
          <a:custGeom>
            <a:avLst/>
            <a:gdLst>
              <a:gd name="T0" fmla="*/ 2147483646 w 117"/>
              <a:gd name="T1" fmla="*/ 2147483646 h 85"/>
              <a:gd name="T2" fmla="*/ 2147483646 w 117"/>
              <a:gd name="T3" fmla="*/ 2147483646 h 85"/>
              <a:gd name="T4" fmla="*/ 2147483646 w 117"/>
              <a:gd name="T5" fmla="*/ 2147483646 h 85"/>
              <a:gd name="T6" fmla="*/ 2147483646 w 117"/>
              <a:gd name="T7" fmla="*/ 2147483646 h 85"/>
              <a:gd name="T8" fmla="*/ 2147483646 w 117"/>
              <a:gd name="T9" fmla="*/ 2147483646 h 85"/>
              <a:gd name="T10" fmla="*/ 2147483646 w 117"/>
              <a:gd name="T11" fmla="*/ 2147483646 h 85"/>
              <a:gd name="T12" fmla="*/ 2147483646 w 117"/>
              <a:gd name="T13" fmla="*/ 2147483646 h 85"/>
              <a:gd name="T14" fmla="*/ 2147483646 w 117"/>
              <a:gd name="T15" fmla="*/ 2147483646 h 85"/>
              <a:gd name="T16" fmla="*/ 2147483646 w 117"/>
              <a:gd name="T17" fmla="*/ 2147483646 h 85"/>
              <a:gd name="T18" fmla="*/ 2147483646 w 117"/>
              <a:gd name="T19" fmla="*/ 2147483646 h 85"/>
              <a:gd name="T20" fmla="*/ 0 w 117"/>
              <a:gd name="T21" fmla="*/ 2147483646 h 85"/>
              <a:gd name="T22" fmla="*/ 0 w 117"/>
              <a:gd name="T23" fmla="*/ 2147483646 h 85"/>
              <a:gd name="T24" fmla="*/ 0 w 117"/>
              <a:gd name="T25" fmla="*/ 2147483646 h 85"/>
              <a:gd name="T26" fmla="*/ 0 w 117"/>
              <a:gd name="T27" fmla="*/ 2147483646 h 85"/>
              <a:gd name="T28" fmla="*/ 2147483646 w 117"/>
              <a:gd name="T29" fmla="*/ 0 h 85"/>
              <a:gd name="T30" fmla="*/ 2147483646 w 117"/>
              <a:gd name="T31" fmla="*/ 2147483646 h 85"/>
              <a:gd name="T32" fmla="*/ 2147483646 w 117"/>
              <a:gd name="T33" fmla="*/ 2147483646 h 8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17" h="85">
                <a:moveTo>
                  <a:pt x="116" y="77"/>
                </a:moveTo>
                <a:lnTo>
                  <a:pt x="116" y="77"/>
                </a:lnTo>
                <a:lnTo>
                  <a:pt x="117" y="80"/>
                </a:lnTo>
                <a:lnTo>
                  <a:pt x="117" y="84"/>
                </a:lnTo>
                <a:lnTo>
                  <a:pt x="114" y="85"/>
                </a:lnTo>
                <a:lnTo>
                  <a:pt x="111" y="85"/>
                </a:lnTo>
                <a:lnTo>
                  <a:pt x="2" y="8"/>
                </a:lnTo>
                <a:lnTo>
                  <a:pt x="0" y="6"/>
                </a:lnTo>
                <a:lnTo>
                  <a:pt x="0" y="3"/>
                </a:lnTo>
                <a:lnTo>
                  <a:pt x="3" y="0"/>
                </a:lnTo>
                <a:lnTo>
                  <a:pt x="6" y="2"/>
                </a:lnTo>
                <a:lnTo>
                  <a:pt x="116" y="7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50" name="Freeform 37"/>
          <p:cNvSpPr>
            <a:spLocks/>
          </p:cNvSpPr>
          <p:nvPr userDrawn="1"/>
        </p:nvSpPr>
        <p:spPr bwMode="auto">
          <a:xfrm>
            <a:off x="7661275" y="3940175"/>
            <a:ext cx="206375" cy="95250"/>
          </a:xfrm>
          <a:custGeom>
            <a:avLst/>
            <a:gdLst>
              <a:gd name="T0" fmla="*/ 2147483646 w 130"/>
              <a:gd name="T1" fmla="*/ 2147483646 h 60"/>
              <a:gd name="T2" fmla="*/ 2147483646 w 130"/>
              <a:gd name="T3" fmla="*/ 2147483646 h 60"/>
              <a:gd name="T4" fmla="*/ 2147483646 w 130"/>
              <a:gd name="T5" fmla="*/ 2147483646 h 60"/>
              <a:gd name="T6" fmla="*/ 2147483646 w 130"/>
              <a:gd name="T7" fmla="*/ 2147483646 h 60"/>
              <a:gd name="T8" fmla="*/ 2147483646 w 130"/>
              <a:gd name="T9" fmla="*/ 2147483646 h 60"/>
              <a:gd name="T10" fmla="*/ 2147483646 w 130"/>
              <a:gd name="T11" fmla="*/ 2147483646 h 60"/>
              <a:gd name="T12" fmla="*/ 2147483646 w 130"/>
              <a:gd name="T13" fmla="*/ 2147483646 h 60"/>
              <a:gd name="T14" fmla="*/ 2147483646 w 130"/>
              <a:gd name="T15" fmla="*/ 2147483646 h 60"/>
              <a:gd name="T16" fmla="*/ 2147483646 w 130"/>
              <a:gd name="T17" fmla="*/ 2147483646 h 60"/>
              <a:gd name="T18" fmla="*/ 2147483646 w 130"/>
              <a:gd name="T19" fmla="*/ 2147483646 h 60"/>
              <a:gd name="T20" fmla="*/ 0 w 130"/>
              <a:gd name="T21" fmla="*/ 2147483646 h 60"/>
              <a:gd name="T22" fmla="*/ 0 w 130"/>
              <a:gd name="T23" fmla="*/ 2147483646 h 60"/>
              <a:gd name="T24" fmla="*/ 0 w 130"/>
              <a:gd name="T25" fmla="*/ 2147483646 h 60"/>
              <a:gd name="T26" fmla="*/ 0 w 130"/>
              <a:gd name="T27" fmla="*/ 2147483646 h 60"/>
              <a:gd name="T28" fmla="*/ 2147483646 w 130"/>
              <a:gd name="T29" fmla="*/ 0 h 60"/>
              <a:gd name="T30" fmla="*/ 2147483646 w 130"/>
              <a:gd name="T31" fmla="*/ 0 h 60"/>
              <a:gd name="T32" fmla="*/ 2147483646 w 130"/>
              <a:gd name="T33" fmla="*/ 2147483646 h 6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0" h="60">
                <a:moveTo>
                  <a:pt x="128" y="52"/>
                </a:moveTo>
                <a:lnTo>
                  <a:pt x="128" y="52"/>
                </a:lnTo>
                <a:lnTo>
                  <a:pt x="130" y="53"/>
                </a:lnTo>
                <a:lnTo>
                  <a:pt x="130" y="58"/>
                </a:lnTo>
                <a:lnTo>
                  <a:pt x="128" y="60"/>
                </a:lnTo>
                <a:lnTo>
                  <a:pt x="125" y="60"/>
                </a:lnTo>
                <a:lnTo>
                  <a:pt x="1" y="8"/>
                </a:lnTo>
                <a:lnTo>
                  <a:pt x="0" y="7"/>
                </a:lnTo>
                <a:lnTo>
                  <a:pt x="0" y="4"/>
                </a:lnTo>
                <a:lnTo>
                  <a:pt x="1" y="0"/>
                </a:lnTo>
                <a:lnTo>
                  <a:pt x="5" y="0"/>
                </a:lnTo>
                <a:lnTo>
                  <a:pt x="128" y="5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51" name="Freeform 38"/>
          <p:cNvSpPr>
            <a:spLocks/>
          </p:cNvSpPr>
          <p:nvPr userDrawn="1"/>
        </p:nvSpPr>
        <p:spPr bwMode="auto">
          <a:xfrm>
            <a:off x="7656513" y="4022725"/>
            <a:ext cx="220662" cy="41275"/>
          </a:xfrm>
          <a:custGeom>
            <a:avLst/>
            <a:gdLst>
              <a:gd name="T0" fmla="*/ 2147483646 w 139"/>
              <a:gd name="T1" fmla="*/ 2147483646 h 26"/>
              <a:gd name="T2" fmla="*/ 2147483646 w 139"/>
              <a:gd name="T3" fmla="*/ 2147483646 h 26"/>
              <a:gd name="T4" fmla="*/ 2147483646 w 139"/>
              <a:gd name="T5" fmla="*/ 2147483646 h 26"/>
              <a:gd name="T6" fmla="*/ 2147483646 w 139"/>
              <a:gd name="T7" fmla="*/ 2147483646 h 26"/>
              <a:gd name="T8" fmla="*/ 2147483646 w 139"/>
              <a:gd name="T9" fmla="*/ 2147483646 h 26"/>
              <a:gd name="T10" fmla="*/ 2147483646 w 139"/>
              <a:gd name="T11" fmla="*/ 2147483646 h 26"/>
              <a:gd name="T12" fmla="*/ 2147483646 w 139"/>
              <a:gd name="T13" fmla="*/ 2147483646 h 26"/>
              <a:gd name="T14" fmla="*/ 2147483646 w 139"/>
              <a:gd name="T15" fmla="*/ 2147483646 h 26"/>
              <a:gd name="T16" fmla="*/ 2147483646 w 139"/>
              <a:gd name="T17" fmla="*/ 2147483646 h 26"/>
              <a:gd name="T18" fmla="*/ 2147483646 w 139"/>
              <a:gd name="T19" fmla="*/ 2147483646 h 26"/>
              <a:gd name="T20" fmla="*/ 2147483646 w 139"/>
              <a:gd name="T21" fmla="*/ 2147483646 h 26"/>
              <a:gd name="T22" fmla="*/ 0 w 139"/>
              <a:gd name="T23" fmla="*/ 2147483646 h 26"/>
              <a:gd name="T24" fmla="*/ 0 w 139"/>
              <a:gd name="T25" fmla="*/ 2147483646 h 26"/>
              <a:gd name="T26" fmla="*/ 0 w 139"/>
              <a:gd name="T27" fmla="*/ 2147483646 h 26"/>
              <a:gd name="T28" fmla="*/ 2147483646 w 139"/>
              <a:gd name="T29" fmla="*/ 2147483646 h 26"/>
              <a:gd name="T30" fmla="*/ 2147483646 w 139"/>
              <a:gd name="T31" fmla="*/ 0 h 26"/>
              <a:gd name="T32" fmla="*/ 2147483646 w 139"/>
              <a:gd name="T33" fmla="*/ 2147483646 h 2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9" h="26">
                <a:moveTo>
                  <a:pt x="135" y="18"/>
                </a:moveTo>
                <a:lnTo>
                  <a:pt x="135" y="18"/>
                </a:lnTo>
                <a:lnTo>
                  <a:pt x="138" y="19"/>
                </a:lnTo>
                <a:lnTo>
                  <a:pt x="139" y="22"/>
                </a:lnTo>
                <a:lnTo>
                  <a:pt x="138" y="26"/>
                </a:lnTo>
                <a:lnTo>
                  <a:pt x="135" y="26"/>
                </a:lnTo>
                <a:lnTo>
                  <a:pt x="4" y="10"/>
                </a:lnTo>
                <a:lnTo>
                  <a:pt x="1" y="8"/>
                </a:lnTo>
                <a:lnTo>
                  <a:pt x="0" y="3"/>
                </a:lnTo>
                <a:lnTo>
                  <a:pt x="1" y="1"/>
                </a:lnTo>
                <a:lnTo>
                  <a:pt x="4" y="0"/>
                </a:lnTo>
                <a:lnTo>
                  <a:pt x="135" y="18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52" name="Freeform 39"/>
          <p:cNvSpPr>
            <a:spLocks/>
          </p:cNvSpPr>
          <p:nvPr userDrawn="1"/>
        </p:nvSpPr>
        <p:spPr bwMode="auto">
          <a:xfrm>
            <a:off x="7959725" y="3721100"/>
            <a:ext cx="50800" cy="222250"/>
          </a:xfrm>
          <a:custGeom>
            <a:avLst/>
            <a:gdLst>
              <a:gd name="T0" fmla="*/ 2147483646 w 32"/>
              <a:gd name="T1" fmla="*/ 2147483646 h 140"/>
              <a:gd name="T2" fmla="*/ 2147483646 w 32"/>
              <a:gd name="T3" fmla="*/ 2147483646 h 140"/>
              <a:gd name="T4" fmla="*/ 2147483646 w 32"/>
              <a:gd name="T5" fmla="*/ 2147483646 h 140"/>
              <a:gd name="T6" fmla="*/ 2147483646 w 32"/>
              <a:gd name="T7" fmla="*/ 2147483646 h 140"/>
              <a:gd name="T8" fmla="*/ 2147483646 w 32"/>
              <a:gd name="T9" fmla="*/ 2147483646 h 140"/>
              <a:gd name="T10" fmla="*/ 2147483646 w 32"/>
              <a:gd name="T11" fmla="*/ 2147483646 h 140"/>
              <a:gd name="T12" fmla="*/ 0 w 32"/>
              <a:gd name="T13" fmla="*/ 2147483646 h 140"/>
              <a:gd name="T14" fmla="*/ 0 w 32"/>
              <a:gd name="T15" fmla="*/ 2147483646 h 140"/>
              <a:gd name="T16" fmla="*/ 2147483646 w 32"/>
              <a:gd name="T17" fmla="*/ 2147483646 h 140"/>
              <a:gd name="T18" fmla="*/ 2147483646 w 32"/>
              <a:gd name="T19" fmla="*/ 2147483646 h 140"/>
              <a:gd name="T20" fmla="*/ 2147483646 w 32"/>
              <a:gd name="T21" fmla="*/ 2147483646 h 140"/>
              <a:gd name="T22" fmla="*/ 2147483646 w 32"/>
              <a:gd name="T23" fmla="*/ 0 h 140"/>
              <a:gd name="T24" fmla="*/ 2147483646 w 32"/>
              <a:gd name="T25" fmla="*/ 0 h 140"/>
              <a:gd name="T26" fmla="*/ 2147483646 w 32"/>
              <a:gd name="T27" fmla="*/ 0 h 140"/>
              <a:gd name="T28" fmla="*/ 2147483646 w 32"/>
              <a:gd name="T29" fmla="*/ 2147483646 h 140"/>
              <a:gd name="T30" fmla="*/ 2147483646 w 32"/>
              <a:gd name="T31" fmla="*/ 2147483646 h 140"/>
              <a:gd name="T32" fmla="*/ 2147483646 w 32"/>
              <a:gd name="T33" fmla="*/ 2147483646 h 14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2" h="140">
                <a:moveTo>
                  <a:pt x="8" y="137"/>
                </a:moveTo>
                <a:lnTo>
                  <a:pt x="8" y="137"/>
                </a:lnTo>
                <a:lnTo>
                  <a:pt x="6" y="140"/>
                </a:lnTo>
                <a:lnTo>
                  <a:pt x="3" y="140"/>
                </a:lnTo>
                <a:lnTo>
                  <a:pt x="0" y="138"/>
                </a:lnTo>
                <a:lnTo>
                  <a:pt x="0" y="135"/>
                </a:lnTo>
                <a:lnTo>
                  <a:pt x="22" y="3"/>
                </a:lnTo>
                <a:lnTo>
                  <a:pt x="24" y="2"/>
                </a:lnTo>
                <a:lnTo>
                  <a:pt x="27" y="0"/>
                </a:lnTo>
                <a:lnTo>
                  <a:pt x="30" y="2"/>
                </a:lnTo>
                <a:lnTo>
                  <a:pt x="32" y="5"/>
                </a:lnTo>
                <a:lnTo>
                  <a:pt x="8" y="13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53" name="Freeform 40"/>
          <p:cNvSpPr>
            <a:spLocks/>
          </p:cNvSpPr>
          <p:nvPr userDrawn="1"/>
        </p:nvSpPr>
        <p:spPr bwMode="auto">
          <a:xfrm>
            <a:off x="7989888" y="3749675"/>
            <a:ext cx="87312" cy="209550"/>
          </a:xfrm>
          <a:custGeom>
            <a:avLst/>
            <a:gdLst>
              <a:gd name="T0" fmla="*/ 2147483646 w 55"/>
              <a:gd name="T1" fmla="*/ 2147483646 h 132"/>
              <a:gd name="T2" fmla="*/ 2147483646 w 55"/>
              <a:gd name="T3" fmla="*/ 2147483646 h 132"/>
              <a:gd name="T4" fmla="*/ 2147483646 w 55"/>
              <a:gd name="T5" fmla="*/ 2147483646 h 132"/>
              <a:gd name="T6" fmla="*/ 2147483646 w 55"/>
              <a:gd name="T7" fmla="*/ 2147483646 h 132"/>
              <a:gd name="T8" fmla="*/ 2147483646 w 55"/>
              <a:gd name="T9" fmla="*/ 2147483646 h 132"/>
              <a:gd name="T10" fmla="*/ 2147483646 w 55"/>
              <a:gd name="T11" fmla="*/ 2147483646 h 132"/>
              <a:gd name="T12" fmla="*/ 2147483646 w 55"/>
              <a:gd name="T13" fmla="*/ 2147483646 h 132"/>
              <a:gd name="T14" fmla="*/ 0 w 55"/>
              <a:gd name="T15" fmla="*/ 2147483646 h 132"/>
              <a:gd name="T16" fmla="*/ 2147483646 w 55"/>
              <a:gd name="T17" fmla="*/ 2147483646 h 132"/>
              <a:gd name="T18" fmla="*/ 2147483646 w 55"/>
              <a:gd name="T19" fmla="*/ 2147483646 h 132"/>
              <a:gd name="T20" fmla="*/ 2147483646 w 55"/>
              <a:gd name="T21" fmla="*/ 0 h 132"/>
              <a:gd name="T22" fmla="*/ 2147483646 w 55"/>
              <a:gd name="T23" fmla="*/ 0 h 132"/>
              <a:gd name="T24" fmla="*/ 2147483646 w 55"/>
              <a:gd name="T25" fmla="*/ 0 h 132"/>
              <a:gd name="T26" fmla="*/ 2147483646 w 55"/>
              <a:gd name="T27" fmla="*/ 0 h 132"/>
              <a:gd name="T28" fmla="*/ 2147483646 w 55"/>
              <a:gd name="T29" fmla="*/ 2147483646 h 132"/>
              <a:gd name="T30" fmla="*/ 2147483646 w 55"/>
              <a:gd name="T31" fmla="*/ 2147483646 h 132"/>
              <a:gd name="T32" fmla="*/ 2147483646 w 55"/>
              <a:gd name="T33" fmla="*/ 2147483646 h 13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5" h="132">
                <a:moveTo>
                  <a:pt x="10" y="130"/>
                </a:moveTo>
                <a:lnTo>
                  <a:pt x="10" y="130"/>
                </a:lnTo>
                <a:lnTo>
                  <a:pt x="7" y="132"/>
                </a:lnTo>
                <a:lnTo>
                  <a:pt x="3" y="132"/>
                </a:lnTo>
                <a:lnTo>
                  <a:pt x="2" y="130"/>
                </a:lnTo>
                <a:lnTo>
                  <a:pt x="0" y="127"/>
                </a:lnTo>
                <a:lnTo>
                  <a:pt x="47" y="1"/>
                </a:lnTo>
                <a:lnTo>
                  <a:pt x="48" y="0"/>
                </a:lnTo>
                <a:lnTo>
                  <a:pt x="53" y="0"/>
                </a:lnTo>
                <a:lnTo>
                  <a:pt x="55" y="1"/>
                </a:lnTo>
                <a:lnTo>
                  <a:pt x="55" y="5"/>
                </a:lnTo>
                <a:lnTo>
                  <a:pt x="10" y="13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54" name="Freeform 41"/>
          <p:cNvSpPr>
            <a:spLocks/>
          </p:cNvSpPr>
          <p:nvPr userDrawn="1"/>
        </p:nvSpPr>
        <p:spPr bwMode="auto">
          <a:xfrm>
            <a:off x="8005763" y="3795713"/>
            <a:ext cx="130175" cy="190500"/>
          </a:xfrm>
          <a:custGeom>
            <a:avLst/>
            <a:gdLst>
              <a:gd name="T0" fmla="*/ 2147483646 w 82"/>
              <a:gd name="T1" fmla="*/ 2147483646 h 120"/>
              <a:gd name="T2" fmla="*/ 2147483646 w 82"/>
              <a:gd name="T3" fmla="*/ 2147483646 h 120"/>
              <a:gd name="T4" fmla="*/ 2147483646 w 82"/>
              <a:gd name="T5" fmla="*/ 2147483646 h 120"/>
              <a:gd name="T6" fmla="*/ 2147483646 w 82"/>
              <a:gd name="T7" fmla="*/ 2147483646 h 120"/>
              <a:gd name="T8" fmla="*/ 2147483646 w 82"/>
              <a:gd name="T9" fmla="*/ 2147483646 h 120"/>
              <a:gd name="T10" fmla="*/ 2147483646 w 82"/>
              <a:gd name="T11" fmla="*/ 2147483646 h 120"/>
              <a:gd name="T12" fmla="*/ 0 w 82"/>
              <a:gd name="T13" fmla="*/ 2147483646 h 120"/>
              <a:gd name="T14" fmla="*/ 0 w 82"/>
              <a:gd name="T15" fmla="*/ 2147483646 h 120"/>
              <a:gd name="T16" fmla="*/ 2147483646 w 82"/>
              <a:gd name="T17" fmla="*/ 2147483646 h 120"/>
              <a:gd name="T18" fmla="*/ 2147483646 w 82"/>
              <a:gd name="T19" fmla="*/ 2147483646 h 120"/>
              <a:gd name="T20" fmla="*/ 2147483646 w 82"/>
              <a:gd name="T21" fmla="*/ 0 h 120"/>
              <a:gd name="T22" fmla="*/ 2147483646 w 82"/>
              <a:gd name="T23" fmla="*/ 2147483646 h 120"/>
              <a:gd name="T24" fmla="*/ 2147483646 w 82"/>
              <a:gd name="T25" fmla="*/ 2147483646 h 120"/>
              <a:gd name="T26" fmla="*/ 2147483646 w 82"/>
              <a:gd name="T27" fmla="*/ 2147483646 h 120"/>
              <a:gd name="T28" fmla="*/ 2147483646 w 82"/>
              <a:gd name="T29" fmla="*/ 2147483646 h 120"/>
              <a:gd name="T30" fmla="*/ 2147483646 w 82"/>
              <a:gd name="T31" fmla="*/ 2147483646 h 120"/>
              <a:gd name="T32" fmla="*/ 2147483646 w 82"/>
              <a:gd name="T33" fmla="*/ 2147483646 h 12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82" h="120">
                <a:moveTo>
                  <a:pt x="8" y="119"/>
                </a:moveTo>
                <a:lnTo>
                  <a:pt x="8" y="119"/>
                </a:lnTo>
                <a:lnTo>
                  <a:pt x="5" y="120"/>
                </a:lnTo>
                <a:lnTo>
                  <a:pt x="1" y="119"/>
                </a:lnTo>
                <a:lnTo>
                  <a:pt x="0" y="117"/>
                </a:lnTo>
                <a:lnTo>
                  <a:pt x="0" y="114"/>
                </a:lnTo>
                <a:lnTo>
                  <a:pt x="74" y="3"/>
                </a:lnTo>
                <a:lnTo>
                  <a:pt x="77" y="0"/>
                </a:lnTo>
                <a:lnTo>
                  <a:pt x="80" y="1"/>
                </a:lnTo>
                <a:lnTo>
                  <a:pt x="82" y="5"/>
                </a:lnTo>
                <a:lnTo>
                  <a:pt x="82" y="8"/>
                </a:lnTo>
                <a:lnTo>
                  <a:pt x="8" y="119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55" name="Freeform 42"/>
          <p:cNvSpPr>
            <a:spLocks/>
          </p:cNvSpPr>
          <p:nvPr userDrawn="1"/>
        </p:nvSpPr>
        <p:spPr bwMode="auto">
          <a:xfrm>
            <a:off x="8010525" y="3851275"/>
            <a:ext cx="166688" cy="160338"/>
          </a:xfrm>
          <a:custGeom>
            <a:avLst/>
            <a:gdLst>
              <a:gd name="T0" fmla="*/ 2147483646 w 105"/>
              <a:gd name="T1" fmla="*/ 2147483646 h 101"/>
              <a:gd name="T2" fmla="*/ 2147483646 w 105"/>
              <a:gd name="T3" fmla="*/ 2147483646 h 101"/>
              <a:gd name="T4" fmla="*/ 2147483646 w 105"/>
              <a:gd name="T5" fmla="*/ 2147483646 h 101"/>
              <a:gd name="T6" fmla="*/ 2147483646 w 105"/>
              <a:gd name="T7" fmla="*/ 2147483646 h 101"/>
              <a:gd name="T8" fmla="*/ 2147483646 w 105"/>
              <a:gd name="T9" fmla="*/ 2147483646 h 101"/>
              <a:gd name="T10" fmla="*/ 2147483646 w 105"/>
              <a:gd name="T11" fmla="*/ 2147483646 h 101"/>
              <a:gd name="T12" fmla="*/ 0 w 105"/>
              <a:gd name="T13" fmla="*/ 2147483646 h 101"/>
              <a:gd name="T14" fmla="*/ 2147483646 w 105"/>
              <a:gd name="T15" fmla="*/ 2147483646 h 101"/>
              <a:gd name="T16" fmla="*/ 2147483646 w 105"/>
              <a:gd name="T17" fmla="*/ 2147483646 h 101"/>
              <a:gd name="T18" fmla="*/ 2147483646 w 105"/>
              <a:gd name="T19" fmla="*/ 2147483646 h 101"/>
              <a:gd name="T20" fmla="*/ 2147483646 w 105"/>
              <a:gd name="T21" fmla="*/ 0 h 101"/>
              <a:gd name="T22" fmla="*/ 2147483646 w 105"/>
              <a:gd name="T23" fmla="*/ 2147483646 h 101"/>
              <a:gd name="T24" fmla="*/ 2147483646 w 105"/>
              <a:gd name="T25" fmla="*/ 2147483646 h 101"/>
              <a:gd name="T26" fmla="*/ 2147483646 w 105"/>
              <a:gd name="T27" fmla="*/ 2147483646 h 101"/>
              <a:gd name="T28" fmla="*/ 2147483646 w 105"/>
              <a:gd name="T29" fmla="*/ 2147483646 h 101"/>
              <a:gd name="T30" fmla="*/ 2147483646 w 105"/>
              <a:gd name="T31" fmla="*/ 2147483646 h 101"/>
              <a:gd name="T32" fmla="*/ 2147483646 w 105"/>
              <a:gd name="T33" fmla="*/ 2147483646 h 10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5" h="101">
                <a:moveTo>
                  <a:pt x="8" y="100"/>
                </a:moveTo>
                <a:lnTo>
                  <a:pt x="8" y="100"/>
                </a:lnTo>
                <a:lnTo>
                  <a:pt x="5" y="101"/>
                </a:lnTo>
                <a:lnTo>
                  <a:pt x="2" y="100"/>
                </a:lnTo>
                <a:lnTo>
                  <a:pt x="0" y="97"/>
                </a:lnTo>
                <a:lnTo>
                  <a:pt x="2" y="93"/>
                </a:lnTo>
                <a:lnTo>
                  <a:pt x="97" y="2"/>
                </a:lnTo>
                <a:lnTo>
                  <a:pt x="100" y="0"/>
                </a:lnTo>
                <a:lnTo>
                  <a:pt x="103" y="2"/>
                </a:lnTo>
                <a:lnTo>
                  <a:pt x="105" y="5"/>
                </a:lnTo>
                <a:lnTo>
                  <a:pt x="103" y="8"/>
                </a:lnTo>
                <a:lnTo>
                  <a:pt x="8" y="10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56" name="Freeform 43"/>
          <p:cNvSpPr>
            <a:spLocks/>
          </p:cNvSpPr>
          <p:nvPr userDrawn="1"/>
        </p:nvSpPr>
        <p:spPr bwMode="auto">
          <a:xfrm>
            <a:off x="7604125" y="4090988"/>
            <a:ext cx="161925" cy="163512"/>
          </a:xfrm>
          <a:custGeom>
            <a:avLst/>
            <a:gdLst>
              <a:gd name="T0" fmla="*/ 2147483646 w 102"/>
              <a:gd name="T1" fmla="*/ 2147483646 h 103"/>
              <a:gd name="T2" fmla="*/ 2147483646 w 102"/>
              <a:gd name="T3" fmla="*/ 2147483646 h 103"/>
              <a:gd name="T4" fmla="*/ 2147483646 w 102"/>
              <a:gd name="T5" fmla="*/ 2147483646 h 103"/>
              <a:gd name="T6" fmla="*/ 2147483646 w 102"/>
              <a:gd name="T7" fmla="*/ 2147483646 h 103"/>
              <a:gd name="T8" fmla="*/ 2147483646 w 102"/>
              <a:gd name="T9" fmla="*/ 2147483646 h 103"/>
              <a:gd name="T10" fmla="*/ 2147483646 w 102"/>
              <a:gd name="T11" fmla="*/ 2147483646 h 103"/>
              <a:gd name="T12" fmla="*/ 2147483646 w 102"/>
              <a:gd name="T13" fmla="*/ 2147483646 h 103"/>
              <a:gd name="T14" fmla="*/ 2147483646 w 102"/>
              <a:gd name="T15" fmla="*/ 2147483646 h 103"/>
              <a:gd name="T16" fmla="*/ 2147483646 w 102"/>
              <a:gd name="T17" fmla="*/ 2147483646 h 103"/>
              <a:gd name="T18" fmla="*/ 2147483646 w 102"/>
              <a:gd name="T19" fmla="*/ 2147483646 h 103"/>
              <a:gd name="T20" fmla="*/ 2147483646 w 102"/>
              <a:gd name="T21" fmla="*/ 2147483646 h 103"/>
              <a:gd name="T22" fmla="*/ 2147483646 w 102"/>
              <a:gd name="T23" fmla="*/ 2147483646 h 103"/>
              <a:gd name="T24" fmla="*/ 2147483646 w 102"/>
              <a:gd name="T25" fmla="*/ 2147483646 h 103"/>
              <a:gd name="T26" fmla="*/ 2147483646 w 102"/>
              <a:gd name="T27" fmla="*/ 2147483646 h 103"/>
              <a:gd name="T28" fmla="*/ 2147483646 w 102"/>
              <a:gd name="T29" fmla="*/ 2147483646 h 103"/>
              <a:gd name="T30" fmla="*/ 2147483646 w 102"/>
              <a:gd name="T31" fmla="*/ 2147483646 h 103"/>
              <a:gd name="T32" fmla="*/ 2147483646 w 102"/>
              <a:gd name="T33" fmla="*/ 2147483646 h 103"/>
              <a:gd name="T34" fmla="*/ 2147483646 w 102"/>
              <a:gd name="T35" fmla="*/ 2147483646 h 103"/>
              <a:gd name="T36" fmla="*/ 2147483646 w 102"/>
              <a:gd name="T37" fmla="*/ 2147483646 h 103"/>
              <a:gd name="T38" fmla="*/ 2147483646 w 102"/>
              <a:gd name="T39" fmla="*/ 2147483646 h 103"/>
              <a:gd name="T40" fmla="*/ 2147483646 w 102"/>
              <a:gd name="T41" fmla="*/ 2147483646 h 103"/>
              <a:gd name="T42" fmla="*/ 2147483646 w 102"/>
              <a:gd name="T43" fmla="*/ 2147483646 h 103"/>
              <a:gd name="T44" fmla="*/ 0 w 102"/>
              <a:gd name="T45" fmla="*/ 2147483646 h 103"/>
              <a:gd name="T46" fmla="*/ 0 w 102"/>
              <a:gd name="T47" fmla="*/ 2147483646 h 103"/>
              <a:gd name="T48" fmla="*/ 2147483646 w 102"/>
              <a:gd name="T49" fmla="*/ 2147483646 h 103"/>
              <a:gd name="T50" fmla="*/ 2147483646 w 102"/>
              <a:gd name="T51" fmla="*/ 2147483646 h 103"/>
              <a:gd name="T52" fmla="*/ 2147483646 w 102"/>
              <a:gd name="T53" fmla="*/ 2147483646 h 103"/>
              <a:gd name="T54" fmla="*/ 2147483646 w 102"/>
              <a:gd name="T55" fmla="*/ 2147483646 h 103"/>
              <a:gd name="T56" fmla="*/ 2147483646 w 102"/>
              <a:gd name="T57" fmla="*/ 2147483646 h 103"/>
              <a:gd name="T58" fmla="*/ 2147483646 w 102"/>
              <a:gd name="T59" fmla="*/ 2147483646 h 103"/>
              <a:gd name="T60" fmla="*/ 2147483646 w 102"/>
              <a:gd name="T61" fmla="*/ 2147483646 h 103"/>
              <a:gd name="T62" fmla="*/ 2147483646 w 102"/>
              <a:gd name="T63" fmla="*/ 0 h 103"/>
              <a:gd name="T64" fmla="*/ 2147483646 w 102"/>
              <a:gd name="T65" fmla="*/ 0 h 103"/>
              <a:gd name="T66" fmla="*/ 2147483646 w 102"/>
              <a:gd name="T67" fmla="*/ 2147483646 h 103"/>
              <a:gd name="T68" fmla="*/ 2147483646 w 102"/>
              <a:gd name="T69" fmla="*/ 2147483646 h 103"/>
              <a:gd name="T70" fmla="*/ 2147483646 w 102"/>
              <a:gd name="T71" fmla="*/ 2147483646 h 103"/>
              <a:gd name="T72" fmla="*/ 2147483646 w 102"/>
              <a:gd name="T73" fmla="*/ 2147483646 h 103"/>
              <a:gd name="T74" fmla="*/ 2147483646 w 102"/>
              <a:gd name="T75" fmla="*/ 2147483646 h 10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2" h="103">
                <a:moveTo>
                  <a:pt x="89" y="18"/>
                </a:moveTo>
                <a:lnTo>
                  <a:pt x="89" y="18"/>
                </a:lnTo>
                <a:lnTo>
                  <a:pt x="95" y="26"/>
                </a:lnTo>
                <a:lnTo>
                  <a:pt x="100" y="36"/>
                </a:lnTo>
                <a:lnTo>
                  <a:pt x="102" y="45"/>
                </a:lnTo>
                <a:lnTo>
                  <a:pt x="102" y="55"/>
                </a:lnTo>
                <a:lnTo>
                  <a:pt x="100" y="65"/>
                </a:lnTo>
                <a:lnTo>
                  <a:pt x="97" y="74"/>
                </a:lnTo>
                <a:lnTo>
                  <a:pt x="92" y="82"/>
                </a:lnTo>
                <a:lnTo>
                  <a:pt x="86" y="90"/>
                </a:lnTo>
                <a:lnTo>
                  <a:pt x="76" y="97"/>
                </a:lnTo>
                <a:lnTo>
                  <a:pt x="68" y="100"/>
                </a:lnTo>
                <a:lnTo>
                  <a:pt x="58" y="103"/>
                </a:lnTo>
                <a:lnTo>
                  <a:pt x="49" y="103"/>
                </a:lnTo>
                <a:lnTo>
                  <a:pt x="39" y="102"/>
                </a:lnTo>
                <a:lnTo>
                  <a:pt x="29" y="98"/>
                </a:lnTo>
                <a:lnTo>
                  <a:pt x="20" y="94"/>
                </a:lnTo>
                <a:lnTo>
                  <a:pt x="13" y="85"/>
                </a:lnTo>
                <a:lnTo>
                  <a:pt x="7" y="77"/>
                </a:lnTo>
                <a:lnTo>
                  <a:pt x="2" y="68"/>
                </a:lnTo>
                <a:lnTo>
                  <a:pt x="0" y="58"/>
                </a:lnTo>
                <a:lnTo>
                  <a:pt x="0" y="49"/>
                </a:lnTo>
                <a:lnTo>
                  <a:pt x="2" y="39"/>
                </a:lnTo>
                <a:lnTo>
                  <a:pt x="5" y="29"/>
                </a:lnTo>
                <a:lnTo>
                  <a:pt x="10" y="21"/>
                </a:lnTo>
                <a:lnTo>
                  <a:pt x="16" y="13"/>
                </a:lnTo>
                <a:lnTo>
                  <a:pt x="24" y="7"/>
                </a:lnTo>
                <a:lnTo>
                  <a:pt x="34" y="4"/>
                </a:lnTo>
                <a:lnTo>
                  <a:pt x="44" y="0"/>
                </a:lnTo>
                <a:lnTo>
                  <a:pt x="53" y="0"/>
                </a:lnTo>
                <a:lnTo>
                  <a:pt x="63" y="2"/>
                </a:lnTo>
                <a:lnTo>
                  <a:pt x="73" y="5"/>
                </a:lnTo>
                <a:lnTo>
                  <a:pt x="81" y="10"/>
                </a:lnTo>
                <a:lnTo>
                  <a:pt x="89" y="18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57" name="Freeform 44"/>
          <p:cNvSpPr>
            <a:spLocks/>
          </p:cNvSpPr>
          <p:nvPr userDrawn="1"/>
        </p:nvSpPr>
        <p:spPr bwMode="auto">
          <a:xfrm>
            <a:off x="7859713" y="4376738"/>
            <a:ext cx="101600" cy="104775"/>
          </a:xfrm>
          <a:custGeom>
            <a:avLst/>
            <a:gdLst>
              <a:gd name="T0" fmla="*/ 2147483646 w 64"/>
              <a:gd name="T1" fmla="*/ 2147483646 h 66"/>
              <a:gd name="T2" fmla="*/ 2147483646 w 64"/>
              <a:gd name="T3" fmla="*/ 2147483646 h 66"/>
              <a:gd name="T4" fmla="*/ 2147483646 w 64"/>
              <a:gd name="T5" fmla="*/ 2147483646 h 66"/>
              <a:gd name="T6" fmla="*/ 2147483646 w 64"/>
              <a:gd name="T7" fmla="*/ 2147483646 h 66"/>
              <a:gd name="T8" fmla="*/ 2147483646 w 64"/>
              <a:gd name="T9" fmla="*/ 2147483646 h 66"/>
              <a:gd name="T10" fmla="*/ 2147483646 w 64"/>
              <a:gd name="T11" fmla="*/ 2147483646 h 66"/>
              <a:gd name="T12" fmla="*/ 2147483646 w 64"/>
              <a:gd name="T13" fmla="*/ 2147483646 h 66"/>
              <a:gd name="T14" fmla="*/ 2147483646 w 64"/>
              <a:gd name="T15" fmla="*/ 2147483646 h 66"/>
              <a:gd name="T16" fmla="*/ 2147483646 w 64"/>
              <a:gd name="T17" fmla="*/ 2147483646 h 66"/>
              <a:gd name="T18" fmla="*/ 2147483646 w 64"/>
              <a:gd name="T19" fmla="*/ 2147483646 h 66"/>
              <a:gd name="T20" fmla="*/ 2147483646 w 64"/>
              <a:gd name="T21" fmla="*/ 2147483646 h 66"/>
              <a:gd name="T22" fmla="*/ 2147483646 w 64"/>
              <a:gd name="T23" fmla="*/ 2147483646 h 66"/>
              <a:gd name="T24" fmla="*/ 2147483646 w 64"/>
              <a:gd name="T25" fmla="*/ 2147483646 h 66"/>
              <a:gd name="T26" fmla="*/ 2147483646 w 64"/>
              <a:gd name="T27" fmla="*/ 2147483646 h 66"/>
              <a:gd name="T28" fmla="*/ 2147483646 w 64"/>
              <a:gd name="T29" fmla="*/ 2147483646 h 66"/>
              <a:gd name="T30" fmla="*/ 2147483646 w 64"/>
              <a:gd name="T31" fmla="*/ 2147483646 h 66"/>
              <a:gd name="T32" fmla="*/ 2147483646 w 64"/>
              <a:gd name="T33" fmla="*/ 2147483646 h 66"/>
              <a:gd name="T34" fmla="*/ 2147483646 w 64"/>
              <a:gd name="T35" fmla="*/ 2147483646 h 66"/>
              <a:gd name="T36" fmla="*/ 2147483646 w 64"/>
              <a:gd name="T37" fmla="*/ 2147483646 h 66"/>
              <a:gd name="T38" fmla="*/ 2147483646 w 64"/>
              <a:gd name="T39" fmla="*/ 2147483646 h 66"/>
              <a:gd name="T40" fmla="*/ 2147483646 w 64"/>
              <a:gd name="T41" fmla="*/ 2147483646 h 66"/>
              <a:gd name="T42" fmla="*/ 2147483646 w 64"/>
              <a:gd name="T43" fmla="*/ 2147483646 h 66"/>
              <a:gd name="T44" fmla="*/ 0 w 64"/>
              <a:gd name="T45" fmla="*/ 2147483646 h 66"/>
              <a:gd name="T46" fmla="*/ 0 w 64"/>
              <a:gd name="T47" fmla="*/ 2147483646 h 66"/>
              <a:gd name="T48" fmla="*/ 0 w 64"/>
              <a:gd name="T49" fmla="*/ 2147483646 h 66"/>
              <a:gd name="T50" fmla="*/ 2147483646 w 64"/>
              <a:gd name="T51" fmla="*/ 2147483646 h 66"/>
              <a:gd name="T52" fmla="*/ 2147483646 w 64"/>
              <a:gd name="T53" fmla="*/ 2147483646 h 66"/>
              <a:gd name="T54" fmla="*/ 2147483646 w 64"/>
              <a:gd name="T55" fmla="*/ 2147483646 h 66"/>
              <a:gd name="T56" fmla="*/ 2147483646 w 64"/>
              <a:gd name="T57" fmla="*/ 2147483646 h 66"/>
              <a:gd name="T58" fmla="*/ 2147483646 w 64"/>
              <a:gd name="T59" fmla="*/ 2147483646 h 66"/>
              <a:gd name="T60" fmla="*/ 2147483646 w 64"/>
              <a:gd name="T61" fmla="*/ 2147483646 h 66"/>
              <a:gd name="T62" fmla="*/ 2147483646 w 64"/>
              <a:gd name="T63" fmla="*/ 2147483646 h 66"/>
              <a:gd name="T64" fmla="*/ 2147483646 w 64"/>
              <a:gd name="T65" fmla="*/ 0 h 66"/>
              <a:gd name="T66" fmla="*/ 2147483646 w 64"/>
              <a:gd name="T67" fmla="*/ 2147483646 h 66"/>
              <a:gd name="T68" fmla="*/ 2147483646 w 64"/>
              <a:gd name="T69" fmla="*/ 2147483646 h 66"/>
              <a:gd name="T70" fmla="*/ 2147483646 w 64"/>
              <a:gd name="T71" fmla="*/ 2147483646 h 66"/>
              <a:gd name="T72" fmla="*/ 2147483646 w 64"/>
              <a:gd name="T73" fmla="*/ 2147483646 h 66"/>
              <a:gd name="T74" fmla="*/ 2147483646 w 64"/>
              <a:gd name="T75" fmla="*/ 2147483646 h 6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64" h="66">
                <a:moveTo>
                  <a:pt x="56" y="12"/>
                </a:moveTo>
                <a:lnTo>
                  <a:pt x="56" y="12"/>
                </a:lnTo>
                <a:lnTo>
                  <a:pt x="60" y="16"/>
                </a:lnTo>
                <a:lnTo>
                  <a:pt x="63" y="23"/>
                </a:lnTo>
                <a:lnTo>
                  <a:pt x="64" y="29"/>
                </a:lnTo>
                <a:lnTo>
                  <a:pt x="64" y="36"/>
                </a:lnTo>
                <a:lnTo>
                  <a:pt x="64" y="42"/>
                </a:lnTo>
                <a:lnTo>
                  <a:pt x="61" y="47"/>
                </a:lnTo>
                <a:lnTo>
                  <a:pt x="58" y="53"/>
                </a:lnTo>
                <a:lnTo>
                  <a:pt x="53" y="58"/>
                </a:lnTo>
                <a:lnTo>
                  <a:pt x="48" y="61"/>
                </a:lnTo>
                <a:lnTo>
                  <a:pt x="44" y="65"/>
                </a:lnTo>
                <a:lnTo>
                  <a:pt x="37" y="66"/>
                </a:lnTo>
                <a:lnTo>
                  <a:pt x="31" y="66"/>
                </a:lnTo>
                <a:lnTo>
                  <a:pt x="24" y="65"/>
                </a:lnTo>
                <a:lnTo>
                  <a:pt x="18" y="63"/>
                </a:lnTo>
                <a:lnTo>
                  <a:pt x="13" y="60"/>
                </a:lnTo>
                <a:lnTo>
                  <a:pt x="8" y="55"/>
                </a:lnTo>
                <a:lnTo>
                  <a:pt x="5" y="50"/>
                </a:lnTo>
                <a:lnTo>
                  <a:pt x="2" y="44"/>
                </a:lnTo>
                <a:lnTo>
                  <a:pt x="0" y="37"/>
                </a:lnTo>
                <a:lnTo>
                  <a:pt x="0" y="31"/>
                </a:lnTo>
                <a:lnTo>
                  <a:pt x="0" y="26"/>
                </a:lnTo>
                <a:lnTo>
                  <a:pt x="3" y="20"/>
                </a:lnTo>
                <a:lnTo>
                  <a:pt x="7" y="13"/>
                </a:lnTo>
                <a:lnTo>
                  <a:pt x="11" y="8"/>
                </a:lnTo>
                <a:lnTo>
                  <a:pt x="16" y="5"/>
                </a:lnTo>
                <a:lnTo>
                  <a:pt x="21" y="2"/>
                </a:lnTo>
                <a:lnTo>
                  <a:pt x="27" y="2"/>
                </a:lnTo>
                <a:lnTo>
                  <a:pt x="34" y="0"/>
                </a:lnTo>
                <a:lnTo>
                  <a:pt x="40" y="2"/>
                </a:lnTo>
                <a:lnTo>
                  <a:pt x="47" y="4"/>
                </a:lnTo>
                <a:lnTo>
                  <a:pt x="52" y="7"/>
                </a:lnTo>
                <a:lnTo>
                  <a:pt x="56" y="1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58" name="Freeform 45"/>
          <p:cNvSpPr>
            <a:spLocks/>
          </p:cNvSpPr>
          <p:nvPr userDrawn="1"/>
        </p:nvSpPr>
        <p:spPr bwMode="auto">
          <a:xfrm>
            <a:off x="7716838" y="4213225"/>
            <a:ext cx="171450" cy="188913"/>
          </a:xfrm>
          <a:custGeom>
            <a:avLst/>
            <a:gdLst>
              <a:gd name="T0" fmla="*/ 2147483646 w 108"/>
              <a:gd name="T1" fmla="*/ 2147483646 h 119"/>
              <a:gd name="T2" fmla="*/ 2147483646 w 108"/>
              <a:gd name="T3" fmla="*/ 2147483646 h 119"/>
              <a:gd name="T4" fmla="*/ 2147483646 w 108"/>
              <a:gd name="T5" fmla="*/ 2147483646 h 119"/>
              <a:gd name="T6" fmla="*/ 2147483646 w 108"/>
              <a:gd name="T7" fmla="*/ 2147483646 h 119"/>
              <a:gd name="T8" fmla="*/ 2147483646 w 108"/>
              <a:gd name="T9" fmla="*/ 2147483646 h 119"/>
              <a:gd name="T10" fmla="*/ 2147483646 w 108"/>
              <a:gd name="T11" fmla="*/ 2147483646 h 119"/>
              <a:gd name="T12" fmla="*/ 2147483646 w 108"/>
              <a:gd name="T13" fmla="*/ 2147483646 h 119"/>
              <a:gd name="T14" fmla="*/ 2147483646 w 108"/>
              <a:gd name="T15" fmla="*/ 2147483646 h 119"/>
              <a:gd name="T16" fmla="*/ 2147483646 w 108"/>
              <a:gd name="T17" fmla="*/ 2147483646 h 119"/>
              <a:gd name="T18" fmla="*/ 2147483646 w 108"/>
              <a:gd name="T19" fmla="*/ 2147483646 h 119"/>
              <a:gd name="T20" fmla="*/ 2147483646 w 108"/>
              <a:gd name="T21" fmla="*/ 2147483646 h 119"/>
              <a:gd name="T22" fmla="*/ 2147483646 w 108"/>
              <a:gd name="T23" fmla="*/ 2147483646 h 119"/>
              <a:gd name="T24" fmla="*/ 2147483646 w 108"/>
              <a:gd name="T25" fmla="*/ 2147483646 h 119"/>
              <a:gd name="T26" fmla="*/ 2147483646 w 108"/>
              <a:gd name="T27" fmla="*/ 2147483646 h 119"/>
              <a:gd name="T28" fmla="*/ 2147483646 w 108"/>
              <a:gd name="T29" fmla="*/ 2147483646 h 119"/>
              <a:gd name="T30" fmla="*/ 0 w 108"/>
              <a:gd name="T31" fmla="*/ 2147483646 h 119"/>
              <a:gd name="T32" fmla="*/ 2147483646 w 108"/>
              <a:gd name="T33" fmla="*/ 2147483646 h 119"/>
              <a:gd name="T34" fmla="*/ 2147483646 w 108"/>
              <a:gd name="T35" fmla="*/ 2147483646 h 119"/>
              <a:gd name="T36" fmla="*/ 2147483646 w 108"/>
              <a:gd name="T37" fmla="*/ 2147483646 h 119"/>
              <a:gd name="T38" fmla="*/ 2147483646 w 108"/>
              <a:gd name="T39" fmla="*/ 2147483646 h 119"/>
              <a:gd name="T40" fmla="*/ 2147483646 w 108"/>
              <a:gd name="T41" fmla="*/ 0 h 119"/>
              <a:gd name="T42" fmla="*/ 2147483646 w 108"/>
              <a:gd name="T43" fmla="*/ 0 h 119"/>
              <a:gd name="T44" fmla="*/ 2147483646 w 108"/>
              <a:gd name="T45" fmla="*/ 0 h 119"/>
              <a:gd name="T46" fmla="*/ 2147483646 w 108"/>
              <a:gd name="T47" fmla="*/ 2147483646 h 119"/>
              <a:gd name="T48" fmla="*/ 2147483646 w 108"/>
              <a:gd name="T49" fmla="*/ 2147483646 h 11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08" h="119">
                <a:moveTo>
                  <a:pt x="106" y="107"/>
                </a:moveTo>
                <a:lnTo>
                  <a:pt x="106" y="107"/>
                </a:lnTo>
                <a:lnTo>
                  <a:pt x="108" y="110"/>
                </a:lnTo>
                <a:lnTo>
                  <a:pt x="108" y="113"/>
                </a:lnTo>
                <a:lnTo>
                  <a:pt x="108" y="115"/>
                </a:lnTo>
                <a:lnTo>
                  <a:pt x="106" y="118"/>
                </a:lnTo>
                <a:lnTo>
                  <a:pt x="103" y="119"/>
                </a:lnTo>
                <a:lnTo>
                  <a:pt x="100" y="119"/>
                </a:lnTo>
                <a:lnTo>
                  <a:pt x="98" y="118"/>
                </a:lnTo>
                <a:lnTo>
                  <a:pt x="95" y="116"/>
                </a:lnTo>
                <a:lnTo>
                  <a:pt x="2" y="12"/>
                </a:lnTo>
                <a:lnTo>
                  <a:pt x="2" y="10"/>
                </a:lnTo>
                <a:lnTo>
                  <a:pt x="0" y="7"/>
                </a:lnTo>
                <a:lnTo>
                  <a:pt x="2" y="5"/>
                </a:lnTo>
                <a:lnTo>
                  <a:pt x="3" y="2"/>
                </a:lnTo>
                <a:lnTo>
                  <a:pt x="5" y="0"/>
                </a:lnTo>
                <a:lnTo>
                  <a:pt x="8" y="0"/>
                </a:lnTo>
                <a:lnTo>
                  <a:pt x="11" y="0"/>
                </a:lnTo>
                <a:lnTo>
                  <a:pt x="13" y="2"/>
                </a:lnTo>
                <a:lnTo>
                  <a:pt x="106" y="10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59" name="Freeform 46"/>
          <p:cNvSpPr>
            <a:spLocks/>
          </p:cNvSpPr>
          <p:nvPr userDrawn="1"/>
        </p:nvSpPr>
        <p:spPr bwMode="auto">
          <a:xfrm>
            <a:off x="7440613" y="4011613"/>
            <a:ext cx="188912" cy="133350"/>
          </a:xfrm>
          <a:custGeom>
            <a:avLst/>
            <a:gdLst>
              <a:gd name="T0" fmla="*/ 2147483646 w 119"/>
              <a:gd name="T1" fmla="*/ 2147483646 h 84"/>
              <a:gd name="T2" fmla="*/ 2147483646 w 119"/>
              <a:gd name="T3" fmla="*/ 2147483646 h 84"/>
              <a:gd name="T4" fmla="*/ 2147483646 w 119"/>
              <a:gd name="T5" fmla="*/ 2147483646 h 84"/>
              <a:gd name="T6" fmla="*/ 2147483646 w 119"/>
              <a:gd name="T7" fmla="*/ 2147483646 h 84"/>
              <a:gd name="T8" fmla="*/ 2147483646 w 119"/>
              <a:gd name="T9" fmla="*/ 2147483646 h 84"/>
              <a:gd name="T10" fmla="*/ 2147483646 w 119"/>
              <a:gd name="T11" fmla="*/ 2147483646 h 84"/>
              <a:gd name="T12" fmla="*/ 2147483646 w 119"/>
              <a:gd name="T13" fmla="*/ 2147483646 h 84"/>
              <a:gd name="T14" fmla="*/ 2147483646 w 119"/>
              <a:gd name="T15" fmla="*/ 2147483646 h 84"/>
              <a:gd name="T16" fmla="*/ 2147483646 w 119"/>
              <a:gd name="T17" fmla="*/ 2147483646 h 84"/>
              <a:gd name="T18" fmla="*/ 2147483646 w 119"/>
              <a:gd name="T19" fmla="*/ 2147483646 h 84"/>
              <a:gd name="T20" fmla="*/ 0 w 119"/>
              <a:gd name="T21" fmla="*/ 2147483646 h 84"/>
              <a:gd name="T22" fmla="*/ 0 w 119"/>
              <a:gd name="T23" fmla="*/ 2147483646 h 84"/>
              <a:gd name="T24" fmla="*/ 0 w 119"/>
              <a:gd name="T25" fmla="*/ 2147483646 h 84"/>
              <a:gd name="T26" fmla="*/ 0 w 119"/>
              <a:gd name="T27" fmla="*/ 2147483646 h 84"/>
              <a:gd name="T28" fmla="*/ 2147483646 w 119"/>
              <a:gd name="T29" fmla="*/ 0 h 84"/>
              <a:gd name="T30" fmla="*/ 2147483646 w 119"/>
              <a:gd name="T31" fmla="*/ 2147483646 h 84"/>
              <a:gd name="T32" fmla="*/ 2147483646 w 119"/>
              <a:gd name="T33" fmla="*/ 2147483646 h 8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19" h="84">
                <a:moveTo>
                  <a:pt x="116" y="76"/>
                </a:moveTo>
                <a:lnTo>
                  <a:pt x="116" y="76"/>
                </a:lnTo>
                <a:lnTo>
                  <a:pt x="119" y="79"/>
                </a:lnTo>
                <a:lnTo>
                  <a:pt x="118" y="82"/>
                </a:lnTo>
                <a:lnTo>
                  <a:pt x="115" y="84"/>
                </a:lnTo>
                <a:lnTo>
                  <a:pt x="111" y="84"/>
                </a:lnTo>
                <a:lnTo>
                  <a:pt x="2" y="8"/>
                </a:lnTo>
                <a:lnTo>
                  <a:pt x="0" y="7"/>
                </a:lnTo>
                <a:lnTo>
                  <a:pt x="0" y="4"/>
                </a:lnTo>
                <a:lnTo>
                  <a:pt x="4" y="0"/>
                </a:lnTo>
                <a:lnTo>
                  <a:pt x="7" y="2"/>
                </a:lnTo>
                <a:lnTo>
                  <a:pt x="116" y="76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60" name="Freeform 47"/>
          <p:cNvSpPr>
            <a:spLocks/>
          </p:cNvSpPr>
          <p:nvPr userDrawn="1"/>
        </p:nvSpPr>
        <p:spPr bwMode="auto">
          <a:xfrm>
            <a:off x="7486650" y="3946525"/>
            <a:ext cx="150813" cy="176213"/>
          </a:xfrm>
          <a:custGeom>
            <a:avLst/>
            <a:gdLst>
              <a:gd name="T0" fmla="*/ 2147483646 w 95"/>
              <a:gd name="T1" fmla="*/ 2147483646 h 111"/>
              <a:gd name="T2" fmla="*/ 2147483646 w 95"/>
              <a:gd name="T3" fmla="*/ 2147483646 h 111"/>
              <a:gd name="T4" fmla="*/ 2147483646 w 95"/>
              <a:gd name="T5" fmla="*/ 2147483646 h 111"/>
              <a:gd name="T6" fmla="*/ 2147483646 w 95"/>
              <a:gd name="T7" fmla="*/ 2147483646 h 111"/>
              <a:gd name="T8" fmla="*/ 2147483646 w 95"/>
              <a:gd name="T9" fmla="*/ 2147483646 h 111"/>
              <a:gd name="T10" fmla="*/ 2147483646 w 95"/>
              <a:gd name="T11" fmla="*/ 2147483646 h 111"/>
              <a:gd name="T12" fmla="*/ 2147483646 w 95"/>
              <a:gd name="T13" fmla="*/ 2147483646 h 111"/>
              <a:gd name="T14" fmla="*/ 2147483646 w 95"/>
              <a:gd name="T15" fmla="*/ 2147483646 h 111"/>
              <a:gd name="T16" fmla="*/ 2147483646 w 95"/>
              <a:gd name="T17" fmla="*/ 2147483646 h 111"/>
              <a:gd name="T18" fmla="*/ 2147483646 w 95"/>
              <a:gd name="T19" fmla="*/ 2147483646 h 111"/>
              <a:gd name="T20" fmla="*/ 0 w 95"/>
              <a:gd name="T21" fmla="*/ 2147483646 h 111"/>
              <a:gd name="T22" fmla="*/ 2147483646 w 95"/>
              <a:gd name="T23" fmla="*/ 2147483646 h 111"/>
              <a:gd name="T24" fmla="*/ 2147483646 w 95"/>
              <a:gd name="T25" fmla="*/ 2147483646 h 111"/>
              <a:gd name="T26" fmla="*/ 2147483646 w 95"/>
              <a:gd name="T27" fmla="*/ 2147483646 h 111"/>
              <a:gd name="T28" fmla="*/ 2147483646 w 95"/>
              <a:gd name="T29" fmla="*/ 0 h 111"/>
              <a:gd name="T30" fmla="*/ 2147483646 w 95"/>
              <a:gd name="T31" fmla="*/ 2147483646 h 111"/>
              <a:gd name="T32" fmla="*/ 2147483646 w 95"/>
              <a:gd name="T33" fmla="*/ 2147483646 h 11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95" h="111">
                <a:moveTo>
                  <a:pt x="95" y="104"/>
                </a:moveTo>
                <a:lnTo>
                  <a:pt x="95" y="104"/>
                </a:lnTo>
                <a:lnTo>
                  <a:pt x="95" y="107"/>
                </a:lnTo>
                <a:lnTo>
                  <a:pt x="94" y="109"/>
                </a:lnTo>
                <a:lnTo>
                  <a:pt x="90" y="111"/>
                </a:lnTo>
                <a:lnTo>
                  <a:pt x="87" y="109"/>
                </a:lnTo>
                <a:lnTo>
                  <a:pt x="2" y="8"/>
                </a:lnTo>
                <a:lnTo>
                  <a:pt x="0" y="4"/>
                </a:lnTo>
                <a:lnTo>
                  <a:pt x="2" y="1"/>
                </a:lnTo>
                <a:lnTo>
                  <a:pt x="5" y="0"/>
                </a:lnTo>
                <a:lnTo>
                  <a:pt x="8" y="1"/>
                </a:lnTo>
                <a:lnTo>
                  <a:pt x="95" y="104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61" name="Freeform 48"/>
          <p:cNvSpPr>
            <a:spLocks/>
          </p:cNvSpPr>
          <p:nvPr userDrawn="1"/>
        </p:nvSpPr>
        <p:spPr bwMode="auto">
          <a:xfrm>
            <a:off x="7402513" y="4078288"/>
            <a:ext cx="209550" cy="87312"/>
          </a:xfrm>
          <a:custGeom>
            <a:avLst/>
            <a:gdLst>
              <a:gd name="T0" fmla="*/ 2147483646 w 132"/>
              <a:gd name="T1" fmla="*/ 2147483646 h 55"/>
              <a:gd name="T2" fmla="*/ 2147483646 w 132"/>
              <a:gd name="T3" fmla="*/ 2147483646 h 55"/>
              <a:gd name="T4" fmla="*/ 2147483646 w 132"/>
              <a:gd name="T5" fmla="*/ 2147483646 h 55"/>
              <a:gd name="T6" fmla="*/ 2147483646 w 132"/>
              <a:gd name="T7" fmla="*/ 2147483646 h 55"/>
              <a:gd name="T8" fmla="*/ 2147483646 w 132"/>
              <a:gd name="T9" fmla="*/ 2147483646 h 55"/>
              <a:gd name="T10" fmla="*/ 2147483646 w 132"/>
              <a:gd name="T11" fmla="*/ 2147483646 h 55"/>
              <a:gd name="T12" fmla="*/ 2147483646 w 132"/>
              <a:gd name="T13" fmla="*/ 2147483646 h 55"/>
              <a:gd name="T14" fmla="*/ 2147483646 w 132"/>
              <a:gd name="T15" fmla="*/ 2147483646 h 55"/>
              <a:gd name="T16" fmla="*/ 2147483646 w 132"/>
              <a:gd name="T17" fmla="*/ 2147483646 h 55"/>
              <a:gd name="T18" fmla="*/ 2147483646 w 132"/>
              <a:gd name="T19" fmla="*/ 2147483646 h 55"/>
              <a:gd name="T20" fmla="*/ 0 w 132"/>
              <a:gd name="T21" fmla="*/ 2147483646 h 55"/>
              <a:gd name="T22" fmla="*/ 0 w 132"/>
              <a:gd name="T23" fmla="*/ 2147483646 h 55"/>
              <a:gd name="T24" fmla="*/ 0 w 132"/>
              <a:gd name="T25" fmla="*/ 2147483646 h 55"/>
              <a:gd name="T26" fmla="*/ 0 w 132"/>
              <a:gd name="T27" fmla="*/ 2147483646 h 55"/>
              <a:gd name="T28" fmla="*/ 2147483646 w 132"/>
              <a:gd name="T29" fmla="*/ 0 h 55"/>
              <a:gd name="T30" fmla="*/ 2147483646 w 132"/>
              <a:gd name="T31" fmla="*/ 0 h 55"/>
              <a:gd name="T32" fmla="*/ 2147483646 w 132"/>
              <a:gd name="T33" fmla="*/ 2147483646 h 5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2" h="55">
                <a:moveTo>
                  <a:pt x="131" y="47"/>
                </a:moveTo>
                <a:lnTo>
                  <a:pt x="131" y="47"/>
                </a:lnTo>
                <a:lnTo>
                  <a:pt x="132" y="48"/>
                </a:lnTo>
                <a:lnTo>
                  <a:pt x="132" y="53"/>
                </a:lnTo>
                <a:lnTo>
                  <a:pt x="131" y="55"/>
                </a:lnTo>
                <a:lnTo>
                  <a:pt x="127" y="55"/>
                </a:lnTo>
                <a:lnTo>
                  <a:pt x="4" y="8"/>
                </a:lnTo>
                <a:lnTo>
                  <a:pt x="0" y="7"/>
                </a:lnTo>
                <a:lnTo>
                  <a:pt x="0" y="3"/>
                </a:lnTo>
                <a:lnTo>
                  <a:pt x="2" y="0"/>
                </a:lnTo>
                <a:lnTo>
                  <a:pt x="5" y="0"/>
                </a:lnTo>
                <a:lnTo>
                  <a:pt x="131" y="4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62" name="Freeform 49"/>
          <p:cNvSpPr>
            <a:spLocks/>
          </p:cNvSpPr>
          <p:nvPr userDrawn="1"/>
        </p:nvSpPr>
        <p:spPr bwMode="auto">
          <a:xfrm>
            <a:off x="7551738" y="3908425"/>
            <a:ext cx="114300" cy="198438"/>
          </a:xfrm>
          <a:custGeom>
            <a:avLst/>
            <a:gdLst>
              <a:gd name="T0" fmla="*/ 2147483646 w 72"/>
              <a:gd name="T1" fmla="*/ 2147483646 h 125"/>
              <a:gd name="T2" fmla="*/ 2147483646 w 72"/>
              <a:gd name="T3" fmla="*/ 2147483646 h 125"/>
              <a:gd name="T4" fmla="*/ 2147483646 w 72"/>
              <a:gd name="T5" fmla="*/ 2147483646 h 125"/>
              <a:gd name="T6" fmla="*/ 2147483646 w 72"/>
              <a:gd name="T7" fmla="*/ 2147483646 h 125"/>
              <a:gd name="T8" fmla="*/ 2147483646 w 72"/>
              <a:gd name="T9" fmla="*/ 2147483646 h 125"/>
              <a:gd name="T10" fmla="*/ 2147483646 w 72"/>
              <a:gd name="T11" fmla="*/ 2147483646 h 125"/>
              <a:gd name="T12" fmla="*/ 2147483646 w 72"/>
              <a:gd name="T13" fmla="*/ 2147483646 h 125"/>
              <a:gd name="T14" fmla="*/ 2147483646 w 72"/>
              <a:gd name="T15" fmla="*/ 2147483646 h 125"/>
              <a:gd name="T16" fmla="*/ 0 w 72"/>
              <a:gd name="T17" fmla="*/ 2147483646 h 125"/>
              <a:gd name="T18" fmla="*/ 0 w 72"/>
              <a:gd name="T19" fmla="*/ 2147483646 h 125"/>
              <a:gd name="T20" fmla="*/ 0 w 72"/>
              <a:gd name="T21" fmla="*/ 2147483646 h 125"/>
              <a:gd name="T22" fmla="*/ 2147483646 w 72"/>
              <a:gd name="T23" fmla="*/ 0 h 125"/>
              <a:gd name="T24" fmla="*/ 2147483646 w 72"/>
              <a:gd name="T25" fmla="*/ 0 h 125"/>
              <a:gd name="T26" fmla="*/ 2147483646 w 72"/>
              <a:gd name="T27" fmla="*/ 0 h 125"/>
              <a:gd name="T28" fmla="*/ 2147483646 w 72"/>
              <a:gd name="T29" fmla="*/ 0 h 125"/>
              <a:gd name="T30" fmla="*/ 2147483646 w 72"/>
              <a:gd name="T31" fmla="*/ 2147483646 h 125"/>
              <a:gd name="T32" fmla="*/ 2147483646 w 72"/>
              <a:gd name="T33" fmla="*/ 2147483646 h 12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72" h="125">
                <a:moveTo>
                  <a:pt x="70" y="119"/>
                </a:moveTo>
                <a:lnTo>
                  <a:pt x="70" y="119"/>
                </a:lnTo>
                <a:lnTo>
                  <a:pt x="72" y="122"/>
                </a:lnTo>
                <a:lnTo>
                  <a:pt x="69" y="125"/>
                </a:lnTo>
                <a:lnTo>
                  <a:pt x="66" y="125"/>
                </a:lnTo>
                <a:lnTo>
                  <a:pt x="62" y="123"/>
                </a:lnTo>
                <a:lnTo>
                  <a:pt x="0" y="6"/>
                </a:lnTo>
                <a:lnTo>
                  <a:pt x="0" y="3"/>
                </a:lnTo>
                <a:lnTo>
                  <a:pt x="1" y="0"/>
                </a:lnTo>
                <a:lnTo>
                  <a:pt x="4" y="0"/>
                </a:lnTo>
                <a:lnTo>
                  <a:pt x="8" y="1"/>
                </a:lnTo>
                <a:lnTo>
                  <a:pt x="70" y="119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63" name="Freeform 50"/>
          <p:cNvSpPr>
            <a:spLocks/>
          </p:cNvSpPr>
          <p:nvPr userDrawn="1"/>
        </p:nvSpPr>
        <p:spPr bwMode="auto">
          <a:xfrm>
            <a:off x="7397750" y="4141788"/>
            <a:ext cx="219075" cy="61912"/>
          </a:xfrm>
          <a:custGeom>
            <a:avLst/>
            <a:gdLst>
              <a:gd name="T0" fmla="*/ 2147483646 w 138"/>
              <a:gd name="T1" fmla="*/ 2147483646 h 39"/>
              <a:gd name="T2" fmla="*/ 2147483646 w 138"/>
              <a:gd name="T3" fmla="*/ 2147483646 h 39"/>
              <a:gd name="T4" fmla="*/ 2147483646 w 138"/>
              <a:gd name="T5" fmla="*/ 2147483646 h 39"/>
              <a:gd name="T6" fmla="*/ 2147483646 w 138"/>
              <a:gd name="T7" fmla="*/ 2147483646 h 39"/>
              <a:gd name="T8" fmla="*/ 2147483646 w 138"/>
              <a:gd name="T9" fmla="*/ 2147483646 h 39"/>
              <a:gd name="T10" fmla="*/ 2147483646 w 138"/>
              <a:gd name="T11" fmla="*/ 2147483646 h 39"/>
              <a:gd name="T12" fmla="*/ 2147483646 w 138"/>
              <a:gd name="T13" fmla="*/ 2147483646 h 39"/>
              <a:gd name="T14" fmla="*/ 2147483646 w 138"/>
              <a:gd name="T15" fmla="*/ 2147483646 h 39"/>
              <a:gd name="T16" fmla="*/ 2147483646 w 138"/>
              <a:gd name="T17" fmla="*/ 2147483646 h 39"/>
              <a:gd name="T18" fmla="*/ 2147483646 w 138"/>
              <a:gd name="T19" fmla="*/ 2147483646 h 39"/>
              <a:gd name="T20" fmla="*/ 0 w 138"/>
              <a:gd name="T21" fmla="*/ 2147483646 h 39"/>
              <a:gd name="T22" fmla="*/ 0 w 138"/>
              <a:gd name="T23" fmla="*/ 2147483646 h 39"/>
              <a:gd name="T24" fmla="*/ 0 w 138"/>
              <a:gd name="T25" fmla="*/ 2147483646 h 39"/>
              <a:gd name="T26" fmla="*/ 0 w 138"/>
              <a:gd name="T27" fmla="*/ 2147483646 h 39"/>
              <a:gd name="T28" fmla="*/ 2147483646 w 138"/>
              <a:gd name="T29" fmla="*/ 2147483646 h 39"/>
              <a:gd name="T30" fmla="*/ 2147483646 w 138"/>
              <a:gd name="T31" fmla="*/ 0 h 39"/>
              <a:gd name="T32" fmla="*/ 2147483646 w 138"/>
              <a:gd name="T33" fmla="*/ 2147483646 h 3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8" h="39">
                <a:moveTo>
                  <a:pt x="135" y="29"/>
                </a:moveTo>
                <a:lnTo>
                  <a:pt x="135" y="29"/>
                </a:lnTo>
                <a:lnTo>
                  <a:pt x="138" y="31"/>
                </a:lnTo>
                <a:lnTo>
                  <a:pt x="138" y="34"/>
                </a:lnTo>
                <a:lnTo>
                  <a:pt x="137" y="37"/>
                </a:lnTo>
                <a:lnTo>
                  <a:pt x="134" y="39"/>
                </a:lnTo>
                <a:lnTo>
                  <a:pt x="3" y="10"/>
                </a:lnTo>
                <a:lnTo>
                  <a:pt x="0" y="7"/>
                </a:lnTo>
                <a:lnTo>
                  <a:pt x="0" y="4"/>
                </a:lnTo>
                <a:lnTo>
                  <a:pt x="2" y="2"/>
                </a:lnTo>
                <a:lnTo>
                  <a:pt x="5" y="0"/>
                </a:lnTo>
                <a:lnTo>
                  <a:pt x="135" y="29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64" name="Freeform 51"/>
          <p:cNvSpPr>
            <a:spLocks/>
          </p:cNvSpPr>
          <p:nvPr userDrawn="1"/>
        </p:nvSpPr>
        <p:spPr bwMode="auto">
          <a:xfrm>
            <a:off x="7405688" y="4211638"/>
            <a:ext cx="223837" cy="14287"/>
          </a:xfrm>
          <a:custGeom>
            <a:avLst/>
            <a:gdLst>
              <a:gd name="T0" fmla="*/ 2147483646 w 141"/>
              <a:gd name="T1" fmla="*/ 2147483646 h 9"/>
              <a:gd name="T2" fmla="*/ 2147483646 w 141"/>
              <a:gd name="T3" fmla="*/ 2147483646 h 9"/>
              <a:gd name="T4" fmla="*/ 2147483646 w 141"/>
              <a:gd name="T5" fmla="*/ 2147483646 h 9"/>
              <a:gd name="T6" fmla="*/ 2147483646 w 141"/>
              <a:gd name="T7" fmla="*/ 2147483646 h 9"/>
              <a:gd name="T8" fmla="*/ 2147483646 w 141"/>
              <a:gd name="T9" fmla="*/ 2147483646 h 9"/>
              <a:gd name="T10" fmla="*/ 2147483646 w 141"/>
              <a:gd name="T11" fmla="*/ 2147483646 h 9"/>
              <a:gd name="T12" fmla="*/ 2147483646 w 141"/>
              <a:gd name="T13" fmla="*/ 2147483646 h 9"/>
              <a:gd name="T14" fmla="*/ 2147483646 w 141"/>
              <a:gd name="T15" fmla="*/ 2147483646 h 9"/>
              <a:gd name="T16" fmla="*/ 2147483646 w 141"/>
              <a:gd name="T17" fmla="*/ 2147483646 h 9"/>
              <a:gd name="T18" fmla="*/ 2147483646 w 141"/>
              <a:gd name="T19" fmla="*/ 2147483646 h 9"/>
              <a:gd name="T20" fmla="*/ 2147483646 w 141"/>
              <a:gd name="T21" fmla="*/ 2147483646 h 9"/>
              <a:gd name="T22" fmla="*/ 0 w 141"/>
              <a:gd name="T23" fmla="*/ 2147483646 h 9"/>
              <a:gd name="T24" fmla="*/ 0 w 141"/>
              <a:gd name="T25" fmla="*/ 2147483646 h 9"/>
              <a:gd name="T26" fmla="*/ 0 w 141"/>
              <a:gd name="T27" fmla="*/ 2147483646 h 9"/>
              <a:gd name="T28" fmla="*/ 2147483646 w 141"/>
              <a:gd name="T29" fmla="*/ 2147483646 h 9"/>
              <a:gd name="T30" fmla="*/ 2147483646 w 141"/>
              <a:gd name="T31" fmla="*/ 0 h 9"/>
              <a:gd name="T32" fmla="*/ 2147483646 w 141"/>
              <a:gd name="T33" fmla="*/ 2147483646 h 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1" h="9">
                <a:moveTo>
                  <a:pt x="138" y="1"/>
                </a:moveTo>
                <a:lnTo>
                  <a:pt x="138" y="1"/>
                </a:lnTo>
                <a:lnTo>
                  <a:pt x="141" y="3"/>
                </a:lnTo>
                <a:lnTo>
                  <a:pt x="141" y="6"/>
                </a:lnTo>
                <a:lnTo>
                  <a:pt x="141" y="9"/>
                </a:lnTo>
                <a:lnTo>
                  <a:pt x="138" y="9"/>
                </a:lnTo>
                <a:lnTo>
                  <a:pt x="5" y="9"/>
                </a:lnTo>
                <a:lnTo>
                  <a:pt x="2" y="8"/>
                </a:lnTo>
                <a:lnTo>
                  <a:pt x="0" y="5"/>
                </a:lnTo>
                <a:lnTo>
                  <a:pt x="2" y="1"/>
                </a:lnTo>
                <a:lnTo>
                  <a:pt x="5" y="0"/>
                </a:lnTo>
                <a:lnTo>
                  <a:pt x="138" y="1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65" name="Freeform 52"/>
          <p:cNvSpPr>
            <a:spLocks/>
          </p:cNvSpPr>
          <p:nvPr userDrawn="1"/>
        </p:nvSpPr>
        <p:spPr bwMode="auto">
          <a:xfrm>
            <a:off x="7434263" y="4237038"/>
            <a:ext cx="215900" cy="66675"/>
          </a:xfrm>
          <a:custGeom>
            <a:avLst/>
            <a:gdLst>
              <a:gd name="T0" fmla="*/ 2147483646 w 136"/>
              <a:gd name="T1" fmla="*/ 0 h 42"/>
              <a:gd name="T2" fmla="*/ 2147483646 w 136"/>
              <a:gd name="T3" fmla="*/ 0 h 42"/>
              <a:gd name="T4" fmla="*/ 2147483646 w 136"/>
              <a:gd name="T5" fmla="*/ 0 h 42"/>
              <a:gd name="T6" fmla="*/ 2147483646 w 136"/>
              <a:gd name="T7" fmla="*/ 2147483646 h 42"/>
              <a:gd name="T8" fmla="*/ 2147483646 w 136"/>
              <a:gd name="T9" fmla="*/ 2147483646 h 42"/>
              <a:gd name="T10" fmla="*/ 2147483646 w 136"/>
              <a:gd name="T11" fmla="*/ 2147483646 h 42"/>
              <a:gd name="T12" fmla="*/ 2147483646 w 136"/>
              <a:gd name="T13" fmla="*/ 2147483646 h 42"/>
              <a:gd name="T14" fmla="*/ 2147483646 w 136"/>
              <a:gd name="T15" fmla="*/ 2147483646 h 42"/>
              <a:gd name="T16" fmla="*/ 2147483646 w 136"/>
              <a:gd name="T17" fmla="*/ 2147483646 h 42"/>
              <a:gd name="T18" fmla="*/ 2147483646 w 136"/>
              <a:gd name="T19" fmla="*/ 2147483646 h 42"/>
              <a:gd name="T20" fmla="*/ 2147483646 w 136"/>
              <a:gd name="T21" fmla="*/ 2147483646 h 42"/>
              <a:gd name="T22" fmla="*/ 0 w 136"/>
              <a:gd name="T23" fmla="*/ 2147483646 h 42"/>
              <a:gd name="T24" fmla="*/ 0 w 136"/>
              <a:gd name="T25" fmla="*/ 2147483646 h 42"/>
              <a:gd name="T26" fmla="*/ 0 w 136"/>
              <a:gd name="T27" fmla="*/ 2147483646 h 42"/>
              <a:gd name="T28" fmla="*/ 2147483646 w 136"/>
              <a:gd name="T29" fmla="*/ 2147483646 h 42"/>
              <a:gd name="T30" fmla="*/ 2147483646 w 136"/>
              <a:gd name="T31" fmla="*/ 2147483646 h 42"/>
              <a:gd name="T32" fmla="*/ 2147483646 w 136"/>
              <a:gd name="T33" fmla="*/ 0 h 4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6" h="42">
                <a:moveTo>
                  <a:pt x="130" y="0"/>
                </a:moveTo>
                <a:lnTo>
                  <a:pt x="130" y="0"/>
                </a:lnTo>
                <a:lnTo>
                  <a:pt x="133" y="0"/>
                </a:lnTo>
                <a:lnTo>
                  <a:pt x="136" y="3"/>
                </a:lnTo>
                <a:lnTo>
                  <a:pt x="135" y="6"/>
                </a:lnTo>
                <a:lnTo>
                  <a:pt x="133" y="8"/>
                </a:lnTo>
                <a:lnTo>
                  <a:pt x="6" y="42"/>
                </a:lnTo>
                <a:lnTo>
                  <a:pt x="3" y="42"/>
                </a:lnTo>
                <a:lnTo>
                  <a:pt x="0" y="39"/>
                </a:lnTo>
                <a:lnTo>
                  <a:pt x="1" y="35"/>
                </a:lnTo>
                <a:lnTo>
                  <a:pt x="3" y="34"/>
                </a:lnTo>
                <a:lnTo>
                  <a:pt x="130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66" name="Freeform 53"/>
          <p:cNvSpPr>
            <a:spLocks/>
          </p:cNvSpPr>
          <p:nvPr userDrawn="1"/>
        </p:nvSpPr>
        <p:spPr bwMode="auto">
          <a:xfrm>
            <a:off x="7632700" y="3881438"/>
            <a:ext cx="61913" cy="220662"/>
          </a:xfrm>
          <a:custGeom>
            <a:avLst/>
            <a:gdLst>
              <a:gd name="T0" fmla="*/ 2147483646 w 39"/>
              <a:gd name="T1" fmla="*/ 2147483646 h 139"/>
              <a:gd name="T2" fmla="*/ 2147483646 w 39"/>
              <a:gd name="T3" fmla="*/ 2147483646 h 139"/>
              <a:gd name="T4" fmla="*/ 2147483646 w 39"/>
              <a:gd name="T5" fmla="*/ 2147483646 h 139"/>
              <a:gd name="T6" fmla="*/ 2147483646 w 39"/>
              <a:gd name="T7" fmla="*/ 2147483646 h 139"/>
              <a:gd name="T8" fmla="*/ 2147483646 w 39"/>
              <a:gd name="T9" fmla="*/ 2147483646 h 139"/>
              <a:gd name="T10" fmla="*/ 2147483646 w 39"/>
              <a:gd name="T11" fmla="*/ 2147483646 h 139"/>
              <a:gd name="T12" fmla="*/ 2147483646 w 39"/>
              <a:gd name="T13" fmla="*/ 2147483646 h 139"/>
              <a:gd name="T14" fmla="*/ 2147483646 w 39"/>
              <a:gd name="T15" fmla="*/ 2147483646 h 139"/>
              <a:gd name="T16" fmla="*/ 0 w 39"/>
              <a:gd name="T17" fmla="*/ 2147483646 h 139"/>
              <a:gd name="T18" fmla="*/ 0 w 39"/>
              <a:gd name="T19" fmla="*/ 2147483646 h 139"/>
              <a:gd name="T20" fmla="*/ 2147483646 w 39"/>
              <a:gd name="T21" fmla="*/ 2147483646 h 139"/>
              <a:gd name="T22" fmla="*/ 2147483646 w 39"/>
              <a:gd name="T23" fmla="*/ 0 h 139"/>
              <a:gd name="T24" fmla="*/ 2147483646 w 39"/>
              <a:gd name="T25" fmla="*/ 0 h 139"/>
              <a:gd name="T26" fmla="*/ 2147483646 w 39"/>
              <a:gd name="T27" fmla="*/ 0 h 139"/>
              <a:gd name="T28" fmla="*/ 2147483646 w 39"/>
              <a:gd name="T29" fmla="*/ 0 h 139"/>
              <a:gd name="T30" fmla="*/ 2147483646 w 39"/>
              <a:gd name="T31" fmla="*/ 2147483646 h 139"/>
              <a:gd name="T32" fmla="*/ 2147483646 w 39"/>
              <a:gd name="T33" fmla="*/ 2147483646 h 13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9" h="139">
                <a:moveTo>
                  <a:pt x="39" y="134"/>
                </a:moveTo>
                <a:lnTo>
                  <a:pt x="39" y="134"/>
                </a:lnTo>
                <a:lnTo>
                  <a:pt x="37" y="137"/>
                </a:lnTo>
                <a:lnTo>
                  <a:pt x="34" y="139"/>
                </a:lnTo>
                <a:lnTo>
                  <a:pt x="31" y="139"/>
                </a:lnTo>
                <a:lnTo>
                  <a:pt x="29" y="136"/>
                </a:lnTo>
                <a:lnTo>
                  <a:pt x="0" y="5"/>
                </a:lnTo>
                <a:lnTo>
                  <a:pt x="2" y="2"/>
                </a:lnTo>
                <a:lnTo>
                  <a:pt x="3" y="0"/>
                </a:lnTo>
                <a:lnTo>
                  <a:pt x="6" y="0"/>
                </a:lnTo>
                <a:lnTo>
                  <a:pt x="10" y="4"/>
                </a:lnTo>
                <a:lnTo>
                  <a:pt x="39" y="134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67" name="Freeform 54"/>
          <p:cNvSpPr>
            <a:spLocks/>
          </p:cNvSpPr>
          <p:nvPr userDrawn="1"/>
        </p:nvSpPr>
        <p:spPr bwMode="auto">
          <a:xfrm>
            <a:off x="7707313" y="3879850"/>
            <a:ext cx="22225" cy="227013"/>
          </a:xfrm>
          <a:custGeom>
            <a:avLst/>
            <a:gdLst>
              <a:gd name="T0" fmla="*/ 2147483646 w 14"/>
              <a:gd name="T1" fmla="*/ 2147483646 h 143"/>
              <a:gd name="T2" fmla="*/ 2147483646 w 14"/>
              <a:gd name="T3" fmla="*/ 2147483646 h 143"/>
              <a:gd name="T4" fmla="*/ 2147483646 w 14"/>
              <a:gd name="T5" fmla="*/ 2147483646 h 143"/>
              <a:gd name="T6" fmla="*/ 2147483646 w 14"/>
              <a:gd name="T7" fmla="*/ 2147483646 h 143"/>
              <a:gd name="T8" fmla="*/ 2147483646 w 14"/>
              <a:gd name="T9" fmla="*/ 2147483646 h 143"/>
              <a:gd name="T10" fmla="*/ 2147483646 w 14"/>
              <a:gd name="T11" fmla="*/ 2147483646 h 143"/>
              <a:gd name="T12" fmla="*/ 2147483646 w 14"/>
              <a:gd name="T13" fmla="*/ 2147483646 h 143"/>
              <a:gd name="T14" fmla="*/ 2147483646 w 14"/>
              <a:gd name="T15" fmla="*/ 2147483646 h 143"/>
              <a:gd name="T16" fmla="*/ 0 w 14"/>
              <a:gd name="T17" fmla="*/ 2147483646 h 143"/>
              <a:gd name="T18" fmla="*/ 0 w 14"/>
              <a:gd name="T19" fmla="*/ 2147483646 h 143"/>
              <a:gd name="T20" fmla="*/ 2147483646 w 14"/>
              <a:gd name="T21" fmla="*/ 2147483646 h 143"/>
              <a:gd name="T22" fmla="*/ 2147483646 w 14"/>
              <a:gd name="T23" fmla="*/ 0 h 143"/>
              <a:gd name="T24" fmla="*/ 2147483646 w 14"/>
              <a:gd name="T25" fmla="*/ 0 h 143"/>
              <a:gd name="T26" fmla="*/ 2147483646 w 14"/>
              <a:gd name="T27" fmla="*/ 0 h 143"/>
              <a:gd name="T28" fmla="*/ 2147483646 w 14"/>
              <a:gd name="T29" fmla="*/ 2147483646 h 143"/>
              <a:gd name="T30" fmla="*/ 2147483646 w 14"/>
              <a:gd name="T31" fmla="*/ 2147483646 h 143"/>
              <a:gd name="T32" fmla="*/ 2147483646 w 14"/>
              <a:gd name="T33" fmla="*/ 2147483646 h 14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" h="143">
                <a:moveTo>
                  <a:pt x="14" y="138"/>
                </a:moveTo>
                <a:lnTo>
                  <a:pt x="14" y="138"/>
                </a:lnTo>
                <a:lnTo>
                  <a:pt x="13" y="141"/>
                </a:lnTo>
                <a:lnTo>
                  <a:pt x="9" y="143"/>
                </a:lnTo>
                <a:lnTo>
                  <a:pt x="6" y="141"/>
                </a:lnTo>
                <a:lnTo>
                  <a:pt x="4" y="138"/>
                </a:lnTo>
                <a:lnTo>
                  <a:pt x="0" y="5"/>
                </a:lnTo>
                <a:lnTo>
                  <a:pt x="1" y="1"/>
                </a:lnTo>
                <a:lnTo>
                  <a:pt x="3" y="0"/>
                </a:lnTo>
                <a:lnTo>
                  <a:pt x="6" y="1"/>
                </a:lnTo>
                <a:lnTo>
                  <a:pt x="8" y="5"/>
                </a:lnTo>
                <a:lnTo>
                  <a:pt x="14" y="138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68" name="Freeform 55"/>
          <p:cNvSpPr>
            <a:spLocks/>
          </p:cNvSpPr>
          <p:nvPr userDrawn="1"/>
        </p:nvSpPr>
        <p:spPr bwMode="auto">
          <a:xfrm>
            <a:off x="7737475" y="3902075"/>
            <a:ext cx="53975" cy="222250"/>
          </a:xfrm>
          <a:custGeom>
            <a:avLst/>
            <a:gdLst>
              <a:gd name="T0" fmla="*/ 2147483646 w 34"/>
              <a:gd name="T1" fmla="*/ 2147483646 h 140"/>
              <a:gd name="T2" fmla="*/ 2147483646 w 34"/>
              <a:gd name="T3" fmla="*/ 2147483646 h 140"/>
              <a:gd name="T4" fmla="*/ 2147483646 w 34"/>
              <a:gd name="T5" fmla="*/ 2147483646 h 140"/>
              <a:gd name="T6" fmla="*/ 2147483646 w 34"/>
              <a:gd name="T7" fmla="*/ 2147483646 h 140"/>
              <a:gd name="T8" fmla="*/ 2147483646 w 34"/>
              <a:gd name="T9" fmla="*/ 2147483646 h 140"/>
              <a:gd name="T10" fmla="*/ 2147483646 w 34"/>
              <a:gd name="T11" fmla="*/ 2147483646 h 140"/>
              <a:gd name="T12" fmla="*/ 0 w 34"/>
              <a:gd name="T13" fmla="*/ 2147483646 h 140"/>
              <a:gd name="T14" fmla="*/ 0 w 34"/>
              <a:gd name="T15" fmla="*/ 2147483646 h 140"/>
              <a:gd name="T16" fmla="*/ 2147483646 w 34"/>
              <a:gd name="T17" fmla="*/ 2147483646 h 140"/>
              <a:gd name="T18" fmla="*/ 2147483646 w 34"/>
              <a:gd name="T19" fmla="*/ 2147483646 h 140"/>
              <a:gd name="T20" fmla="*/ 2147483646 w 34"/>
              <a:gd name="T21" fmla="*/ 2147483646 h 140"/>
              <a:gd name="T22" fmla="*/ 2147483646 w 34"/>
              <a:gd name="T23" fmla="*/ 0 h 140"/>
              <a:gd name="T24" fmla="*/ 2147483646 w 34"/>
              <a:gd name="T25" fmla="*/ 0 h 140"/>
              <a:gd name="T26" fmla="*/ 2147483646 w 34"/>
              <a:gd name="T27" fmla="*/ 0 h 140"/>
              <a:gd name="T28" fmla="*/ 2147483646 w 34"/>
              <a:gd name="T29" fmla="*/ 2147483646 h 140"/>
              <a:gd name="T30" fmla="*/ 2147483646 w 34"/>
              <a:gd name="T31" fmla="*/ 2147483646 h 140"/>
              <a:gd name="T32" fmla="*/ 2147483646 w 34"/>
              <a:gd name="T33" fmla="*/ 2147483646 h 14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4" h="140">
                <a:moveTo>
                  <a:pt x="8" y="137"/>
                </a:moveTo>
                <a:lnTo>
                  <a:pt x="8" y="137"/>
                </a:lnTo>
                <a:lnTo>
                  <a:pt x="6" y="139"/>
                </a:lnTo>
                <a:lnTo>
                  <a:pt x="3" y="140"/>
                </a:lnTo>
                <a:lnTo>
                  <a:pt x="0" y="139"/>
                </a:lnTo>
                <a:lnTo>
                  <a:pt x="0" y="135"/>
                </a:lnTo>
                <a:lnTo>
                  <a:pt x="26" y="5"/>
                </a:lnTo>
                <a:lnTo>
                  <a:pt x="27" y="2"/>
                </a:lnTo>
                <a:lnTo>
                  <a:pt x="31" y="0"/>
                </a:lnTo>
                <a:lnTo>
                  <a:pt x="34" y="4"/>
                </a:lnTo>
                <a:lnTo>
                  <a:pt x="34" y="7"/>
                </a:lnTo>
                <a:lnTo>
                  <a:pt x="8" y="13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69" name="Freeform 56"/>
          <p:cNvSpPr>
            <a:spLocks/>
          </p:cNvSpPr>
          <p:nvPr userDrawn="1"/>
        </p:nvSpPr>
        <p:spPr bwMode="auto">
          <a:xfrm>
            <a:off x="7753350" y="3938588"/>
            <a:ext cx="96838" cy="206375"/>
          </a:xfrm>
          <a:custGeom>
            <a:avLst/>
            <a:gdLst>
              <a:gd name="T0" fmla="*/ 2147483646 w 61"/>
              <a:gd name="T1" fmla="*/ 2147483646 h 130"/>
              <a:gd name="T2" fmla="*/ 2147483646 w 61"/>
              <a:gd name="T3" fmla="*/ 2147483646 h 130"/>
              <a:gd name="T4" fmla="*/ 2147483646 w 61"/>
              <a:gd name="T5" fmla="*/ 2147483646 h 130"/>
              <a:gd name="T6" fmla="*/ 2147483646 w 61"/>
              <a:gd name="T7" fmla="*/ 2147483646 h 130"/>
              <a:gd name="T8" fmla="*/ 2147483646 w 61"/>
              <a:gd name="T9" fmla="*/ 2147483646 h 130"/>
              <a:gd name="T10" fmla="*/ 2147483646 w 61"/>
              <a:gd name="T11" fmla="*/ 2147483646 h 130"/>
              <a:gd name="T12" fmla="*/ 0 w 61"/>
              <a:gd name="T13" fmla="*/ 2147483646 h 130"/>
              <a:gd name="T14" fmla="*/ 0 w 61"/>
              <a:gd name="T15" fmla="*/ 2147483646 h 130"/>
              <a:gd name="T16" fmla="*/ 2147483646 w 61"/>
              <a:gd name="T17" fmla="*/ 2147483646 h 130"/>
              <a:gd name="T18" fmla="*/ 2147483646 w 61"/>
              <a:gd name="T19" fmla="*/ 2147483646 h 130"/>
              <a:gd name="T20" fmla="*/ 2147483646 w 61"/>
              <a:gd name="T21" fmla="*/ 0 h 130"/>
              <a:gd name="T22" fmla="*/ 2147483646 w 61"/>
              <a:gd name="T23" fmla="*/ 0 h 130"/>
              <a:gd name="T24" fmla="*/ 2147483646 w 61"/>
              <a:gd name="T25" fmla="*/ 0 h 130"/>
              <a:gd name="T26" fmla="*/ 2147483646 w 61"/>
              <a:gd name="T27" fmla="*/ 0 h 130"/>
              <a:gd name="T28" fmla="*/ 2147483646 w 61"/>
              <a:gd name="T29" fmla="*/ 2147483646 h 130"/>
              <a:gd name="T30" fmla="*/ 2147483646 w 61"/>
              <a:gd name="T31" fmla="*/ 2147483646 h 130"/>
              <a:gd name="T32" fmla="*/ 2147483646 w 61"/>
              <a:gd name="T33" fmla="*/ 2147483646 h 13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1" h="130">
                <a:moveTo>
                  <a:pt x="8" y="128"/>
                </a:moveTo>
                <a:lnTo>
                  <a:pt x="8" y="128"/>
                </a:lnTo>
                <a:lnTo>
                  <a:pt x="6" y="130"/>
                </a:lnTo>
                <a:lnTo>
                  <a:pt x="1" y="130"/>
                </a:lnTo>
                <a:lnTo>
                  <a:pt x="0" y="128"/>
                </a:lnTo>
                <a:lnTo>
                  <a:pt x="0" y="124"/>
                </a:lnTo>
                <a:lnTo>
                  <a:pt x="53" y="3"/>
                </a:lnTo>
                <a:lnTo>
                  <a:pt x="56" y="0"/>
                </a:lnTo>
                <a:lnTo>
                  <a:pt x="59" y="0"/>
                </a:lnTo>
                <a:lnTo>
                  <a:pt x="61" y="3"/>
                </a:lnTo>
                <a:lnTo>
                  <a:pt x="61" y="6"/>
                </a:lnTo>
                <a:lnTo>
                  <a:pt x="8" y="128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70" name="Freeform 57"/>
          <p:cNvSpPr>
            <a:spLocks/>
          </p:cNvSpPr>
          <p:nvPr userDrawn="1"/>
        </p:nvSpPr>
        <p:spPr bwMode="auto">
          <a:xfrm>
            <a:off x="7461250" y="4371975"/>
            <a:ext cx="163513" cy="163513"/>
          </a:xfrm>
          <a:custGeom>
            <a:avLst/>
            <a:gdLst>
              <a:gd name="T0" fmla="*/ 2147483646 w 103"/>
              <a:gd name="T1" fmla="*/ 2147483646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2147483646 w 103"/>
              <a:gd name="T7" fmla="*/ 2147483646 h 103"/>
              <a:gd name="T8" fmla="*/ 2147483646 w 103"/>
              <a:gd name="T9" fmla="*/ 2147483646 h 103"/>
              <a:gd name="T10" fmla="*/ 2147483646 w 103"/>
              <a:gd name="T11" fmla="*/ 2147483646 h 103"/>
              <a:gd name="T12" fmla="*/ 2147483646 w 103"/>
              <a:gd name="T13" fmla="*/ 2147483646 h 103"/>
              <a:gd name="T14" fmla="*/ 2147483646 w 103"/>
              <a:gd name="T15" fmla="*/ 2147483646 h 103"/>
              <a:gd name="T16" fmla="*/ 2147483646 w 103"/>
              <a:gd name="T17" fmla="*/ 2147483646 h 103"/>
              <a:gd name="T18" fmla="*/ 2147483646 w 103"/>
              <a:gd name="T19" fmla="*/ 2147483646 h 103"/>
              <a:gd name="T20" fmla="*/ 2147483646 w 103"/>
              <a:gd name="T21" fmla="*/ 2147483646 h 103"/>
              <a:gd name="T22" fmla="*/ 2147483646 w 103"/>
              <a:gd name="T23" fmla="*/ 2147483646 h 103"/>
              <a:gd name="T24" fmla="*/ 2147483646 w 103"/>
              <a:gd name="T25" fmla="*/ 2147483646 h 103"/>
              <a:gd name="T26" fmla="*/ 2147483646 w 103"/>
              <a:gd name="T27" fmla="*/ 2147483646 h 103"/>
              <a:gd name="T28" fmla="*/ 2147483646 w 103"/>
              <a:gd name="T29" fmla="*/ 2147483646 h 103"/>
              <a:gd name="T30" fmla="*/ 2147483646 w 103"/>
              <a:gd name="T31" fmla="*/ 2147483646 h 103"/>
              <a:gd name="T32" fmla="*/ 2147483646 w 103"/>
              <a:gd name="T33" fmla="*/ 2147483646 h 103"/>
              <a:gd name="T34" fmla="*/ 2147483646 w 103"/>
              <a:gd name="T35" fmla="*/ 2147483646 h 103"/>
              <a:gd name="T36" fmla="*/ 2147483646 w 103"/>
              <a:gd name="T37" fmla="*/ 2147483646 h 103"/>
              <a:gd name="T38" fmla="*/ 2147483646 w 103"/>
              <a:gd name="T39" fmla="*/ 2147483646 h 103"/>
              <a:gd name="T40" fmla="*/ 2147483646 w 103"/>
              <a:gd name="T41" fmla="*/ 2147483646 h 103"/>
              <a:gd name="T42" fmla="*/ 2147483646 w 103"/>
              <a:gd name="T43" fmla="*/ 2147483646 h 103"/>
              <a:gd name="T44" fmla="*/ 2147483646 w 103"/>
              <a:gd name="T45" fmla="*/ 2147483646 h 103"/>
              <a:gd name="T46" fmla="*/ 2147483646 w 103"/>
              <a:gd name="T47" fmla="*/ 2147483646 h 103"/>
              <a:gd name="T48" fmla="*/ 2147483646 w 103"/>
              <a:gd name="T49" fmla="*/ 2147483646 h 103"/>
              <a:gd name="T50" fmla="*/ 0 w 103"/>
              <a:gd name="T51" fmla="*/ 2147483646 h 103"/>
              <a:gd name="T52" fmla="*/ 0 w 103"/>
              <a:gd name="T53" fmla="*/ 2147483646 h 103"/>
              <a:gd name="T54" fmla="*/ 2147483646 w 103"/>
              <a:gd name="T55" fmla="*/ 2147483646 h 103"/>
              <a:gd name="T56" fmla="*/ 2147483646 w 103"/>
              <a:gd name="T57" fmla="*/ 2147483646 h 103"/>
              <a:gd name="T58" fmla="*/ 2147483646 w 103"/>
              <a:gd name="T59" fmla="*/ 2147483646 h 103"/>
              <a:gd name="T60" fmla="*/ 2147483646 w 103"/>
              <a:gd name="T61" fmla="*/ 2147483646 h 103"/>
              <a:gd name="T62" fmla="*/ 2147483646 w 103"/>
              <a:gd name="T63" fmla="*/ 2147483646 h 103"/>
              <a:gd name="T64" fmla="*/ 2147483646 w 103"/>
              <a:gd name="T65" fmla="*/ 2147483646 h 103"/>
              <a:gd name="T66" fmla="*/ 2147483646 w 103"/>
              <a:gd name="T67" fmla="*/ 2147483646 h 103"/>
              <a:gd name="T68" fmla="*/ 2147483646 w 103"/>
              <a:gd name="T69" fmla="*/ 0 h 103"/>
              <a:gd name="T70" fmla="*/ 2147483646 w 103"/>
              <a:gd name="T71" fmla="*/ 2147483646 h 103"/>
              <a:gd name="T72" fmla="*/ 2147483646 w 103"/>
              <a:gd name="T73" fmla="*/ 2147483646 h 103"/>
              <a:gd name="T74" fmla="*/ 2147483646 w 103"/>
              <a:gd name="T75" fmla="*/ 2147483646 h 10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3" h="103">
                <a:moveTo>
                  <a:pt x="69" y="5"/>
                </a:moveTo>
                <a:lnTo>
                  <a:pt x="69" y="5"/>
                </a:lnTo>
                <a:lnTo>
                  <a:pt x="79" y="8"/>
                </a:lnTo>
                <a:lnTo>
                  <a:pt x="87" y="15"/>
                </a:lnTo>
                <a:lnTo>
                  <a:pt x="94" y="23"/>
                </a:lnTo>
                <a:lnTo>
                  <a:pt x="98" y="31"/>
                </a:lnTo>
                <a:lnTo>
                  <a:pt x="102" y="40"/>
                </a:lnTo>
                <a:lnTo>
                  <a:pt x="103" y="50"/>
                </a:lnTo>
                <a:lnTo>
                  <a:pt x="102" y="61"/>
                </a:lnTo>
                <a:lnTo>
                  <a:pt x="98" y="71"/>
                </a:lnTo>
                <a:lnTo>
                  <a:pt x="95" y="80"/>
                </a:lnTo>
                <a:lnTo>
                  <a:pt x="89" y="87"/>
                </a:lnTo>
                <a:lnTo>
                  <a:pt x="81" y="93"/>
                </a:lnTo>
                <a:lnTo>
                  <a:pt x="73" y="98"/>
                </a:lnTo>
                <a:lnTo>
                  <a:pt x="63" y="101"/>
                </a:lnTo>
                <a:lnTo>
                  <a:pt x="53" y="103"/>
                </a:lnTo>
                <a:lnTo>
                  <a:pt x="42" y="103"/>
                </a:lnTo>
                <a:lnTo>
                  <a:pt x="32" y="100"/>
                </a:lnTo>
                <a:lnTo>
                  <a:pt x="23" y="95"/>
                </a:lnTo>
                <a:lnTo>
                  <a:pt x="16" y="89"/>
                </a:lnTo>
                <a:lnTo>
                  <a:pt x="10" y="82"/>
                </a:lnTo>
                <a:lnTo>
                  <a:pt x="5" y="72"/>
                </a:lnTo>
                <a:lnTo>
                  <a:pt x="2" y="63"/>
                </a:lnTo>
                <a:lnTo>
                  <a:pt x="0" y="53"/>
                </a:lnTo>
                <a:lnTo>
                  <a:pt x="0" y="44"/>
                </a:lnTo>
                <a:lnTo>
                  <a:pt x="4" y="34"/>
                </a:lnTo>
                <a:lnTo>
                  <a:pt x="8" y="24"/>
                </a:lnTo>
                <a:lnTo>
                  <a:pt x="15" y="16"/>
                </a:lnTo>
                <a:lnTo>
                  <a:pt x="21" y="10"/>
                </a:lnTo>
                <a:lnTo>
                  <a:pt x="31" y="5"/>
                </a:lnTo>
                <a:lnTo>
                  <a:pt x="41" y="2"/>
                </a:lnTo>
                <a:lnTo>
                  <a:pt x="50" y="0"/>
                </a:lnTo>
                <a:lnTo>
                  <a:pt x="60" y="2"/>
                </a:lnTo>
                <a:lnTo>
                  <a:pt x="69" y="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71" name="Freeform 58"/>
          <p:cNvSpPr>
            <a:spLocks/>
          </p:cNvSpPr>
          <p:nvPr userDrawn="1"/>
        </p:nvSpPr>
        <p:spPr bwMode="auto">
          <a:xfrm>
            <a:off x="7808913" y="4527550"/>
            <a:ext cx="104775" cy="104775"/>
          </a:xfrm>
          <a:custGeom>
            <a:avLst/>
            <a:gdLst>
              <a:gd name="T0" fmla="*/ 2147483646 w 66"/>
              <a:gd name="T1" fmla="*/ 2147483646 h 66"/>
              <a:gd name="T2" fmla="*/ 2147483646 w 66"/>
              <a:gd name="T3" fmla="*/ 2147483646 h 66"/>
              <a:gd name="T4" fmla="*/ 2147483646 w 66"/>
              <a:gd name="T5" fmla="*/ 2147483646 h 66"/>
              <a:gd name="T6" fmla="*/ 2147483646 w 66"/>
              <a:gd name="T7" fmla="*/ 2147483646 h 66"/>
              <a:gd name="T8" fmla="*/ 2147483646 w 66"/>
              <a:gd name="T9" fmla="*/ 2147483646 h 66"/>
              <a:gd name="T10" fmla="*/ 2147483646 w 66"/>
              <a:gd name="T11" fmla="*/ 2147483646 h 66"/>
              <a:gd name="T12" fmla="*/ 2147483646 w 66"/>
              <a:gd name="T13" fmla="*/ 2147483646 h 66"/>
              <a:gd name="T14" fmla="*/ 2147483646 w 66"/>
              <a:gd name="T15" fmla="*/ 2147483646 h 66"/>
              <a:gd name="T16" fmla="*/ 2147483646 w 66"/>
              <a:gd name="T17" fmla="*/ 2147483646 h 66"/>
              <a:gd name="T18" fmla="*/ 2147483646 w 66"/>
              <a:gd name="T19" fmla="*/ 2147483646 h 66"/>
              <a:gd name="T20" fmla="*/ 2147483646 w 66"/>
              <a:gd name="T21" fmla="*/ 2147483646 h 66"/>
              <a:gd name="T22" fmla="*/ 2147483646 w 66"/>
              <a:gd name="T23" fmla="*/ 2147483646 h 66"/>
              <a:gd name="T24" fmla="*/ 2147483646 w 66"/>
              <a:gd name="T25" fmla="*/ 2147483646 h 66"/>
              <a:gd name="T26" fmla="*/ 2147483646 w 66"/>
              <a:gd name="T27" fmla="*/ 2147483646 h 66"/>
              <a:gd name="T28" fmla="*/ 2147483646 w 66"/>
              <a:gd name="T29" fmla="*/ 2147483646 h 66"/>
              <a:gd name="T30" fmla="*/ 2147483646 w 66"/>
              <a:gd name="T31" fmla="*/ 2147483646 h 66"/>
              <a:gd name="T32" fmla="*/ 2147483646 w 66"/>
              <a:gd name="T33" fmla="*/ 2147483646 h 66"/>
              <a:gd name="T34" fmla="*/ 2147483646 w 66"/>
              <a:gd name="T35" fmla="*/ 2147483646 h 66"/>
              <a:gd name="T36" fmla="*/ 2147483646 w 66"/>
              <a:gd name="T37" fmla="*/ 2147483646 h 66"/>
              <a:gd name="T38" fmla="*/ 2147483646 w 66"/>
              <a:gd name="T39" fmla="*/ 2147483646 h 66"/>
              <a:gd name="T40" fmla="*/ 2147483646 w 66"/>
              <a:gd name="T41" fmla="*/ 2147483646 h 66"/>
              <a:gd name="T42" fmla="*/ 2147483646 w 66"/>
              <a:gd name="T43" fmla="*/ 2147483646 h 66"/>
              <a:gd name="T44" fmla="*/ 2147483646 w 66"/>
              <a:gd name="T45" fmla="*/ 2147483646 h 66"/>
              <a:gd name="T46" fmla="*/ 2147483646 w 66"/>
              <a:gd name="T47" fmla="*/ 2147483646 h 66"/>
              <a:gd name="T48" fmla="*/ 2147483646 w 66"/>
              <a:gd name="T49" fmla="*/ 2147483646 h 66"/>
              <a:gd name="T50" fmla="*/ 0 w 66"/>
              <a:gd name="T51" fmla="*/ 2147483646 h 66"/>
              <a:gd name="T52" fmla="*/ 0 w 66"/>
              <a:gd name="T53" fmla="*/ 2147483646 h 66"/>
              <a:gd name="T54" fmla="*/ 2147483646 w 66"/>
              <a:gd name="T55" fmla="*/ 2147483646 h 66"/>
              <a:gd name="T56" fmla="*/ 2147483646 w 66"/>
              <a:gd name="T57" fmla="*/ 2147483646 h 66"/>
              <a:gd name="T58" fmla="*/ 2147483646 w 66"/>
              <a:gd name="T59" fmla="*/ 2147483646 h 66"/>
              <a:gd name="T60" fmla="*/ 2147483646 w 66"/>
              <a:gd name="T61" fmla="*/ 2147483646 h 66"/>
              <a:gd name="T62" fmla="*/ 2147483646 w 66"/>
              <a:gd name="T63" fmla="*/ 2147483646 h 66"/>
              <a:gd name="T64" fmla="*/ 2147483646 w 66"/>
              <a:gd name="T65" fmla="*/ 2147483646 h 66"/>
              <a:gd name="T66" fmla="*/ 2147483646 w 66"/>
              <a:gd name="T67" fmla="*/ 2147483646 h 66"/>
              <a:gd name="T68" fmla="*/ 2147483646 w 66"/>
              <a:gd name="T69" fmla="*/ 0 h 66"/>
              <a:gd name="T70" fmla="*/ 2147483646 w 66"/>
              <a:gd name="T71" fmla="*/ 2147483646 h 66"/>
              <a:gd name="T72" fmla="*/ 2147483646 w 66"/>
              <a:gd name="T73" fmla="*/ 2147483646 h 66"/>
              <a:gd name="T74" fmla="*/ 2147483646 w 66"/>
              <a:gd name="T75" fmla="*/ 2147483646 h 6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66" h="66">
                <a:moveTo>
                  <a:pt x="45" y="3"/>
                </a:moveTo>
                <a:lnTo>
                  <a:pt x="45" y="3"/>
                </a:lnTo>
                <a:lnTo>
                  <a:pt x="50" y="5"/>
                </a:lnTo>
                <a:lnTo>
                  <a:pt x="55" y="10"/>
                </a:lnTo>
                <a:lnTo>
                  <a:pt x="59" y="15"/>
                </a:lnTo>
                <a:lnTo>
                  <a:pt x="63" y="19"/>
                </a:lnTo>
                <a:lnTo>
                  <a:pt x="64" y="26"/>
                </a:lnTo>
                <a:lnTo>
                  <a:pt x="66" y="32"/>
                </a:lnTo>
                <a:lnTo>
                  <a:pt x="64" y="39"/>
                </a:lnTo>
                <a:lnTo>
                  <a:pt x="63" y="45"/>
                </a:lnTo>
                <a:lnTo>
                  <a:pt x="59" y="50"/>
                </a:lnTo>
                <a:lnTo>
                  <a:pt x="56" y="56"/>
                </a:lnTo>
                <a:lnTo>
                  <a:pt x="51" y="60"/>
                </a:lnTo>
                <a:lnTo>
                  <a:pt x="47" y="63"/>
                </a:lnTo>
                <a:lnTo>
                  <a:pt x="40" y="64"/>
                </a:lnTo>
                <a:lnTo>
                  <a:pt x="34" y="66"/>
                </a:lnTo>
                <a:lnTo>
                  <a:pt x="27" y="64"/>
                </a:lnTo>
                <a:lnTo>
                  <a:pt x="21" y="63"/>
                </a:lnTo>
                <a:lnTo>
                  <a:pt x="14" y="61"/>
                </a:lnTo>
                <a:lnTo>
                  <a:pt x="10" y="56"/>
                </a:lnTo>
                <a:lnTo>
                  <a:pt x="6" y="52"/>
                </a:lnTo>
                <a:lnTo>
                  <a:pt x="3" y="47"/>
                </a:lnTo>
                <a:lnTo>
                  <a:pt x="2" y="40"/>
                </a:lnTo>
                <a:lnTo>
                  <a:pt x="0" y="34"/>
                </a:lnTo>
                <a:lnTo>
                  <a:pt x="0" y="28"/>
                </a:lnTo>
                <a:lnTo>
                  <a:pt x="3" y="21"/>
                </a:lnTo>
                <a:lnTo>
                  <a:pt x="5" y="16"/>
                </a:lnTo>
                <a:lnTo>
                  <a:pt x="10" y="10"/>
                </a:lnTo>
                <a:lnTo>
                  <a:pt x="14" y="7"/>
                </a:lnTo>
                <a:lnTo>
                  <a:pt x="19" y="3"/>
                </a:lnTo>
                <a:lnTo>
                  <a:pt x="26" y="2"/>
                </a:lnTo>
                <a:lnTo>
                  <a:pt x="32" y="0"/>
                </a:lnTo>
                <a:lnTo>
                  <a:pt x="39" y="2"/>
                </a:lnTo>
                <a:lnTo>
                  <a:pt x="45" y="3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72" name="Freeform 59"/>
          <p:cNvSpPr>
            <a:spLocks/>
          </p:cNvSpPr>
          <p:nvPr userDrawn="1"/>
        </p:nvSpPr>
        <p:spPr bwMode="auto">
          <a:xfrm>
            <a:off x="7594600" y="4468813"/>
            <a:ext cx="230188" cy="104775"/>
          </a:xfrm>
          <a:custGeom>
            <a:avLst/>
            <a:gdLst>
              <a:gd name="T0" fmla="*/ 2147483646 w 145"/>
              <a:gd name="T1" fmla="*/ 2147483646 h 66"/>
              <a:gd name="T2" fmla="*/ 2147483646 w 145"/>
              <a:gd name="T3" fmla="*/ 2147483646 h 66"/>
              <a:gd name="T4" fmla="*/ 2147483646 w 145"/>
              <a:gd name="T5" fmla="*/ 2147483646 h 66"/>
              <a:gd name="T6" fmla="*/ 2147483646 w 145"/>
              <a:gd name="T7" fmla="*/ 2147483646 h 66"/>
              <a:gd name="T8" fmla="*/ 2147483646 w 145"/>
              <a:gd name="T9" fmla="*/ 2147483646 h 66"/>
              <a:gd name="T10" fmla="*/ 2147483646 w 145"/>
              <a:gd name="T11" fmla="*/ 2147483646 h 66"/>
              <a:gd name="T12" fmla="*/ 2147483646 w 145"/>
              <a:gd name="T13" fmla="*/ 2147483646 h 66"/>
              <a:gd name="T14" fmla="*/ 2147483646 w 145"/>
              <a:gd name="T15" fmla="*/ 2147483646 h 66"/>
              <a:gd name="T16" fmla="*/ 2147483646 w 145"/>
              <a:gd name="T17" fmla="*/ 2147483646 h 66"/>
              <a:gd name="T18" fmla="*/ 2147483646 w 145"/>
              <a:gd name="T19" fmla="*/ 2147483646 h 66"/>
              <a:gd name="T20" fmla="*/ 2147483646 w 145"/>
              <a:gd name="T21" fmla="*/ 2147483646 h 66"/>
              <a:gd name="T22" fmla="*/ 2147483646 w 145"/>
              <a:gd name="T23" fmla="*/ 2147483646 h 66"/>
              <a:gd name="T24" fmla="*/ 2147483646 w 145"/>
              <a:gd name="T25" fmla="*/ 2147483646 h 66"/>
              <a:gd name="T26" fmla="*/ 2147483646 w 145"/>
              <a:gd name="T27" fmla="*/ 2147483646 h 66"/>
              <a:gd name="T28" fmla="*/ 2147483646 w 145"/>
              <a:gd name="T29" fmla="*/ 2147483646 h 66"/>
              <a:gd name="T30" fmla="*/ 0 w 145"/>
              <a:gd name="T31" fmla="*/ 2147483646 h 66"/>
              <a:gd name="T32" fmla="*/ 0 w 145"/>
              <a:gd name="T33" fmla="*/ 2147483646 h 66"/>
              <a:gd name="T34" fmla="*/ 0 w 145"/>
              <a:gd name="T35" fmla="*/ 2147483646 h 66"/>
              <a:gd name="T36" fmla="*/ 0 w 145"/>
              <a:gd name="T37" fmla="*/ 2147483646 h 66"/>
              <a:gd name="T38" fmla="*/ 0 w 145"/>
              <a:gd name="T39" fmla="*/ 2147483646 h 66"/>
              <a:gd name="T40" fmla="*/ 2147483646 w 145"/>
              <a:gd name="T41" fmla="*/ 2147483646 h 66"/>
              <a:gd name="T42" fmla="*/ 2147483646 w 145"/>
              <a:gd name="T43" fmla="*/ 2147483646 h 66"/>
              <a:gd name="T44" fmla="*/ 2147483646 w 145"/>
              <a:gd name="T45" fmla="*/ 0 h 66"/>
              <a:gd name="T46" fmla="*/ 2147483646 w 145"/>
              <a:gd name="T47" fmla="*/ 2147483646 h 66"/>
              <a:gd name="T48" fmla="*/ 2147483646 w 145"/>
              <a:gd name="T49" fmla="*/ 2147483646 h 6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45" h="66">
                <a:moveTo>
                  <a:pt x="140" y="52"/>
                </a:moveTo>
                <a:lnTo>
                  <a:pt x="140" y="52"/>
                </a:lnTo>
                <a:lnTo>
                  <a:pt x="143" y="53"/>
                </a:lnTo>
                <a:lnTo>
                  <a:pt x="145" y="55"/>
                </a:lnTo>
                <a:lnTo>
                  <a:pt x="145" y="58"/>
                </a:lnTo>
                <a:lnTo>
                  <a:pt x="145" y="61"/>
                </a:lnTo>
                <a:lnTo>
                  <a:pt x="143" y="63"/>
                </a:lnTo>
                <a:lnTo>
                  <a:pt x="141" y="65"/>
                </a:lnTo>
                <a:lnTo>
                  <a:pt x="138" y="66"/>
                </a:lnTo>
                <a:lnTo>
                  <a:pt x="135" y="65"/>
                </a:lnTo>
                <a:lnTo>
                  <a:pt x="5" y="15"/>
                </a:lnTo>
                <a:lnTo>
                  <a:pt x="2" y="13"/>
                </a:lnTo>
                <a:lnTo>
                  <a:pt x="0" y="10"/>
                </a:lnTo>
                <a:lnTo>
                  <a:pt x="0" y="8"/>
                </a:lnTo>
                <a:lnTo>
                  <a:pt x="0" y="5"/>
                </a:lnTo>
                <a:lnTo>
                  <a:pt x="2" y="3"/>
                </a:lnTo>
                <a:lnTo>
                  <a:pt x="5" y="2"/>
                </a:lnTo>
                <a:lnTo>
                  <a:pt x="6" y="0"/>
                </a:lnTo>
                <a:lnTo>
                  <a:pt x="10" y="2"/>
                </a:lnTo>
                <a:lnTo>
                  <a:pt x="140" y="5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73" name="Freeform 60"/>
          <p:cNvSpPr>
            <a:spLocks/>
          </p:cNvSpPr>
          <p:nvPr userDrawn="1"/>
        </p:nvSpPr>
        <p:spPr bwMode="auto">
          <a:xfrm>
            <a:off x="7254875" y="4421188"/>
            <a:ext cx="222250" cy="38100"/>
          </a:xfrm>
          <a:custGeom>
            <a:avLst/>
            <a:gdLst>
              <a:gd name="T0" fmla="*/ 2147483646 w 140"/>
              <a:gd name="T1" fmla="*/ 2147483646 h 24"/>
              <a:gd name="T2" fmla="*/ 2147483646 w 140"/>
              <a:gd name="T3" fmla="*/ 2147483646 h 24"/>
              <a:gd name="T4" fmla="*/ 2147483646 w 140"/>
              <a:gd name="T5" fmla="*/ 2147483646 h 24"/>
              <a:gd name="T6" fmla="*/ 2147483646 w 140"/>
              <a:gd name="T7" fmla="*/ 2147483646 h 24"/>
              <a:gd name="T8" fmla="*/ 2147483646 w 140"/>
              <a:gd name="T9" fmla="*/ 2147483646 h 24"/>
              <a:gd name="T10" fmla="*/ 2147483646 w 140"/>
              <a:gd name="T11" fmla="*/ 2147483646 h 24"/>
              <a:gd name="T12" fmla="*/ 2147483646 w 140"/>
              <a:gd name="T13" fmla="*/ 2147483646 h 24"/>
              <a:gd name="T14" fmla="*/ 2147483646 w 140"/>
              <a:gd name="T15" fmla="*/ 2147483646 h 24"/>
              <a:gd name="T16" fmla="*/ 2147483646 w 140"/>
              <a:gd name="T17" fmla="*/ 2147483646 h 24"/>
              <a:gd name="T18" fmla="*/ 2147483646 w 140"/>
              <a:gd name="T19" fmla="*/ 2147483646 h 24"/>
              <a:gd name="T20" fmla="*/ 0 w 140"/>
              <a:gd name="T21" fmla="*/ 2147483646 h 24"/>
              <a:gd name="T22" fmla="*/ 0 w 140"/>
              <a:gd name="T23" fmla="*/ 2147483646 h 24"/>
              <a:gd name="T24" fmla="*/ 0 w 140"/>
              <a:gd name="T25" fmla="*/ 2147483646 h 24"/>
              <a:gd name="T26" fmla="*/ 0 w 140"/>
              <a:gd name="T27" fmla="*/ 2147483646 h 24"/>
              <a:gd name="T28" fmla="*/ 2147483646 w 140"/>
              <a:gd name="T29" fmla="*/ 0 h 24"/>
              <a:gd name="T30" fmla="*/ 2147483646 w 140"/>
              <a:gd name="T31" fmla="*/ 0 h 24"/>
              <a:gd name="T32" fmla="*/ 2147483646 w 140"/>
              <a:gd name="T33" fmla="*/ 2147483646 h 2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0" h="24">
                <a:moveTo>
                  <a:pt x="137" y="16"/>
                </a:moveTo>
                <a:lnTo>
                  <a:pt x="137" y="16"/>
                </a:lnTo>
                <a:lnTo>
                  <a:pt x="140" y="17"/>
                </a:lnTo>
                <a:lnTo>
                  <a:pt x="140" y="21"/>
                </a:lnTo>
                <a:lnTo>
                  <a:pt x="138" y="24"/>
                </a:lnTo>
                <a:lnTo>
                  <a:pt x="135" y="24"/>
                </a:lnTo>
                <a:lnTo>
                  <a:pt x="3" y="8"/>
                </a:lnTo>
                <a:lnTo>
                  <a:pt x="0" y="6"/>
                </a:lnTo>
                <a:lnTo>
                  <a:pt x="0" y="3"/>
                </a:lnTo>
                <a:lnTo>
                  <a:pt x="2" y="0"/>
                </a:lnTo>
                <a:lnTo>
                  <a:pt x="5" y="0"/>
                </a:lnTo>
                <a:lnTo>
                  <a:pt x="137" y="16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74" name="Freeform 61"/>
          <p:cNvSpPr>
            <a:spLocks/>
          </p:cNvSpPr>
          <p:nvPr userDrawn="1"/>
        </p:nvSpPr>
        <p:spPr bwMode="auto">
          <a:xfrm>
            <a:off x="7267575" y="4338638"/>
            <a:ext cx="206375" cy="95250"/>
          </a:xfrm>
          <a:custGeom>
            <a:avLst/>
            <a:gdLst>
              <a:gd name="T0" fmla="*/ 2147483646 w 130"/>
              <a:gd name="T1" fmla="*/ 2147483646 h 60"/>
              <a:gd name="T2" fmla="*/ 2147483646 w 130"/>
              <a:gd name="T3" fmla="*/ 2147483646 h 60"/>
              <a:gd name="T4" fmla="*/ 2147483646 w 130"/>
              <a:gd name="T5" fmla="*/ 2147483646 h 60"/>
              <a:gd name="T6" fmla="*/ 2147483646 w 130"/>
              <a:gd name="T7" fmla="*/ 2147483646 h 60"/>
              <a:gd name="T8" fmla="*/ 2147483646 w 130"/>
              <a:gd name="T9" fmla="*/ 2147483646 h 60"/>
              <a:gd name="T10" fmla="*/ 2147483646 w 130"/>
              <a:gd name="T11" fmla="*/ 2147483646 h 60"/>
              <a:gd name="T12" fmla="*/ 2147483646 w 130"/>
              <a:gd name="T13" fmla="*/ 2147483646 h 60"/>
              <a:gd name="T14" fmla="*/ 2147483646 w 130"/>
              <a:gd name="T15" fmla="*/ 2147483646 h 60"/>
              <a:gd name="T16" fmla="*/ 2147483646 w 130"/>
              <a:gd name="T17" fmla="*/ 2147483646 h 60"/>
              <a:gd name="T18" fmla="*/ 2147483646 w 130"/>
              <a:gd name="T19" fmla="*/ 2147483646 h 60"/>
              <a:gd name="T20" fmla="*/ 0 w 130"/>
              <a:gd name="T21" fmla="*/ 2147483646 h 60"/>
              <a:gd name="T22" fmla="*/ 0 w 130"/>
              <a:gd name="T23" fmla="*/ 2147483646 h 60"/>
              <a:gd name="T24" fmla="*/ 0 w 130"/>
              <a:gd name="T25" fmla="*/ 2147483646 h 60"/>
              <a:gd name="T26" fmla="*/ 0 w 130"/>
              <a:gd name="T27" fmla="*/ 2147483646 h 60"/>
              <a:gd name="T28" fmla="*/ 2147483646 w 130"/>
              <a:gd name="T29" fmla="*/ 0 h 60"/>
              <a:gd name="T30" fmla="*/ 2147483646 w 130"/>
              <a:gd name="T31" fmla="*/ 0 h 60"/>
              <a:gd name="T32" fmla="*/ 2147483646 w 130"/>
              <a:gd name="T33" fmla="*/ 2147483646 h 6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0" h="60">
                <a:moveTo>
                  <a:pt x="129" y="52"/>
                </a:moveTo>
                <a:lnTo>
                  <a:pt x="129" y="52"/>
                </a:lnTo>
                <a:lnTo>
                  <a:pt x="130" y="55"/>
                </a:lnTo>
                <a:lnTo>
                  <a:pt x="130" y="58"/>
                </a:lnTo>
                <a:lnTo>
                  <a:pt x="129" y="60"/>
                </a:lnTo>
                <a:lnTo>
                  <a:pt x="126" y="60"/>
                </a:lnTo>
                <a:lnTo>
                  <a:pt x="3" y="8"/>
                </a:lnTo>
                <a:lnTo>
                  <a:pt x="0" y="7"/>
                </a:lnTo>
                <a:lnTo>
                  <a:pt x="0" y="3"/>
                </a:lnTo>
                <a:lnTo>
                  <a:pt x="3" y="0"/>
                </a:lnTo>
                <a:lnTo>
                  <a:pt x="7" y="0"/>
                </a:lnTo>
                <a:lnTo>
                  <a:pt x="129" y="5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75" name="Freeform 62"/>
          <p:cNvSpPr>
            <a:spLocks/>
          </p:cNvSpPr>
          <p:nvPr userDrawn="1"/>
        </p:nvSpPr>
        <p:spPr bwMode="auto">
          <a:xfrm>
            <a:off x="7250113" y="4471988"/>
            <a:ext cx="223837" cy="38100"/>
          </a:xfrm>
          <a:custGeom>
            <a:avLst/>
            <a:gdLst>
              <a:gd name="T0" fmla="*/ 2147483646 w 141"/>
              <a:gd name="T1" fmla="*/ 0 h 24"/>
              <a:gd name="T2" fmla="*/ 2147483646 w 141"/>
              <a:gd name="T3" fmla="*/ 0 h 24"/>
              <a:gd name="T4" fmla="*/ 2147483646 w 141"/>
              <a:gd name="T5" fmla="*/ 0 h 24"/>
              <a:gd name="T6" fmla="*/ 2147483646 w 141"/>
              <a:gd name="T7" fmla="*/ 2147483646 h 24"/>
              <a:gd name="T8" fmla="*/ 2147483646 w 141"/>
              <a:gd name="T9" fmla="*/ 2147483646 h 24"/>
              <a:gd name="T10" fmla="*/ 2147483646 w 141"/>
              <a:gd name="T11" fmla="*/ 2147483646 h 24"/>
              <a:gd name="T12" fmla="*/ 2147483646 w 141"/>
              <a:gd name="T13" fmla="*/ 2147483646 h 24"/>
              <a:gd name="T14" fmla="*/ 2147483646 w 141"/>
              <a:gd name="T15" fmla="*/ 2147483646 h 24"/>
              <a:gd name="T16" fmla="*/ 2147483646 w 141"/>
              <a:gd name="T17" fmla="*/ 2147483646 h 24"/>
              <a:gd name="T18" fmla="*/ 2147483646 w 141"/>
              <a:gd name="T19" fmla="*/ 2147483646 h 24"/>
              <a:gd name="T20" fmla="*/ 2147483646 w 141"/>
              <a:gd name="T21" fmla="*/ 2147483646 h 24"/>
              <a:gd name="T22" fmla="*/ 0 w 141"/>
              <a:gd name="T23" fmla="*/ 2147483646 h 24"/>
              <a:gd name="T24" fmla="*/ 0 w 141"/>
              <a:gd name="T25" fmla="*/ 2147483646 h 24"/>
              <a:gd name="T26" fmla="*/ 0 w 141"/>
              <a:gd name="T27" fmla="*/ 2147483646 h 24"/>
              <a:gd name="T28" fmla="*/ 2147483646 w 141"/>
              <a:gd name="T29" fmla="*/ 2147483646 h 24"/>
              <a:gd name="T30" fmla="*/ 2147483646 w 141"/>
              <a:gd name="T31" fmla="*/ 2147483646 h 24"/>
              <a:gd name="T32" fmla="*/ 2147483646 w 141"/>
              <a:gd name="T33" fmla="*/ 0 h 2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1" h="24">
                <a:moveTo>
                  <a:pt x="137" y="0"/>
                </a:moveTo>
                <a:lnTo>
                  <a:pt x="137" y="0"/>
                </a:lnTo>
                <a:lnTo>
                  <a:pt x="140" y="0"/>
                </a:lnTo>
                <a:lnTo>
                  <a:pt x="141" y="3"/>
                </a:lnTo>
                <a:lnTo>
                  <a:pt x="140" y="6"/>
                </a:lnTo>
                <a:lnTo>
                  <a:pt x="137" y="8"/>
                </a:lnTo>
                <a:lnTo>
                  <a:pt x="5" y="24"/>
                </a:lnTo>
                <a:lnTo>
                  <a:pt x="1" y="22"/>
                </a:lnTo>
                <a:lnTo>
                  <a:pt x="0" y="19"/>
                </a:lnTo>
                <a:lnTo>
                  <a:pt x="1" y="16"/>
                </a:lnTo>
                <a:lnTo>
                  <a:pt x="5" y="14"/>
                </a:lnTo>
                <a:lnTo>
                  <a:pt x="137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76" name="Freeform 63"/>
          <p:cNvSpPr>
            <a:spLocks/>
          </p:cNvSpPr>
          <p:nvPr userDrawn="1"/>
        </p:nvSpPr>
        <p:spPr bwMode="auto">
          <a:xfrm>
            <a:off x="7304088" y="4275138"/>
            <a:ext cx="188912" cy="133350"/>
          </a:xfrm>
          <a:custGeom>
            <a:avLst/>
            <a:gdLst>
              <a:gd name="T0" fmla="*/ 2147483646 w 119"/>
              <a:gd name="T1" fmla="*/ 2147483646 h 84"/>
              <a:gd name="T2" fmla="*/ 2147483646 w 119"/>
              <a:gd name="T3" fmla="*/ 2147483646 h 84"/>
              <a:gd name="T4" fmla="*/ 2147483646 w 119"/>
              <a:gd name="T5" fmla="*/ 2147483646 h 84"/>
              <a:gd name="T6" fmla="*/ 2147483646 w 119"/>
              <a:gd name="T7" fmla="*/ 2147483646 h 84"/>
              <a:gd name="T8" fmla="*/ 2147483646 w 119"/>
              <a:gd name="T9" fmla="*/ 2147483646 h 84"/>
              <a:gd name="T10" fmla="*/ 2147483646 w 119"/>
              <a:gd name="T11" fmla="*/ 2147483646 h 84"/>
              <a:gd name="T12" fmla="*/ 2147483646 w 119"/>
              <a:gd name="T13" fmla="*/ 2147483646 h 84"/>
              <a:gd name="T14" fmla="*/ 2147483646 w 119"/>
              <a:gd name="T15" fmla="*/ 2147483646 h 84"/>
              <a:gd name="T16" fmla="*/ 2147483646 w 119"/>
              <a:gd name="T17" fmla="*/ 2147483646 h 84"/>
              <a:gd name="T18" fmla="*/ 2147483646 w 119"/>
              <a:gd name="T19" fmla="*/ 2147483646 h 84"/>
              <a:gd name="T20" fmla="*/ 0 w 119"/>
              <a:gd name="T21" fmla="*/ 2147483646 h 84"/>
              <a:gd name="T22" fmla="*/ 2147483646 w 119"/>
              <a:gd name="T23" fmla="*/ 2147483646 h 84"/>
              <a:gd name="T24" fmla="*/ 2147483646 w 119"/>
              <a:gd name="T25" fmla="*/ 2147483646 h 84"/>
              <a:gd name="T26" fmla="*/ 2147483646 w 119"/>
              <a:gd name="T27" fmla="*/ 2147483646 h 84"/>
              <a:gd name="T28" fmla="*/ 2147483646 w 119"/>
              <a:gd name="T29" fmla="*/ 0 h 84"/>
              <a:gd name="T30" fmla="*/ 2147483646 w 119"/>
              <a:gd name="T31" fmla="*/ 2147483646 h 84"/>
              <a:gd name="T32" fmla="*/ 2147483646 w 119"/>
              <a:gd name="T33" fmla="*/ 2147483646 h 8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19" h="84">
                <a:moveTo>
                  <a:pt x="117" y="76"/>
                </a:moveTo>
                <a:lnTo>
                  <a:pt x="117" y="76"/>
                </a:lnTo>
                <a:lnTo>
                  <a:pt x="119" y="79"/>
                </a:lnTo>
                <a:lnTo>
                  <a:pt x="117" y="82"/>
                </a:lnTo>
                <a:lnTo>
                  <a:pt x="115" y="84"/>
                </a:lnTo>
                <a:lnTo>
                  <a:pt x="112" y="84"/>
                </a:lnTo>
                <a:lnTo>
                  <a:pt x="1" y="8"/>
                </a:lnTo>
                <a:lnTo>
                  <a:pt x="0" y="5"/>
                </a:lnTo>
                <a:lnTo>
                  <a:pt x="1" y="2"/>
                </a:lnTo>
                <a:lnTo>
                  <a:pt x="3" y="0"/>
                </a:lnTo>
                <a:lnTo>
                  <a:pt x="8" y="2"/>
                </a:lnTo>
                <a:lnTo>
                  <a:pt x="117" y="76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77" name="Freeform 64"/>
          <p:cNvSpPr>
            <a:spLocks/>
          </p:cNvSpPr>
          <p:nvPr userDrawn="1"/>
        </p:nvSpPr>
        <p:spPr bwMode="auto">
          <a:xfrm>
            <a:off x="7275513" y="4502150"/>
            <a:ext cx="217487" cy="66675"/>
          </a:xfrm>
          <a:custGeom>
            <a:avLst/>
            <a:gdLst>
              <a:gd name="T0" fmla="*/ 2147483646 w 137"/>
              <a:gd name="T1" fmla="*/ 0 h 42"/>
              <a:gd name="T2" fmla="*/ 2147483646 w 137"/>
              <a:gd name="T3" fmla="*/ 0 h 42"/>
              <a:gd name="T4" fmla="*/ 2147483646 w 137"/>
              <a:gd name="T5" fmla="*/ 0 h 42"/>
              <a:gd name="T6" fmla="*/ 2147483646 w 137"/>
              <a:gd name="T7" fmla="*/ 2147483646 h 42"/>
              <a:gd name="T8" fmla="*/ 2147483646 w 137"/>
              <a:gd name="T9" fmla="*/ 2147483646 h 42"/>
              <a:gd name="T10" fmla="*/ 2147483646 w 137"/>
              <a:gd name="T11" fmla="*/ 2147483646 h 42"/>
              <a:gd name="T12" fmla="*/ 2147483646 w 137"/>
              <a:gd name="T13" fmla="*/ 2147483646 h 42"/>
              <a:gd name="T14" fmla="*/ 2147483646 w 137"/>
              <a:gd name="T15" fmla="*/ 2147483646 h 42"/>
              <a:gd name="T16" fmla="*/ 2147483646 w 137"/>
              <a:gd name="T17" fmla="*/ 2147483646 h 42"/>
              <a:gd name="T18" fmla="*/ 2147483646 w 137"/>
              <a:gd name="T19" fmla="*/ 2147483646 h 42"/>
              <a:gd name="T20" fmla="*/ 2147483646 w 137"/>
              <a:gd name="T21" fmla="*/ 2147483646 h 42"/>
              <a:gd name="T22" fmla="*/ 0 w 137"/>
              <a:gd name="T23" fmla="*/ 2147483646 h 42"/>
              <a:gd name="T24" fmla="*/ 0 w 137"/>
              <a:gd name="T25" fmla="*/ 2147483646 h 42"/>
              <a:gd name="T26" fmla="*/ 0 w 137"/>
              <a:gd name="T27" fmla="*/ 2147483646 h 42"/>
              <a:gd name="T28" fmla="*/ 0 w 137"/>
              <a:gd name="T29" fmla="*/ 2147483646 h 42"/>
              <a:gd name="T30" fmla="*/ 2147483646 w 137"/>
              <a:gd name="T31" fmla="*/ 2147483646 h 42"/>
              <a:gd name="T32" fmla="*/ 2147483646 w 137"/>
              <a:gd name="T33" fmla="*/ 0 h 4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7" h="42">
                <a:moveTo>
                  <a:pt x="132" y="0"/>
                </a:moveTo>
                <a:lnTo>
                  <a:pt x="132" y="0"/>
                </a:lnTo>
                <a:lnTo>
                  <a:pt x="135" y="0"/>
                </a:lnTo>
                <a:lnTo>
                  <a:pt x="137" y="3"/>
                </a:lnTo>
                <a:lnTo>
                  <a:pt x="137" y="7"/>
                </a:lnTo>
                <a:lnTo>
                  <a:pt x="133" y="8"/>
                </a:lnTo>
                <a:lnTo>
                  <a:pt x="5" y="42"/>
                </a:lnTo>
                <a:lnTo>
                  <a:pt x="2" y="42"/>
                </a:lnTo>
                <a:lnTo>
                  <a:pt x="0" y="39"/>
                </a:lnTo>
                <a:lnTo>
                  <a:pt x="0" y="35"/>
                </a:lnTo>
                <a:lnTo>
                  <a:pt x="3" y="34"/>
                </a:lnTo>
                <a:lnTo>
                  <a:pt x="132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78" name="Freeform 65"/>
          <p:cNvSpPr>
            <a:spLocks/>
          </p:cNvSpPr>
          <p:nvPr userDrawn="1"/>
        </p:nvSpPr>
        <p:spPr bwMode="auto">
          <a:xfrm>
            <a:off x="7316788" y="4518025"/>
            <a:ext cx="201612" cy="109538"/>
          </a:xfrm>
          <a:custGeom>
            <a:avLst/>
            <a:gdLst>
              <a:gd name="T0" fmla="*/ 2147483646 w 127"/>
              <a:gd name="T1" fmla="*/ 0 h 69"/>
              <a:gd name="T2" fmla="*/ 2147483646 w 127"/>
              <a:gd name="T3" fmla="*/ 0 h 69"/>
              <a:gd name="T4" fmla="*/ 2147483646 w 127"/>
              <a:gd name="T5" fmla="*/ 0 h 69"/>
              <a:gd name="T6" fmla="*/ 2147483646 w 127"/>
              <a:gd name="T7" fmla="*/ 2147483646 h 69"/>
              <a:gd name="T8" fmla="*/ 2147483646 w 127"/>
              <a:gd name="T9" fmla="*/ 2147483646 h 69"/>
              <a:gd name="T10" fmla="*/ 2147483646 w 127"/>
              <a:gd name="T11" fmla="*/ 2147483646 h 69"/>
              <a:gd name="T12" fmla="*/ 2147483646 w 127"/>
              <a:gd name="T13" fmla="*/ 2147483646 h 69"/>
              <a:gd name="T14" fmla="*/ 2147483646 w 127"/>
              <a:gd name="T15" fmla="*/ 2147483646 h 69"/>
              <a:gd name="T16" fmla="*/ 2147483646 w 127"/>
              <a:gd name="T17" fmla="*/ 2147483646 h 69"/>
              <a:gd name="T18" fmla="*/ 2147483646 w 127"/>
              <a:gd name="T19" fmla="*/ 2147483646 h 69"/>
              <a:gd name="T20" fmla="*/ 2147483646 w 127"/>
              <a:gd name="T21" fmla="*/ 2147483646 h 69"/>
              <a:gd name="T22" fmla="*/ 0 w 127"/>
              <a:gd name="T23" fmla="*/ 2147483646 h 69"/>
              <a:gd name="T24" fmla="*/ 0 w 127"/>
              <a:gd name="T25" fmla="*/ 2147483646 h 69"/>
              <a:gd name="T26" fmla="*/ 0 w 127"/>
              <a:gd name="T27" fmla="*/ 2147483646 h 69"/>
              <a:gd name="T28" fmla="*/ 0 w 127"/>
              <a:gd name="T29" fmla="*/ 2147483646 h 69"/>
              <a:gd name="T30" fmla="*/ 2147483646 w 127"/>
              <a:gd name="T31" fmla="*/ 2147483646 h 69"/>
              <a:gd name="T32" fmla="*/ 2147483646 w 127"/>
              <a:gd name="T33" fmla="*/ 0 h 6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7" h="69">
                <a:moveTo>
                  <a:pt x="120" y="0"/>
                </a:moveTo>
                <a:lnTo>
                  <a:pt x="120" y="0"/>
                </a:lnTo>
                <a:lnTo>
                  <a:pt x="123" y="0"/>
                </a:lnTo>
                <a:lnTo>
                  <a:pt x="127" y="3"/>
                </a:lnTo>
                <a:lnTo>
                  <a:pt x="127" y="6"/>
                </a:lnTo>
                <a:lnTo>
                  <a:pt x="123" y="8"/>
                </a:lnTo>
                <a:lnTo>
                  <a:pt x="6" y="69"/>
                </a:lnTo>
                <a:lnTo>
                  <a:pt x="1" y="69"/>
                </a:lnTo>
                <a:lnTo>
                  <a:pt x="0" y="66"/>
                </a:lnTo>
                <a:lnTo>
                  <a:pt x="0" y="62"/>
                </a:lnTo>
                <a:lnTo>
                  <a:pt x="1" y="61"/>
                </a:lnTo>
                <a:lnTo>
                  <a:pt x="120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79" name="Freeform 66"/>
          <p:cNvSpPr>
            <a:spLocks/>
          </p:cNvSpPr>
          <p:nvPr userDrawn="1"/>
        </p:nvSpPr>
        <p:spPr bwMode="auto">
          <a:xfrm>
            <a:off x="7375525" y="4527550"/>
            <a:ext cx="168275" cy="155575"/>
          </a:xfrm>
          <a:custGeom>
            <a:avLst/>
            <a:gdLst>
              <a:gd name="T0" fmla="*/ 2147483646 w 106"/>
              <a:gd name="T1" fmla="*/ 2147483646 h 98"/>
              <a:gd name="T2" fmla="*/ 2147483646 w 106"/>
              <a:gd name="T3" fmla="*/ 2147483646 h 98"/>
              <a:gd name="T4" fmla="*/ 2147483646 w 106"/>
              <a:gd name="T5" fmla="*/ 0 h 98"/>
              <a:gd name="T6" fmla="*/ 2147483646 w 106"/>
              <a:gd name="T7" fmla="*/ 2147483646 h 98"/>
              <a:gd name="T8" fmla="*/ 2147483646 w 106"/>
              <a:gd name="T9" fmla="*/ 2147483646 h 98"/>
              <a:gd name="T10" fmla="*/ 2147483646 w 106"/>
              <a:gd name="T11" fmla="*/ 2147483646 h 98"/>
              <a:gd name="T12" fmla="*/ 2147483646 w 106"/>
              <a:gd name="T13" fmla="*/ 2147483646 h 98"/>
              <a:gd name="T14" fmla="*/ 2147483646 w 106"/>
              <a:gd name="T15" fmla="*/ 2147483646 h 98"/>
              <a:gd name="T16" fmla="*/ 2147483646 w 106"/>
              <a:gd name="T17" fmla="*/ 2147483646 h 98"/>
              <a:gd name="T18" fmla="*/ 2147483646 w 106"/>
              <a:gd name="T19" fmla="*/ 2147483646 h 98"/>
              <a:gd name="T20" fmla="*/ 2147483646 w 106"/>
              <a:gd name="T21" fmla="*/ 2147483646 h 98"/>
              <a:gd name="T22" fmla="*/ 2147483646 w 106"/>
              <a:gd name="T23" fmla="*/ 2147483646 h 98"/>
              <a:gd name="T24" fmla="*/ 2147483646 w 106"/>
              <a:gd name="T25" fmla="*/ 2147483646 h 98"/>
              <a:gd name="T26" fmla="*/ 2147483646 w 106"/>
              <a:gd name="T27" fmla="*/ 2147483646 h 98"/>
              <a:gd name="T28" fmla="*/ 0 w 106"/>
              <a:gd name="T29" fmla="*/ 2147483646 h 98"/>
              <a:gd name="T30" fmla="*/ 2147483646 w 106"/>
              <a:gd name="T31" fmla="*/ 2147483646 h 98"/>
              <a:gd name="T32" fmla="*/ 2147483646 w 106"/>
              <a:gd name="T33" fmla="*/ 2147483646 h 9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6" h="98">
                <a:moveTo>
                  <a:pt x="99" y="2"/>
                </a:moveTo>
                <a:lnTo>
                  <a:pt x="99" y="2"/>
                </a:lnTo>
                <a:lnTo>
                  <a:pt x="103" y="0"/>
                </a:lnTo>
                <a:lnTo>
                  <a:pt x="106" y="2"/>
                </a:lnTo>
                <a:lnTo>
                  <a:pt x="106" y="5"/>
                </a:lnTo>
                <a:lnTo>
                  <a:pt x="104" y="8"/>
                </a:lnTo>
                <a:lnTo>
                  <a:pt x="8" y="97"/>
                </a:lnTo>
                <a:lnTo>
                  <a:pt x="4" y="98"/>
                </a:lnTo>
                <a:lnTo>
                  <a:pt x="1" y="97"/>
                </a:lnTo>
                <a:lnTo>
                  <a:pt x="0" y="93"/>
                </a:lnTo>
                <a:lnTo>
                  <a:pt x="1" y="90"/>
                </a:lnTo>
                <a:lnTo>
                  <a:pt x="99" y="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80" name="Freeform 67"/>
          <p:cNvSpPr>
            <a:spLocks/>
          </p:cNvSpPr>
          <p:nvPr userDrawn="1"/>
        </p:nvSpPr>
        <p:spPr bwMode="auto">
          <a:xfrm>
            <a:off x="7367588" y="4216400"/>
            <a:ext cx="147637" cy="176213"/>
          </a:xfrm>
          <a:custGeom>
            <a:avLst/>
            <a:gdLst>
              <a:gd name="T0" fmla="*/ 2147483646 w 93"/>
              <a:gd name="T1" fmla="*/ 2147483646 h 111"/>
              <a:gd name="T2" fmla="*/ 2147483646 w 93"/>
              <a:gd name="T3" fmla="*/ 2147483646 h 111"/>
              <a:gd name="T4" fmla="*/ 2147483646 w 93"/>
              <a:gd name="T5" fmla="*/ 2147483646 h 111"/>
              <a:gd name="T6" fmla="*/ 2147483646 w 93"/>
              <a:gd name="T7" fmla="*/ 2147483646 h 111"/>
              <a:gd name="T8" fmla="*/ 2147483646 w 93"/>
              <a:gd name="T9" fmla="*/ 2147483646 h 111"/>
              <a:gd name="T10" fmla="*/ 2147483646 w 93"/>
              <a:gd name="T11" fmla="*/ 2147483646 h 111"/>
              <a:gd name="T12" fmla="*/ 2147483646 w 93"/>
              <a:gd name="T13" fmla="*/ 2147483646 h 111"/>
              <a:gd name="T14" fmla="*/ 2147483646 w 93"/>
              <a:gd name="T15" fmla="*/ 2147483646 h 111"/>
              <a:gd name="T16" fmla="*/ 0 w 93"/>
              <a:gd name="T17" fmla="*/ 2147483646 h 111"/>
              <a:gd name="T18" fmla="*/ 0 w 93"/>
              <a:gd name="T19" fmla="*/ 2147483646 h 111"/>
              <a:gd name="T20" fmla="*/ 0 w 93"/>
              <a:gd name="T21" fmla="*/ 2147483646 h 111"/>
              <a:gd name="T22" fmla="*/ 2147483646 w 93"/>
              <a:gd name="T23" fmla="*/ 0 h 111"/>
              <a:gd name="T24" fmla="*/ 2147483646 w 93"/>
              <a:gd name="T25" fmla="*/ 0 h 111"/>
              <a:gd name="T26" fmla="*/ 2147483646 w 93"/>
              <a:gd name="T27" fmla="*/ 0 h 111"/>
              <a:gd name="T28" fmla="*/ 2147483646 w 93"/>
              <a:gd name="T29" fmla="*/ 0 h 111"/>
              <a:gd name="T30" fmla="*/ 2147483646 w 93"/>
              <a:gd name="T31" fmla="*/ 2147483646 h 111"/>
              <a:gd name="T32" fmla="*/ 2147483646 w 93"/>
              <a:gd name="T33" fmla="*/ 2147483646 h 11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93" h="111">
                <a:moveTo>
                  <a:pt x="91" y="103"/>
                </a:moveTo>
                <a:lnTo>
                  <a:pt x="91" y="103"/>
                </a:lnTo>
                <a:lnTo>
                  <a:pt x="93" y="106"/>
                </a:lnTo>
                <a:lnTo>
                  <a:pt x="91" y="109"/>
                </a:lnTo>
                <a:lnTo>
                  <a:pt x="88" y="111"/>
                </a:lnTo>
                <a:lnTo>
                  <a:pt x="85" y="109"/>
                </a:lnTo>
                <a:lnTo>
                  <a:pt x="0" y="6"/>
                </a:lnTo>
                <a:lnTo>
                  <a:pt x="0" y="3"/>
                </a:lnTo>
                <a:lnTo>
                  <a:pt x="1" y="0"/>
                </a:lnTo>
                <a:lnTo>
                  <a:pt x="5" y="0"/>
                </a:lnTo>
                <a:lnTo>
                  <a:pt x="8" y="2"/>
                </a:lnTo>
                <a:lnTo>
                  <a:pt x="91" y="103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81" name="Freeform 68"/>
          <p:cNvSpPr>
            <a:spLocks/>
          </p:cNvSpPr>
          <p:nvPr userDrawn="1"/>
        </p:nvSpPr>
        <p:spPr bwMode="auto">
          <a:xfrm>
            <a:off x="7431088" y="4181475"/>
            <a:ext cx="117475" cy="198438"/>
          </a:xfrm>
          <a:custGeom>
            <a:avLst/>
            <a:gdLst>
              <a:gd name="T0" fmla="*/ 2147483646 w 74"/>
              <a:gd name="T1" fmla="*/ 2147483646 h 125"/>
              <a:gd name="T2" fmla="*/ 2147483646 w 74"/>
              <a:gd name="T3" fmla="*/ 2147483646 h 125"/>
              <a:gd name="T4" fmla="*/ 2147483646 w 74"/>
              <a:gd name="T5" fmla="*/ 2147483646 h 125"/>
              <a:gd name="T6" fmla="*/ 2147483646 w 74"/>
              <a:gd name="T7" fmla="*/ 2147483646 h 125"/>
              <a:gd name="T8" fmla="*/ 2147483646 w 74"/>
              <a:gd name="T9" fmla="*/ 2147483646 h 125"/>
              <a:gd name="T10" fmla="*/ 2147483646 w 74"/>
              <a:gd name="T11" fmla="*/ 2147483646 h 125"/>
              <a:gd name="T12" fmla="*/ 2147483646 w 74"/>
              <a:gd name="T13" fmla="*/ 2147483646 h 125"/>
              <a:gd name="T14" fmla="*/ 2147483646 w 74"/>
              <a:gd name="T15" fmla="*/ 2147483646 h 125"/>
              <a:gd name="T16" fmla="*/ 0 w 74"/>
              <a:gd name="T17" fmla="*/ 2147483646 h 125"/>
              <a:gd name="T18" fmla="*/ 0 w 74"/>
              <a:gd name="T19" fmla="*/ 2147483646 h 125"/>
              <a:gd name="T20" fmla="*/ 0 w 74"/>
              <a:gd name="T21" fmla="*/ 2147483646 h 125"/>
              <a:gd name="T22" fmla="*/ 2147483646 w 74"/>
              <a:gd name="T23" fmla="*/ 0 h 125"/>
              <a:gd name="T24" fmla="*/ 2147483646 w 74"/>
              <a:gd name="T25" fmla="*/ 0 h 125"/>
              <a:gd name="T26" fmla="*/ 2147483646 w 74"/>
              <a:gd name="T27" fmla="*/ 0 h 125"/>
              <a:gd name="T28" fmla="*/ 2147483646 w 74"/>
              <a:gd name="T29" fmla="*/ 0 h 125"/>
              <a:gd name="T30" fmla="*/ 2147483646 w 74"/>
              <a:gd name="T31" fmla="*/ 2147483646 h 125"/>
              <a:gd name="T32" fmla="*/ 2147483646 w 74"/>
              <a:gd name="T33" fmla="*/ 2147483646 h 12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74" h="125">
                <a:moveTo>
                  <a:pt x="74" y="117"/>
                </a:moveTo>
                <a:lnTo>
                  <a:pt x="74" y="117"/>
                </a:lnTo>
                <a:lnTo>
                  <a:pt x="74" y="122"/>
                </a:lnTo>
                <a:lnTo>
                  <a:pt x="72" y="123"/>
                </a:lnTo>
                <a:lnTo>
                  <a:pt x="68" y="125"/>
                </a:lnTo>
                <a:lnTo>
                  <a:pt x="66" y="122"/>
                </a:lnTo>
                <a:lnTo>
                  <a:pt x="0" y="6"/>
                </a:lnTo>
                <a:lnTo>
                  <a:pt x="0" y="3"/>
                </a:lnTo>
                <a:lnTo>
                  <a:pt x="2" y="0"/>
                </a:lnTo>
                <a:lnTo>
                  <a:pt x="5" y="0"/>
                </a:lnTo>
                <a:lnTo>
                  <a:pt x="8" y="1"/>
                </a:lnTo>
                <a:lnTo>
                  <a:pt x="74" y="11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82" name="Freeform 69"/>
          <p:cNvSpPr>
            <a:spLocks/>
          </p:cNvSpPr>
          <p:nvPr userDrawn="1"/>
        </p:nvSpPr>
        <p:spPr bwMode="auto">
          <a:xfrm>
            <a:off x="7505700" y="4168775"/>
            <a:ext cx="71438" cy="215900"/>
          </a:xfrm>
          <a:custGeom>
            <a:avLst/>
            <a:gdLst>
              <a:gd name="T0" fmla="*/ 2147483646 w 45"/>
              <a:gd name="T1" fmla="*/ 2147483646 h 136"/>
              <a:gd name="T2" fmla="*/ 2147483646 w 45"/>
              <a:gd name="T3" fmla="*/ 2147483646 h 136"/>
              <a:gd name="T4" fmla="*/ 2147483646 w 45"/>
              <a:gd name="T5" fmla="*/ 2147483646 h 136"/>
              <a:gd name="T6" fmla="*/ 2147483646 w 45"/>
              <a:gd name="T7" fmla="*/ 2147483646 h 136"/>
              <a:gd name="T8" fmla="*/ 2147483646 w 45"/>
              <a:gd name="T9" fmla="*/ 2147483646 h 136"/>
              <a:gd name="T10" fmla="*/ 2147483646 w 45"/>
              <a:gd name="T11" fmla="*/ 2147483646 h 136"/>
              <a:gd name="T12" fmla="*/ 2147483646 w 45"/>
              <a:gd name="T13" fmla="*/ 2147483646 h 136"/>
              <a:gd name="T14" fmla="*/ 2147483646 w 45"/>
              <a:gd name="T15" fmla="*/ 2147483646 h 136"/>
              <a:gd name="T16" fmla="*/ 0 w 45"/>
              <a:gd name="T17" fmla="*/ 2147483646 h 136"/>
              <a:gd name="T18" fmla="*/ 0 w 45"/>
              <a:gd name="T19" fmla="*/ 2147483646 h 136"/>
              <a:gd name="T20" fmla="*/ 0 w 45"/>
              <a:gd name="T21" fmla="*/ 2147483646 h 136"/>
              <a:gd name="T22" fmla="*/ 2147483646 w 45"/>
              <a:gd name="T23" fmla="*/ 0 h 136"/>
              <a:gd name="T24" fmla="*/ 2147483646 w 45"/>
              <a:gd name="T25" fmla="*/ 0 h 136"/>
              <a:gd name="T26" fmla="*/ 2147483646 w 45"/>
              <a:gd name="T27" fmla="*/ 0 h 136"/>
              <a:gd name="T28" fmla="*/ 2147483646 w 45"/>
              <a:gd name="T29" fmla="*/ 0 h 136"/>
              <a:gd name="T30" fmla="*/ 2147483646 w 45"/>
              <a:gd name="T31" fmla="*/ 2147483646 h 136"/>
              <a:gd name="T32" fmla="*/ 2147483646 w 45"/>
              <a:gd name="T33" fmla="*/ 2147483646 h 1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5" h="136">
                <a:moveTo>
                  <a:pt x="45" y="131"/>
                </a:moveTo>
                <a:lnTo>
                  <a:pt x="45" y="131"/>
                </a:lnTo>
                <a:lnTo>
                  <a:pt x="45" y="135"/>
                </a:lnTo>
                <a:lnTo>
                  <a:pt x="41" y="136"/>
                </a:lnTo>
                <a:lnTo>
                  <a:pt x="38" y="136"/>
                </a:lnTo>
                <a:lnTo>
                  <a:pt x="37" y="133"/>
                </a:lnTo>
                <a:lnTo>
                  <a:pt x="0" y="6"/>
                </a:lnTo>
                <a:lnTo>
                  <a:pt x="0" y="3"/>
                </a:lnTo>
                <a:lnTo>
                  <a:pt x="3" y="0"/>
                </a:lnTo>
                <a:lnTo>
                  <a:pt x="6" y="0"/>
                </a:lnTo>
                <a:lnTo>
                  <a:pt x="8" y="3"/>
                </a:lnTo>
                <a:lnTo>
                  <a:pt x="45" y="131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83" name="Freeform 70"/>
          <p:cNvSpPr>
            <a:spLocks/>
          </p:cNvSpPr>
          <p:nvPr userDrawn="1"/>
        </p:nvSpPr>
        <p:spPr bwMode="auto">
          <a:xfrm>
            <a:off x="7573963" y="4173538"/>
            <a:ext cx="25400" cy="223837"/>
          </a:xfrm>
          <a:custGeom>
            <a:avLst/>
            <a:gdLst>
              <a:gd name="T0" fmla="*/ 2147483646 w 16"/>
              <a:gd name="T1" fmla="*/ 2147483646 h 141"/>
              <a:gd name="T2" fmla="*/ 2147483646 w 16"/>
              <a:gd name="T3" fmla="*/ 2147483646 h 141"/>
              <a:gd name="T4" fmla="*/ 2147483646 w 16"/>
              <a:gd name="T5" fmla="*/ 2147483646 h 141"/>
              <a:gd name="T6" fmla="*/ 2147483646 w 16"/>
              <a:gd name="T7" fmla="*/ 2147483646 h 141"/>
              <a:gd name="T8" fmla="*/ 2147483646 w 16"/>
              <a:gd name="T9" fmla="*/ 2147483646 h 141"/>
              <a:gd name="T10" fmla="*/ 2147483646 w 16"/>
              <a:gd name="T11" fmla="*/ 2147483646 h 141"/>
              <a:gd name="T12" fmla="*/ 2147483646 w 16"/>
              <a:gd name="T13" fmla="*/ 2147483646 h 141"/>
              <a:gd name="T14" fmla="*/ 2147483646 w 16"/>
              <a:gd name="T15" fmla="*/ 2147483646 h 141"/>
              <a:gd name="T16" fmla="*/ 0 w 16"/>
              <a:gd name="T17" fmla="*/ 2147483646 h 141"/>
              <a:gd name="T18" fmla="*/ 0 w 16"/>
              <a:gd name="T19" fmla="*/ 2147483646 h 141"/>
              <a:gd name="T20" fmla="*/ 0 w 16"/>
              <a:gd name="T21" fmla="*/ 2147483646 h 141"/>
              <a:gd name="T22" fmla="*/ 2147483646 w 16"/>
              <a:gd name="T23" fmla="*/ 0 h 141"/>
              <a:gd name="T24" fmla="*/ 2147483646 w 16"/>
              <a:gd name="T25" fmla="*/ 0 h 141"/>
              <a:gd name="T26" fmla="*/ 2147483646 w 16"/>
              <a:gd name="T27" fmla="*/ 0 h 141"/>
              <a:gd name="T28" fmla="*/ 2147483646 w 16"/>
              <a:gd name="T29" fmla="*/ 2147483646 h 141"/>
              <a:gd name="T30" fmla="*/ 2147483646 w 16"/>
              <a:gd name="T31" fmla="*/ 2147483646 h 141"/>
              <a:gd name="T32" fmla="*/ 2147483646 w 16"/>
              <a:gd name="T33" fmla="*/ 2147483646 h 14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6" h="141">
                <a:moveTo>
                  <a:pt x="16" y="136"/>
                </a:moveTo>
                <a:lnTo>
                  <a:pt x="16" y="136"/>
                </a:lnTo>
                <a:lnTo>
                  <a:pt x="16" y="140"/>
                </a:lnTo>
                <a:lnTo>
                  <a:pt x="13" y="141"/>
                </a:lnTo>
                <a:lnTo>
                  <a:pt x="10" y="140"/>
                </a:lnTo>
                <a:lnTo>
                  <a:pt x="8" y="136"/>
                </a:lnTo>
                <a:lnTo>
                  <a:pt x="0" y="5"/>
                </a:lnTo>
                <a:lnTo>
                  <a:pt x="0" y="1"/>
                </a:lnTo>
                <a:lnTo>
                  <a:pt x="3" y="0"/>
                </a:lnTo>
                <a:lnTo>
                  <a:pt x="6" y="1"/>
                </a:lnTo>
                <a:lnTo>
                  <a:pt x="8" y="5"/>
                </a:lnTo>
                <a:lnTo>
                  <a:pt x="16" y="136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84" name="Freeform 71"/>
          <p:cNvSpPr>
            <a:spLocks/>
          </p:cNvSpPr>
          <p:nvPr userDrawn="1"/>
        </p:nvSpPr>
        <p:spPr bwMode="auto">
          <a:xfrm>
            <a:off x="7472363" y="4733925"/>
            <a:ext cx="163512" cy="161925"/>
          </a:xfrm>
          <a:custGeom>
            <a:avLst/>
            <a:gdLst>
              <a:gd name="T0" fmla="*/ 2147483646 w 103"/>
              <a:gd name="T1" fmla="*/ 0 h 102"/>
              <a:gd name="T2" fmla="*/ 2147483646 w 103"/>
              <a:gd name="T3" fmla="*/ 0 h 102"/>
              <a:gd name="T4" fmla="*/ 2147483646 w 103"/>
              <a:gd name="T5" fmla="*/ 0 h 102"/>
              <a:gd name="T6" fmla="*/ 2147483646 w 103"/>
              <a:gd name="T7" fmla="*/ 0 h 102"/>
              <a:gd name="T8" fmla="*/ 2147483646 w 103"/>
              <a:gd name="T9" fmla="*/ 2147483646 h 102"/>
              <a:gd name="T10" fmla="*/ 2147483646 w 103"/>
              <a:gd name="T11" fmla="*/ 2147483646 h 102"/>
              <a:gd name="T12" fmla="*/ 2147483646 w 103"/>
              <a:gd name="T13" fmla="*/ 2147483646 h 102"/>
              <a:gd name="T14" fmla="*/ 2147483646 w 103"/>
              <a:gd name="T15" fmla="*/ 2147483646 h 102"/>
              <a:gd name="T16" fmla="*/ 2147483646 w 103"/>
              <a:gd name="T17" fmla="*/ 2147483646 h 102"/>
              <a:gd name="T18" fmla="*/ 2147483646 w 103"/>
              <a:gd name="T19" fmla="*/ 2147483646 h 102"/>
              <a:gd name="T20" fmla="*/ 2147483646 w 103"/>
              <a:gd name="T21" fmla="*/ 2147483646 h 102"/>
              <a:gd name="T22" fmla="*/ 2147483646 w 103"/>
              <a:gd name="T23" fmla="*/ 2147483646 h 102"/>
              <a:gd name="T24" fmla="*/ 2147483646 w 103"/>
              <a:gd name="T25" fmla="*/ 2147483646 h 102"/>
              <a:gd name="T26" fmla="*/ 2147483646 w 103"/>
              <a:gd name="T27" fmla="*/ 2147483646 h 102"/>
              <a:gd name="T28" fmla="*/ 2147483646 w 103"/>
              <a:gd name="T29" fmla="*/ 2147483646 h 102"/>
              <a:gd name="T30" fmla="*/ 2147483646 w 103"/>
              <a:gd name="T31" fmla="*/ 2147483646 h 102"/>
              <a:gd name="T32" fmla="*/ 2147483646 w 103"/>
              <a:gd name="T33" fmla="*/ 2147483646 h 102"/>
              <a:gd name="T34" fmla="*/ 2147483646 w 103"/>
              <a:gd name="T35" fmla="*/ 2147483646 h 102"/>
              <a:gd name="T36" fmla="*/ 2147483646 w 103"/>
              <a:gd name="T37" fmla="*/ 2147483646 h 102"/>
              <a:gd name="T38" fmla="*/ 2147483646 w 103"/>
              <a:gd name="T39" fmla="*/ 2147483646 h 102"/>
              <a:gd name="T40" fmla="*/ 2147483646 w 103"/>
              <a:gd name="T41" fmla="*/ 2147483646 h 102"/>
              <a:gd name="T42" fmla="*/ 2147483646 w 103"/>
              <a:gd name="T43" fmla="*/ 2147483646 h 102"/>
              <a:gd name="T44" fmla="*/ 2147483646 w 103"/>
              <a:gd name="T45" fmla="*/ 2147483646 h 102"/>
              <a:gd name="T46" fmla="*/ 2147483646 w 103"/>
              <a:gd name="T47" fmla="*/ 2147483646 h 102"/>
              <a:gd name="T48" fmla="*/ 2147483646 w 103"/>
              <a:gd name="T49" fmla="*/ 2147483646 h 102"/>
              <a:gd name="T50" fmla="*/ 2147483646 w 103"/>
              <a:gd name="T51" fmla="*/ 2147483646 h 102"/>
              <a:gd name="T52" fmla="*/ 2147483646 w 103"/>
              <a:gd name="T53" fmla="*/ 2147483646 h 102"/>
              <a:gd name="T54" fmla="*/ 2147483646 w 103"/>
              <a:gd name="T55" fmla="*/ 2147483646 h 102"/>
              <a:gd name="T56" fmla="*/ 2147483646 w 103"/>
              <a:gd name="T57" fmla="*/ 2147483646 h 102"/>
              <a:gd name="T58" fmla="*/ 0 w 103"/>
              <a:gd name="T59" fmla="*/ 2147483646 h 102"/>
              <a:gd name="T60" fmla="*/ 0 w 103"/>
              <a:gd name="T61" fmla="*/ 2147483646 h 102"/>
              <a:gd name="T62" fmla="*/ 2147483646 w 103"/>
              <a:gd name="T63" fmla="*/ 2147483646 h 102"/>
              <a:gd name="T64" fmla="*/ 2147483646 w 103"/>
              <a:gd name="T65" fmla="*/ 2147483646 h 102"/>
              <a:gd name="T66" fmla="*/ 2147483646 w 103"/>
              <a:gd name="T67" fmla="*/ 2147483646 h 102"/>
              <a:gd name="T68" fmla="*/ 2147483646 w 103"/>
              <a:gd name="T69" fmla="*/ 2147483646 h 102"/>
              <a:gd name="T70" fmla="*/ 2147483646 w 103"/>
              <a:gd name="T71" fmla="*/ 2147483646 h 102"/>
              <a:gd name="T72" fmla="*/ 2147483646 w 103"/>
              <a:gd name="T73" fmla="*/ 0 h 102"/>
              <a:gd name="T74" fmla="*/ 2147483646 w 103"/>
              <a:gd name="T75" fmla="*/ 0 h 10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3" h="102">
                <a:moveTo>
                  <a:pt x="40" y="0"/>
                </a:moveTo>
                <a:lnTo>
                  <a:pt x="40" y="0"/>
                </a:lnTo>
                <a:lnTo>
                  <a:pt x="50" y="0"/>
                </a:lnTo>
                <a:lnTo>
                  <a:pt x="61" y="0"/>
                </a:lnTo>
                <a:lnTo>
                  <a:pt x="70" y="4"/>
                </a:lnTo>
                <a:lnTo>
                  <a:pt x="79" y="8"/>
                </a:lnTo>
                <a:lnTo>
                  <a:pt x="87" y="13"/>
                </a:lnTo>
                <a:lnTo>
                  <a:pt x="93" y="21"/>
                </a:lnTo>
                <a:lnTo>
                  <a:pt x="98" y="31"/>
                </a:lnTo>
                <a:lnTo>
                  <a:pt x="101" y="41"/>
                </a:lnTo>
                <a:lnTo>
                  <a:pt x="103" y="50"/>
                </a:lnTo>
                <a:lnTo>
                  <a:pt x="101" y="60"/>
                </a:lnTo>
                <a:lnTo>
                  <a:pt x="98" y="70"/>
                </a:lnTo>
                <a:lnTo>
                  <a:pt x="95" y="79"/>
                </a:lnTo>
                <a:lnTo>
                  <a:pt x="88" y="87"/>
                </a:lnTo>
                <a:lnTo>
                  <a:pt x="80" y="94"/>
                </a:lnTo>
                <a:lnTo>
                  <a:pt x="72" y="98"/>
                </a:lnTo>
                <a:lnTo>
                  <a:pt x="62" y="102"/>
                </a:lnTo>
                <a:lnTo>
                  <a:pt x="51" y="102"/>
                </a:lnTo>
                <a:lnTo>
                  <a:pt x="42" y="102"/>
                </a:lnTo>
                <a:lnTo>
                  <a:pt x="32" y="98"/>
                </a:lnTo>
                <a:lnTo>
                  <a:pt x="24" y="94"/>
                </a:lnTo>
                <a:lnTo>
                  <a:pt x="16" y="89"/>
                </a:lnTo>
                <a:lnTo>
                  <a:pt x="9" y="81"/>
                </a:lnTo>
                <a:lnTo>
                  <a:pt x="5" y="71"/>
                </a:lnTo>
                <a:lnTo>
                  <a:pt x="1" y="61"/>
                </a:lnTo>
                <a:lnTo>
                  <a:pt x="0" y="52"/>
                </a:lnTo>
                <a:lnTo>
                  <a:pt x="0" y="42"/>
                </a:lnTo>
                <a:lnTo>
                  <a:pt x="3" y="33"/>
                </a:lnTo>
                <a:lnTo>
                  <a:pt x="8" y="23"/>
                </a:lnTo>
                <a:lnTo>
                  <a:pt x="14" y="15"/>
                </a:lnTo>
                <a:lnTo>
                  <a:pt x="21" y="8"/>
                </a:lnTo>
                <a:lnTo>
                  <a:pt x="30" y="4"/>
                </a:lnTo>
                <a:lnTo>
                  <a:pt x="40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85" name="Freeform 72"/>
          <p:cNvSpPr>
            <a:spLocks/>
          </p:cNvSpPr>
          <p:nvPr userDrawn="1"/>
        </p:nvSpPr>
        <p:spPr bwMode="auto">
          <a:xfrm>
            <a:off x="7837488" y="4694238"/>
            <a:ext cx="101600" cy="101600"/>
          </a:xfrm>
          <a:custGeom>
            <a:avLst/>
            <a:gdLst>
              <a:gd name="T0" fmla="*/ 2147483646 w 64"/>
              <a:gd name="T1" fmla="*/ 0 h 64"/>
              <a:gd name="T2" fmla="*/ 2147483646 w 64"/>
              <a:gd name="T3" fmla="*/ 0 h 64"/>
              <a:gd name="T4" fmla="*/ 2147483646 w 64"/>
              <a:gd name="T5" fmla="*/ 0 h 64"/>
              <a:gd name="T6" fmla="*/ 2147483646 w 64"/>
              <a:gd name="T7" fmla="*/ 0 h 64"/>
              <a:gd name="T8" fmla="*/ 2147483646 w 64"/>
              <a:gd name="T9" fmla="*/ 2147483646 h 64"/>
              <a:gd name="T10" fmla="*/ 2147483646 w 64"/>
              <a:gd name="T11" fmla="*/ 2147483646 h 64"/>
              <a:gd name="T12" fmla="*/ 2147483646 w 64"/>
              <a:gd name="T13" fmla="*/ 2147483646 h 64"/>
              <a:gd name="T14" fmla="*/ 2147483646 w 64"/>
              <a:gd name="T15" fmla="*/ 2147483646 h 64"/>
              <a:gd name="T16" fmla="*/ 2147483646 w 64"/>
              <a:gd name="T17" fmla="*/ 2147483646 h 64"/>
              <a:gd name="T18" fmla="*/ 2147483646 w 64"/>
              <a:gd name="T19" fmla="*/ 2147483646 h 64"/>
              <a:gd name="T20" fmla="*/ 2147483646 w 64"/>
              <a:gd name="T21" fmla="*/ 2147483646 h 64"/>
              <a:gd name="T22" fmla="*/ 2147483646 w 64"/>
              <a:gd name="T23" fmla="*/ 2147483646 h 64"/>
              <a:gd name="T24" fmla="*/ 2147483646 w 64"/>
              <a:gd name="T25" fmla="*/ 2147483646 h 64"/>
              <a:gd name="T26" fmla="*/ 2147483646 w 64"/>
              <a:gd name="T27" fmla="*/ 2147483646 h 64"/>
              <a:gd name="T28" fmla="*/ 2147483646 w 64"/>
              <a:gd name="T29" fmla="*/ 2147483646 h 64"/>
              <a:gd name="T30" fmla="*/ 2147483646 w 64"/>
              <a:gd name="T31" fmla="*/ 2147483646 h 64"/>
              <a:gd name="T32" fmla="*/ 2147483646 w 64"/>
              <a:gd name="T33" fmla="*/ 2147483646 h 64"/>
              <a:gd name="T34" fmla="*/ 2147483646 w 64"/>
              <a:gd name="T35" fmla="*/ 2147483646 h 64"/>
              <a:gd name="T36" fmla="*/ 2147483646 w 64"/>
              <a:gd name="T37" fmla="*/ 2147483646 h 64"/>
              <a:gd name="T38" fmla="*/ 2147483646 w 64"/>
              <a:gd name="T39" fmla="*/ 2147483646 h 64"/>
              <a:gd name="T40" fmla="*/ 2147483646 w 64"/>
              <a:gd name="T41" fmla="*/ 2147483646 h 64"/>
              <a:gd name="T42" fmla="*/ 2147483646 w 64"/>
              <a:gd name="T43" fmla="*/ 2147483646 h 64"/>
              <a:gd name="T44" fmla="*/ 2147483646 w 64"/>
              <a:gd name="T45" fmla="*/ 2147483646 h 64"/>
              <a:gd name="T46" fmla="*/ 2147483646 w 64"/>
              <a:gd name="T47" fmla="*/ 2147483646 h 64"/>
              <a:gd name="T48" fmla="*/ 2147483646 w 64"/>
              <a:gd name="T49" fmla="*/ 2147483646 h 64"/>
              <a:gd name="T50" fmla="*/ 2147483646 w 64"/>
              <a:gd name="T51" fmla="*/ 2147483646 h 64"/>
              <a:gd name="T52" fmla="*/ 2147483646 w 64"/>
              <a:gd name="T53" fmla="*/ 2147483646 h 64"/>
              <a:gd name="T54" fmla="*/ 0 w 64"/>
              <a:gd name="T55" fmla="*/ 2147483646 h 64"/>
              <a:gd name="T56" fmla="*/ 0 w 64"/>
              <a:gd name="T57" fmla="*/ 2147483646 h 64"/>
              <a:gd name="T58" fmla="*/ 0 w 64"/>
              <a:gd name="T59" fmla="*/ 2147483646 h 64"/>
              <a:gd name="T60" fmla="*/ 0 w 64"/>
              <a:gd name="T61" fmla="*/ 2147483646 h 64"/>
              <a:gd name="T62" fmla="*/ 2147483646 w 64"/>
              <a:gd name="T63" fmla="*/ 2147483646 h 64"/>
              <a:gd name="T64" fmla="*/ 2147483646 w 64"/>
              <a:gd name="T65" fmla="*/ 2147483646 h 64"/>
              <a:gd name="T66" fmla="*/ 2147483646 w 64"/>
              <a:gd name="T67" fmla="*/ 2147483646 h 64"/>
              <a:gd name="T68" fmla="*/ 2147483646 w 64"/>
              <a:gd name="T69" fmla="*/ 2147483646 h 64"/>
              <a:gd name="T70" fmla="*/ 2147483646 w 64"/>
              <a:gd name="T71" fmla="*/ 2147483646 h 64"/>
              <a:gd name="T72" fmla="*/ 2147483646 w 64"/>
              <a:gd name="T73" fmla="*/ 0 h 64"/>
              <a:gd name="T74" fmla="*/ 2147483646 w 64"/>
              <a:gd name="T75" fmla="*/ 0 h 6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64" h="64">
                <a:moveTo>
                  <a:pt x="25" y="0"/>
                </a:moveTo>
                <a:lnTo>
                  <a:pt x="25" y="0"/>
                </a:lnTo>
                <a:lnTo>
                  <a:pt x="32" y="0"/>
                </a:lnTo>
                <a:lnTo>
                  <a:pt x="38" y="0"/>
                </a:lnTo>
                <a:lnTo>
                  <a:pt x="43" y="1"/>
                </a:lnTo>
                <a:lnTo>
                  <a:pt x="50" y="4"/>
                </a:lnTo>
                <a:lnTo>
                  <a:pt x="54" y="8"/>
                </a:lnTo>
                <a:lnTo>
                  <a:pt x="59" y="13"/>
                </a:lnTo>
                <a:lnTo>
                  <a:pt x="61" y="19"/>
                </a:lnTo>
                <a:lnTo>
                  <a:pt x="64" y="25"/>
                </a:lnTo>
                <a:lnTo>
                  <a:pt x="64" y="32"/>
                </a:lnTo>
                <a:lnTo>
                  <a:pt x="64" y="38"/>
                </a:lnTo>
                <a:lnTo>
                  <a:pt x="62" y="45"/>
                </a:lnTo>
                <a:lnTo>
                  <a:pt x="59" y="50"/>
                </a:lnTo>
                <a:lnTo>
                  <a:pt x="56" y="54"/>
                </a:lnTo>
                <a:lnTo>
                  <a:pt x="51" y="59"/>
                </a:lnTo>
                <a:lnTo>
                  <a:pt x="45" y="62"/>
                </a:lnTo>
                <a:lnTo>
                  <a:pt x="38" y="64"/>
                </a:lnTo>
                <a:lnTo>
                  <a:pt x="32" y="64"/>
                </a:lnTo>
                <a:lnTo>
                  <a:pt x="25" y="64"/>
                </a:lnTo>
                <a:lnTo>
                  <a:pt x="21" y="62"/>
                </a:lnTo>
                <a:lnTo>
                  <a:pt x="14" y="59"/>
                </a:lnTo>
                <a:lnTo>
                  <a:pt x="9" y="56"/>
                </a:lnTo>
                <a:lnTo>
                  <a:pt x="5" y="51"/>
                </a:lnTo>
                <a:lnTo>
                  <a:pt x="3" y="45"/>
                </a:lnTo>
                <a:lnTo>
                  <a:pt x="0" y="38"/>
                </a:lnTo>
                <a:lnTo>
                  <a:pt x="0" y="32"/>
                </a:lnTo>
                <a:lnTo>
                  <a:pt x="0" y="25"/>
                </a:lnTo>
                <a:lnTo>
                  <a:pt x="1" y="21"/>
                </a:lnTo>
                <a:lnTo>
                  <a:pt x="5" y="14"/>
                </a:lnTo>
                <a:lnTo>
                  <a:pt x="8" y="9"/>
                </a:lnTo>
                <a:lnTo>
                  <a:pt x="13" y="6"/>
                </a:lnTo>
                <a:lnTo>
                  <a:pt x="19" y="3"/>
                </a:lnTo>
                <a:lnTo>
                  <a:pt x="25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86" name="Freeform 73"/>
          <p:cNvSpPr>
            <a:spLocks/>
          </p:cNvSpPr>
          <p:nvPr userDrawn="1"/>
        </p:nvSpPr>
        <p:spPr bwMode="auto">
          <a:xfrm>
            <a:off x="7610475" y="4745038"/>
            <a:ext cx="239713" cy="68262"/>
          </a:xfrm>
          <a:custGeom>
            <a:avLst/>
            <a:gdLst>
              <a:gd name="T0" fmla="*/ 2147483646 w 151"/>
              <a:gd name="T1" fmla="*/ 0 h 43"/>
              <a:gd name="T2" fmla="*/ 2147483646 w 151"/>
              <a:gd name="T3" fmla="*/ 0 h 43"/>
              <a:gd name="T4" fmla="*/ 2147483646 w 151"/>
              <a:gd name="T5" fmla="*/ 0 h 43"/>
              <a:gd name="T6" fmla="*/ 2147483646 w 151"/>
              <a:gd name="T7" fmla="*/ 0 h 43"/>
              <a:gd name="T8" fmla="*/ 2147483646 w 151"/>
              <a:gd name="T9" fmla="*/ 2147483646 h 43"/>
              <a:gd name="T10" fmla="*/ 2147483646 w 151"/>
              <a:gd name="T11" fmla="*/ 2147483646 h 43"/>
              <a:gd name="T12" fmla="*/ 2147483646 w 151"/>
              <a:gd name="T13" fmla="*/ 2147483646 h 43"/>
              <a:gd name="T14" fmla="*/ 2147483646 w 151"/>
              <a:gd name="T15" fmla="*/ 2147483646 h 43"/>
              <a:gd name="T16" fmla="*/ 2147483646 w 151"/>
              <a:gd name="T17" fmla="*/ 2147483646 h 43"/>
              <a:gd name="T18" fmla="*/ 2147483646 w 151"/>
              <a:gd name="T19" fmla="*/ 2147483646 h 43"/>
              <a:gd name="T20" fmla="*/ 2147483646 w 151"/>
              <a:gd name="T21" fmla="*/ 2147483646 h 43"/>
              <a:gd name="T22" fmla="*/ 2147483646 w 151"/>
              <a:gd name="T23" fmla="*/ 2147483646 h 43"/>
              <a:gd name="T24" fmla="*/ 2147483646 w 151"/>
              <a:gd name="T25" fmla="*/ 2147483646 h 43"/>
              <a:gd name="T26" fmla="*/ 2147483646 w 151"/>
              <a:gd name="T27" fmla="*/ 2147483646 h 43"/>
              <a:gd name="T28" fmla="*/ 2147483646 w 151"/>
              <a:gd name="T29" fmla="*/ 2147483646 h 43"/>
              <a:gd name="T30" fmla="*/ 2147483646 w 151"/>
              <a:gd name="T31" fmla="*/ 2147483646 h 43"/>
              <a:gd name="T32" fmla="*/ 2147483646 w 151"/>
              <a:gd name="T33" fmla="*/ 2147483646 h 43"/>
              <a:gd name="T34" fmla="*/ 0 w 151"/>
              <a:gd name="T35" fmla="*/ 2147483646 h 43"/>
              <a:gd name="T36" fmla="*/ 0 w 151"/>
              <a:gd name="T37" fmla="*/ 2147483646 h 43"/>
              <a:gd name="T38" fmla="*/ 0 w 151"/>
              <a:gd name="T39" fmla="*/ 2147483646 h 43"/>
              <a:gd name="T40" fmla="*/ 0 w 151"/>
              <a:gd name="T41" fmla="*/ 2147483646 h 43"/>
              <a:gd name="T42" fmla="*/ 0 w 151"/>
              <a:gd name="T43" fmla="*/ 2147483646 h 43"/>
              <a:gd name="T44" fmla="*/ 2147483646 w 151"/>
              <a:gd name="T45" fmla="*/ 2147483646 h 43"/>
              <a:gd name="T46" fmla="*/ 2147483646 w 151"/>
              <a:gd name="T47" fmla="*/ 2147483646 h 43"/>
              <a:gd name="T48" fmla="*/ 2147483646 w 151"/>
              <a:gd name="T49" fmla="*/ 0 h 4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51" h="43">
                <a:moveTo>
                  <a:pt x="141" y="0"/>
                </a:moveTo>
                <a:lnTo>
                  <a:pt x="141" y="0"/>
                </a:lnTo>
                <a:lnTo>
                  <a:pt x="144" y="0"/>
                </a:lnTo>
                <a:lnTo>
                  <a:pt x="148" y="0"/>
                </a:lnTo>
                <a:lnTo>
                  <a:pt x="149" y="3"/>
                </a:lnTo>
                <a:lnTo>
                  <a:pt x="151" y="5"/>
                </a:lnTo>
                <a:lnTo>
                  <a:pt x="151" y="8"/>
                </a:lnTo>
                <a:lnTo>
                  <a:pt x="149" y="11"/>
                </a:lnTo>
                <a:lnTo>
                  <a:pt x="148" y="13"/>
                </a:lnTo>
                <a:lnTo>
                  <a:pt x="144" y="13"/>
                </a:lnTo>
                <a:lnTo>
                  <a:pt x="8" y="43"/>
                </a:lnTo>
                <a:lnTo>
                  <a:pt x="4" y="43"/>
                </a:lnTo>
                <a:lnTo>
                  <a:pt x="3" y="42"/>
                </a:lnTo>
                <a:lnTo>
                  <a:pt x="1" y="40"/>
                </a:lnTo>
                <a:lnTo>
                  <a:pt x="0" y="38"/>
                </a:lnTo>
                <a:lnTo>
                  <a:pt x="0" y="35"/>
                </a:lnTo>
                <a:lnTo>
                  <a:pt x="0" y="32"/>
                </a:lnTo>
                <a:lnTo>
                  <a:pt x="3" y="30"/>
                </a:lnTo>
                <a:lnTo>
                  <a:pt x="4" y="29"/>
                </a:lnTo>
                <a:lnTo>
                  <a:pt x="141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87" name="Freeform 74"/>
          <p:cNvSpPr>
            <a:spLocks/>
          </p:cNvSpPr>
          <p:nvPr userDrawn="1"/>
        </p:nvSpPr>
        <p:spPr bwMode="auto">
          <a:xfrm>
            <a:off x="7296150" y="4846638"/>
            <a:ext cx="203200" cy="107950"/>
          </a:xfrm>
          <a:custGeom>
            <a:avLst/>
            <a:gdLst>
              <a:gd name="T0" fmla="*/ 2147483646 w 128"/>
              <a:gd name="T1" fmla="*/ 0 h 68"/>
              <a:gd name="T2" fmla="*/ 2147483646 w 128"/>
              <a:gd name="T3" fmla="*/ 0 h 68"/>
              <a:gd name="T4" fmla="*/ 2147483646 w 128"/>
              <a:gd name="T5" fmla="*/ 0 h 68"/>
              <a:gd name="T6" fmla="*/ 2147483646 w 128"/>
              <a:gd name="T7" fmla="*/ 2147483646 h 68"/>
              <a:gd name="T8" fmla="*/ 2147483646 w 128"/>
              <a:gd name="T9" fmla="*/ 2147483646 h 68"/>
              <a:gd name="T10" fmla="*/ 2147483646 w 128"/>
              <a:gd name="T11" fmla="*/ 2147483646 h 68"/>
              <a:gd name="T12" fmla="*/ 2147483646 w 128"/>
              <a:gd name="T13" fmla="*/ 2147483646 h 68"/>
              <a:gd name="T14" fmla="*/ 2147483646 w 128"/>
              <a:gd name="T15" fmla="*/ 2147483646 h 68"/>
              <a:gd name="T16" fmla="*/ 2147483646 w 128"/>
              <a:gd name="T17" fmla="*/ 2147483646 h 68"/>
              <a:gd name="T18" fmla="*/ 2147483646 w 128"/>
              <a:gd name="T19" fmla="*/ 2147483646 h 68"/>
              <a:gd name="T20" fmla="*/ 2147483646 w 128"/>
              <a:gd name="T21" fmla="*/ 2147483646 h 68"/>
              <a:gd name="T22" fmla="*/ 0 w 128"/>
              <a:gd name="T23" fmla="*/ 2147483646 h 68"/>
              <a:gd name="T24" fmla="*/ 0 w 128"/>
              <a:gd name="T25" fmla="*/ 2147483646 h 68"/>
              <a:gd name="T26" fmla="*/ 0 w 128"/>
              <a:gd name="T27" fmla="*/ 2147483646 h 68"/>
              <a:gd name="T28" fmla="*/ 0 w 128"/>
              <a:gd name="T29" fmla="*/ 2147483646 h 68"/>
              <a:gd name="T30" fmla="*/ 2147483646 w 128"/>
              <a:gd name="T31" fmla="*/ 2147483646 h 68"/>
              <a:gd name="T32" fmla="*/ 2147483646 w 128"/>
              <a:gd name="T33" fmla="*/ 0 h 6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8" h="68">
                <a:moveTo>
                  <a:pt x="122" y="0"/>
                </a:moveTo>
                <a:lnTo>
                  <a:pt x="122" y="0"/>
                </a:lnTo>
                <a:lnTo>
                  <a:pt x="125" y="0"/>
                </a:lnTo>
                <a:lnTo>
                  <a:pt x="128" y="2"/>
                </a:lnTo>
                <a:lnTo>
                  <a:pt x="128" y="5"/>
                </a:lnTo>
                <a:lnTo>
                  <a:pt x="125" y="8"/>
                </a:lnTo>
                <a:lnTo>
                  <a:pt x="6" y="66"/>
                </a:lnTo>
                <a:lnTo>
                  <a:pt x="3" y="68"/>
                </a:lnTo>
                <a:lnTo>
                  <a:pt x="0" y="64"/>
                </a:lnTo>
                <a:lnTo>
                  <a:pt x="0" y="61"/>
                </a:lnTo>
                <a:lnTo>
                  <a:pt x="3" y="58"/>
                </a:lnTo>
                <a:lnTo>
                  <a:pt x="122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88" name="Freeform 75"/>
          <p:cNvSpPr>
            <a:spLocks/>
          </p:cNvSpPr>
          <p:nvPr userDrawn="1"/>
        </p:nvSpPr>
        <p:spPr bwMode="auto">
          <a:xfrm>
            <a:off x="7262813" y="4826000"/>
            <a:ext cx="222250" cy="53975"/>
          </a:xfrm>
          <a:custGeom>
            <a:avLst/>
            <a:gdLst>
              <a:gd name="T0" fmla="*/ 2147483646 w 140"/>
              <a:gd name="T1" fmla="*/ 0 h 34"/>
              <a:gd name="T2" fmla="*/ 2147483646 w 140"/>
              <a:gd name="T3" fmla="*/ 0 h 34"/>
              <a:gd name="T4" fmla="*/ 2147483646 w 140"/>
              <a:gd name="T5" fmla="*/ 0 h 34"/>
              <a:gd name="T6" fmla="*/ 2147483646 w 140"/>
              <a:gd name="T7" fmla="*/ 2147483646 h 34"/>
              <a:gd name="T8" fmla="*/ 2147483646 w 140"/>
              <a:gd name="T9" fmla="*/ 2147483646 h 34"/>
              <a:gd name="T10" fmla="*/ 2147483646 w 140"/>
              <a:gd name="T11" fmla="*/ 2147483646 h 34"/>
              <a:gd name="T12" fmla="*/ 2147483646 w 140"/>
              <a:gd name="T13" fmla="*/ 2147483646 h 34"/>
              <a:gd name="T14" fmla="*/ 2147483646 w 140"/>
              <a:gd name="T15" fmla="*/ 2147483646 h 34"/>
              <a:gd name="T16" fmla="*/ 2147483646 w 140"/>
              <a:gd name="T17" fmla="*/ 2147483646 h 34"/>
              <a:gd name="T18" fmla="*/ 2147483646 w 140"/>
              <a:gd name="T19" fmla="*/ 2147483646 h 34"/>
              <a:gd name="T20" fmla="*/ 2147483646 w 140"/>
              <a:gd name="T21" fmla="*/ 2147483646 h 34"/>
              <a:gd name="T22" fmla="*/ 0 w 140"/>
              <a:gd name="T23" fmla="*/ 2147483646 h 34"/>
              <a:gd name="T24" fmla="*/ 0 w 140"/>
              <a:gd name="T25" fmla="*/ 2147483646 h 34"/>
              <a:gd name="T26" fmla="*/ 0 w 140"/>
              <a:gd name="T27" fmla="*/ 2147483646 h 34"/>
              <a:gd name="T28" fmla="*/ 0 w 140"/>
              <a:gd name="T29" fmla="*/ 2147483646 h 34"/>
              <a:gd name="T30" fmla="*/ 2147483646 w 140"/>
              <a:gd name="T31" fmla="*/ 2147483646 h 34"/>
              <a:gd name="T32" fmla="*/ 2147483646 w 140"/>
              <a:gd name="T33" fmla="*/ 0 h 3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0" h="34">
                <a:moveTo>
                  <a:pt x="133" y="0"/>
                </a:moveTo>
                <a:lnTo>
                  <a:pt x="133" y="0"/>
                </a:lnTo>
                <a:lnTo>
                  <a:pt x="137" y="0"/>
                </a:lnTo>
                <a:lnTo>
                  <a:pt x="140" y="3"/>
                </a:lnTo>
                <a:lnTo>
                  <a:pt x="138" y="7"/>
                </a:lnTo>
                <a:lnTo>
                  <a:pt x="135" y="8"/>
                </a:lnTo>
                <a:lnTo>
                  <a:pt x="5" y="34"/>
                </a:lnTo>
                <a:lnTo>
                  <a:pt x="1" y="32"/>
                </a:lnTo>
                <a:lnTo>
                  <a:pt x="0" y="29"/>
                </a:lnTo>
                <a:lnTo>
                  <a:pt x="0" y="26"/>
                </a:lnTo>
                <a:lnTo>
                  <a:pt x="3" y="24"/>
                </a:lnTo>
                <a:lnTo>
                  <a:pt x="133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89" name="Freeform 76"/>
          <p:cNvSpPr>
            <a:spLocks/>
          </p:cNvSpPr>
          <p:nvPr userDrawn="1"/>
        </p:nvSpPr>
        <p:spPr bwMode="auto">
          <a:xfrm>
            <a:off x="7334250" y="4870450"/>
            <a:ext cx="176213" cy="147638"/>
          </a:xfrm>
          <a:custGeom>
            <a:avLst/>
            <a:gdLst>
              <a:gd name="T0" fmla="*/ 2147483646 w 111"/>
              <a:gd name="T1" fmla="*/ 0 h 93"/>
              <a:gd name="T2" fmla="*/ 2147483646 w 111"/>
              <a:gd name="T3" fmla="*/ 0 h 93"/>
              <a:gd name="T4" fmla="*/ 2147483646 w 111"/>
              <a:gd name="T5" fmla="*/ 0 h 93"/>
              <a:gd name="T6" fmla="*/ 2147483646 w 111"/>
              <a:gd name="T7" fmla="*/ 2147483646 h 93"/>
              <a:gd name="T8" fmla="*/ 2147483646 w 111"/>
              <a:gd name="T9" fmla="*/ 2147483646 h 93"/>
              <a:gd name="T10" fmla="*/ 2147483646 w 111"/>
              <a:gd name="T11" fmla="*/ 2147483646 h 93"/>
              <a:gd name="T12" fmla="*/ 2147483646 w 111"/>
              <a:gd name="T13" fmla="*/ 2147483646 h 93"/>
              <a:gd name="T14" fmla="*/ 2147483646 w 111"/>
              <a:gd name="T15" fmla="*/ 2147483646 h 93"/>
              <a:gd name="T16" fmla="*/ 2147483646 w 111"/>
              <a:gd name="T17" fmla="*/ 2147483646 h 93"/>
              <a:gd name="T18" fmla="*/ 2147483646 w 111"/>
              <a:gd name="T19" fmla="*/ 2147483646 h 93"/>
              <a:gd name="T20" fmla="*/ 2147483646 w 111"/>
              <a:gd name="T21" fmla="*/ 2147483646 h 93"/>
              <a:gd name="T22" fmla="*/ 2147483646 w 111"/>
              <a:gd name="T23" fmla="*/ 2147483646 h 93"/>
              <a:gd name="T24" fmla="*/ 2147483646 w 111"/>
              <a:gd name="T25" fmla="*/ 2147483646 h 93"/>
              <a:gd name="T26" fmla="*/ 2147483646 w 111"/>
              <a:gd name="T27" fmla="*/ 2147483646 h 93"/>
              <a:gd name="T28" fmla="*/ 0 w 111"/>
              <a:gd name="T29" fmla="*/ 2147483646 h 93"/>
              <a:gd name="T30" fmla="*/ 2147483646 w 111"/>
              <a:gd name="T31" fmla="*/ 2147483646 h 93"/>
              <a:gd name="T32" fmla="*/ 2147483646 w 111"/>
              <a:gd name="T33" fmla="*/ 0 h 9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11" h="93">
                <a:moveTo>
                  <a:pt x="103" y="0"/>
                </a:moveTo>
                <a:lnTo>
                  <a:pt x="103" y="0"/>
                </a:lnTo>
                <a:lnTo>
                  <a:pt x="106" y="0"/>
                </a:lnTo>
                <a:lnTo>
                  <a:pt x="109" y="1"/>
                </a:lnTo>
                <a:lnTo>
                  <a:pt x="111" y="4"/>
                </a:lnTo>
                <a:lnTo>
                  <a:pt x="109" y="8"/>
                </a:lnTo>
                <a:lnTo>
                  <a:pt x="8" y="93"/>
                </a:lnTo>
                <a:lnTo>
                  <a:pt x="5" y="93"/>
                </a:lnTo>
                <a:lnTo>
                  <a:pt x="2" y="91"/>
                </a:lnTo>
                <a:lnTo>
                  <a:pt x="0" y="88"/>
                </a:lnTo>
                <a:lnTo>
                  <a:pt x="2" y="85"/>
                </a:lnTo>
                <a:lnTo>
                  <a:pt x="103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90" name="Freeform 77"/>
          <p:cNvSpPr>
            <a:spLocks/>
          </p:cNvSpPr>
          <p:nvPr userDrawn="1"/>
        </p:nvSpPr>
        <p:spPr bwMode="auto">
          <a:xfrm>
            <a:off x="7258050" y="4791075"/>
            <a:ext cx="223838" cy="17463"/>
          </a:xfrm>
          <a:custGeom>
            <a:avLst/>
            <a:gdLst>
              <a:gd name="T0" fmla="*/ 2147483646 w 141"/>
              <a:gd name="T1" fmla="*/ 2147483646 h 11"/>
              <a:gd name="T2" fmla="*/ 2147483646 w 141"/>
              <a:gd name="T3" fmla="*/ 2147483646 h 11"/>
              <a:gd name="T4" fmla="*/ 2147483646 w 141"/>
              <a:gd name="T5" fmla="*/ 2147483646 h 11"/>
              <a:gd name="T6" fmla="*/ 2147483646 w 141"/>
              <a:gd name="T7" fmla="*/ 2147483646 h 11"/>
              <a:gd name="T8" fmla="*/ 2147483646 w 141"/>
              <a:gd name="T9" fmla="*/ 2147483646 h 11"/>
              <a:gd name="T10" fmla="*/ 2147483646 w 141"/>
              <a:gd name="T11" fmla="*/ 2147483646 h 11"/>
              <a:gd name="T12" fmla="*/ 2147483646 w 141"/>
              <a:gd name="T13" fmla="*/ 2147483646 h 11"/>
              <a:gd name="T14" fmla="*/ 2147483646 w 141"/>
              <a:gd name="T15" fmla="*/ 2147483646 h 11"/>
              <a:gd name="T16" fmla="*/ 2147483646 w 141"/>
              <a:gd name="T17" fmla="*/ 2147483646 h 11"/>
              <a:gd name="T18" fmla="*/ 2147483646 w 141"/>
              <a:gd name="T19" fmla="*/ 2147483646 h 11"/>
              <a:gd name="T20" fmla="*/ 2147483646 w 141"/>
              <a:gd name="T21" fmla="*/ 2147483646 h 11"/>
              <a:gd name="T22" fmla="*/ 0 w 141"/>
              <a:gd name="T23" fmla="*/ 2147483646 h 11"/>
              <a:gd name="T24" fmla="*/ 0 w 141"/>
              <a:gd name="T25" fmla="*/ 2147483646 h 11"/>
              <a:gd name="T26" fmla="*/ 0 w 141"/>
              <a:gd name="T27" fmla="*/ 2147483646 h 11"/>
              <a:gd name="T28" fmla="*/ 2147483646 w 141"/>
              <a:gd name="T29" fmla="*/ 2147483646 h 11"/>
              <a:gd name="T30" fmla="*/ 2147483646 w 141"/>
              <a:gd name="T31" fmla="*/ 0 h 11"/>
              <a:gd name="T32" fmla="*/ 2147483646 w 141"/>
              <a:gd name="T33" fmla="*/ 2147483646 h 1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1" h="11">
                <a:moveTo>
                  <a:pt x="138" y="3"/>
                </a:moveTo>
                <a:lnTo>
                  <a:pt x="138" y="3"/>
                </a:lnTo>
                <a:lnTo>
                  <a:pt x="141" y="5"/>
                </a:lnTo>
                <a:lnTo>
                  <a:pt x="141" y="8"/>
                </a:lnTo>
                <a:lnTo>
                  <a:pt x="141" y="11"/>
                </a:lnTo>
                <a:lnTo>
                  <a:pt x="138" y="11"/>
                </a:lnTo>
                <a:lnTo>
                  <a:pt x="4" y="9"/>
                </a:lnTo>
                <a:lnTo>
                  <a:pt x="1" y="8"/>
                </a:lnTo>
                <a:lnTo>
                  <a:pt x="0" y="5"/>
                </a:lnTo>
                <a:lnTo>
                  <a:pt x="1" y="1"/>
                </a:lnTo>
                <a:lnTo>
                  <a:pt x="4" y="0"/>
                </a:lnTo>
                <a:lnTo>
                  <a:pt x="138" y="3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91" name="Freeform 78"/>
          <p:cNvSpPr>
            <a:spLocks/>
          </p:cNvSpPr>
          <p:nvPr userDrawn="1"/>
        </p:nvSpPr>
        <p:spPr bwMode="auto">
          <a:xfrm>
            <a:off x="7388225" y="4884738"/>
            <a:ext cx="155575" cy="171450"/>
          </a:xfrm>
          <a:custGeom>
            <a:avLst/>
            <a:gdLst>
              <a:gd name="T0" fmla="*/ 2147483646 w 98"/>
              <a:gd name="T1" fmla="*/ 2147483646 h 108"/>
              <a:gd name="T2" fmla="*/ 2147483646 w 98"/>
              <a:gd name="T3" fmla="*/ 2147483646 h 108"/>
              <a:gd name="T4" fmla="*/ 2147483646 w 98"/>
              <a:gd name="T5" fmla="*/ 0 h 108"/>
              <a:gd name="T6" fmla="*/ 2147483646 w 98"/>
              <a:gd name="T7" fmla="*/ 0 h 108"/>
              <a:gd name="T8" fmla="*/ 2147483646 w 98"/>
              <a:gd name="T9" fmla="*/ 0 h 108"/>
              <a:gd name="T10" fmla="*/ 2147483646 w 98"/>
              <a:gd name="T11" fmla="*/ 0 h 108"/>
              <a:gd name="T12" fmla="*/ 2147483646 w 98"/>
              <a:gd name="T13" fmla="*/ 2147483646 h 108"/>
              <a:gd name="T14" fmla="*/ 2147483646 w 98"/>
              <a:gd name="T15" fmla="*/ 2147483646 h 108"/>
              <a:gd name="T16" fmla="*/ 2147483646 w 98"/>
              <a:gd name="T17" fmla="*/ 2147483646 h 108"/>
              <a:gd name="T18" fmla="*/ 2147483646 w 98"/>
              <a:gd name="T19" fmla="*/ 2147483646 h 108"/>
              <a:gd name="T20" fmla="*/ 2147483646 w 98"/>
              <a:gd name="T21" fmla="*/ 2147483646 h 108"/>
              <a:gd name="T22" fmla="*/ 2147483646 w 98"/>
              <a:gd name="T23" fmla="*/ 2147483646 h 108"/>
              <a:gd name="T24" fmla="*/ 2147483646 w 98"/>
              <a:gd name="T25" fmla="*/ 2147483646 h 108"/>
              <a:gd name="T26" fmla="*/ 2147483646 w 98"/>
              <a:gd name="T27" fmla="*/ 2147483646 h 108"/>
              <a:gd name="T28" fmla="*/ 0 w 98"/>
              <a:gd name="T29" fmla="*/ 2147483646 h 108"/>
              <a:gd name="T30" fmla="*/ 2147483646 w 98"/>
              <a:gd name="T31" fmla="*/ 2147483646 h 108"/>
              <a:gd name="T32" fmla="*/ 2147483646 w 98"/>
              <a:gd name="T33" fmla="*/ 2147483646 h 10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98" h="108">
                <a:moveTo>
                  <a:pt x="90" y="2"/>
                </a:moveTo>
                <a:lnTo>
                  <a:pt x="90" y="2"/>
                </a:lnTo>
                <a:lnTo>
                  <a:pt x="93" y="0"/>
                </a:lnTo>
                <a:lnTo>
                  <a:pt x="96" y="0"/>
                </a:lnTo>
                <a:lnTo>
                  <a:pt x="98" y="3"/>
                </a:lnTo>
                <a:lnTo>
                  <a:pt x="96" y="7"/>
                </a:lnTo>
                <a:lnTo>
                  <a:pt x="8" y="106"/>
                </a:lnTo>
                <a:lnTo>
                  <a:pt x="4" y="108"/>
                </a:lnTo>
                <a:lnTo>
                  <a:pt x="1" y="106"/>
                </a:lnTo>
                <a:lnTo>
                  <a:pt x="0" y="103"/>
                </a:lnTo>
                <a:lnTo>
                  <a:pt x="1" y="100"/>
                </a:lnTo>
                <a:lnTo>
                  <a:pt x="90" y="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92" name="Freeform 79"/>
          <p:cNvSpPr>
            <a:spLocks/>
          </p:cNvSpPr>
          <p:nvPr userDrawn="1"/>
        </p:nvSpPr>
        <p:spPr bwMode="auto">
          <a:xfrm>
            <a:off x="7453313" y="4884738"/>
            <a:ext cx="117475" cy="196850"/>
          </a:xfrm>
          <a:custGeom>
            <a:avLst/>
            <a:gdLst>
              <a:gd name="T0" fmla="*/ 2147483646 w 74"/>
              <a:gd name="T1" fmla="*/ 2147483646 h 124"/>
              <a:gd name="T2" fmla="*/ 2147483646 w 74"/>
              <a:gd name="T3" fmla="*/ 2147483646 h 124"/>
              <a:gd name="T4" fmla="*/ 2147483646 w 74"/>
              <a:gd name="T5" fmla="*/ 0 h 124"/>
              <a:gd name="T6" fmla="*/ 2147483646 w 74"/>
              <a:gd name="T7" fmla="*/ 0 h 124"/>
              <a:gd name="T8" fmla="*/ 2147483646 w 74"/>
              <a:gd name="T9" fmla="*/ 0 h 124"/>
              <a:gd name="T10" fmla="*/ 2147483646 w 74"/>
              <a:gd name="T11" fmla="*/ 0 h 124"/>
              <a:gd name="T12" fmla="*/ 2147483646 w 74"/>
              <a:gd name="T13" fmla="*/ 2147483646 h 124"/>
              <a:gd name="T14" fmla="*/ 2147483646 w 74"/>
              <a:gd name="T15" fmla="*/ 2147483646 h 124"/>
              <a:gd name="T16" fmla="*/ 2147483646 w 74"/>
              <a:gd name="T17" fmla="*/ 2147483646 h 124"/>
              <a:gd name="T18" fmla="*/ 2147483646 w 74"/>
              <a:gd name="T19" fmla="*/ 2147483646 h 124"/>
              <a:gd name="T20" fmla="*/ 2147483646 w 74"/>
              <a:gd name="T21" fmla="*/ 2147483646 h 124"/>
              <a:gd name="T22" fmla="*/ 2147483646 w 74"/>
              <a:gd name="T23" fmla="*/ 2147483646 h 124"/>
              <a:gd name="T24" fmla="*/ 2147483646 w 74"/>
              <a:gd name="T25" fmla="*/ 2147483646 h 124"/>
              <a:gd name="T26" fmla="*/ 2147483646 w 74"/>
              <a:gd name="T27" fmla="*/ 2147483646 h 124"/>
              <a:gd name="T28" fmla="*/ 0 w 74"/>
              <a:gd name="T29" fmla="*/ 2147483646 h 124"/>
              <a:gd name="T30" fmla="*/ 0 w 74"/>
              <a:gd name="T31" fmla="*/ 2147483646 h 124"/>
              <a:gd name="T32" fmla="*/ 2147483646 w 74"/>
              <a:gd name="T33" fmla="*/ 2147483646 h 12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74" h="124">
                <a:moveTo>
                  <a:pt x="66" y="2"/>
                </a:moveTo>
                <a:lnTo>
                  <a:pt x="66" y="2"/>
                </a:lnTo>
                <a:lnTo>
                  <a:pt x="70" y="0"/>
                </a:lnTo>
                <a:lnTo>
                  <a:pt x="73" y="0"/>
                </a:lnTo>
                <a:lnTo>
                  <a:pt x="74" y="3"/>
                </a:lnTo>
                <a:lnTo>
                  <a:pt x="74" y="7"/>
                </a:lnTo>
                <a:lnTo>
                  <a:pt x="9" y="122"/>
                </a:lnTo>
                <a:lnTo>
                  <a:pt x="5" y="124"/>
                </a:lnTo>
                <a:lnTo>
                  <a:pt x="2" y="124"/>
                </a:lnTo>
                <a:lnTo>
                  <a:pt x="0" y="121"/>
                </a:lnTo>
                <a:lnTo>
                  <a:pt x="0" y="118"/>
                </a:lnTo>
                <a:lnTo>
                  <a:pt x="66" y="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93" name="Freeform 80"/>
          <p:cNvSpPr>
            <a:spLocks/>
          </p:cNvSpPr>
          <p:nvPr userDrawn="1"/>
        </p:nvSpPr>
        <p:spPr bwMode="auto">
          <a:xfrm>
            <a:off x="7532688" y="4879975"/>
            <a:ext cx="66675" cy="214313"/>
          </a:xfrm>
          <a:custGeom>
            <a:avLst/>
            <a:gdLst>
              <a:gd name="T0" fmla="*/ 2147483646 w 42"/>
              <a:gd name="T1" fmla="*/ 2147483646 h 135"/>
              <a:gd name="T2" fmla="*/ 2147483646 w 42"/>
              <a:gd name="T3" fmla="*/ 2147483646 h 135"/>
              <a:gd name="T4" fmla="*/ 2147483646 w 42"/>
              <a:gd name="T5" fmla="*/ 0 h 135"/>
              <a:gd name="T6" fmla="*/ 2147483646 w 42"/>
              <a:gd name="T7" fmla="*/ 0 h 135"/>
              <a:gd name="T8" fmla="*/ 2147483646 w 42"/>
              <a:gd name="T9" fmla="*/ 0 h 135"/>
              <a:gd name="T10" fmla="*/ 2147483646 w 42"/>
              <a:gd name="T11" fmla="*/ 0 h 135"/>
              <a:gd name="T12" fmla="*/ 2147483646 w 42"/>
              <a:gd name="T13" fmla="*/ 2147483646 h 135"/>
              <a:gd name="T14" fmla="*/ 2147483646 w 42"/>
              <a:gd name="T15" fmla="*/ 2147483646 h 135"/>
              <a:gd name="T16" fmla="*/ 2147483646 w 42"/>
              <a:gd name="T17" fmla="*/ 2147483646 h 135"/>
              <a:gd name="T18" fmla="*/ 2147483646 w 42"/>
              <a:gd name="T19" fmla="*/ 2147483646 h 135"/>
              <a:gd name="T20" fmla="*/ 2147483646 w 42"/>
              <a:gd name="T21" fmla="*/ 2147483646 h 135"/>
              <a:gd name="T22" fmla="*/ 2147483646 w 42"/>
              <a:gd name="T23" fmla="*/ 2147483646 h 135"/>
              <a:gd name="T24" fmla="*/ 2147483646 w 42"/>
              <a:gd name="T25" fmla="*/ 2147483646 h 135"/>
              <a:gd name="T26" fmla="*/ 2147483646 w 42"/>
              <a:gd name="T27" fmla="*/ 2147483646 h 135"/>
              <a:gd name="T28" fmla="*/ 2147483646 w 42"/>
              <a:gd name="T29" fmla="*/ 2147483646 h 135"/>
              <a:gd name="T30" fmla="*/ 0 w 42"/>
              <a:gd name="T31" fmla="*/ 2147483646 h 135"/>
              <a:gd name="T32" fmla="*/ 2147483646 w 42"/>
              <a:gd name="T33" fmla="*/ 2147483646 h 13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2" h="135">
                <a:moveTo>
                  <a:pt x="34" y="3"/>
                </a:moveTo>
                <a:lnTo>
                  <a:pt x="34" y="3"/>
                </a:lnTo>
                <a:lnTo>
                  <a:pt x="36" y="0"/>
                </a:lnTo>
                <a:lnTo>
                  <a:pt x="39" y="0"/>
                </a:lnTo>
                <a:lnTo>
                  <a:pt x="42" y="2"/>
                </a:lnTo>
                <a:lnTo>
                  <a:pt x="42" y="5"/>
                </a:lnTo>
                <a:lnTo>
                  <a:pt x="10" y="132"/>
                </a:lnTo>
                <a:lnTo>
                  <a:pt x="7" y="135"/>
                </a:lnTo>
                <a:lnTo>
                  <a:pt x="4" y="135"/>
                </a:lnTo>
                <a:lnTo>
                  <a:pt x="2" y="133"/>
                </a:lnTo>
                <a:lnTo>
                  <a:pt x="0" y="130"/>
                </a:lnTo>
                <a:lnTo>
                  <a:pt x="34" y="3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94" name="Freeform 81"/>
          <p:cNvSpPr>
            <a:spLocks/>
          </p:cNvSpPr>
          <p:nvPr userDrawn="1"/>
        </p:nvSpPr>
        <p:spPr bwMode="auto">
          <a:xfrm>
            <a:off x="7278688" y="4706938"/>
            <a:ext cx="214312" cy="76200"/>
          </a:xfrm>
          <a:custGeom>
            <a:avLst/>
            <a:gdLst>
              <a:gd name="T0" fmla="*/ 2147483646 w 135"/>
              <a:gd name="T1" fmla="*/ 2147483646 h 48"/>
              <a:gd name="T2" fmla="*/ 2147483646 w 135"/>
              <a:gd name="T3" fmla="*/ 2147483646 h 48"/>
              <a:gd name="T4" fmla="*/ 2147483646 w 135"/>
              <a:gd name="T5" fmla="*/ 2147483646 h 48"/>
              <a:gd name="T6" fmla="*/ 2147483646 w 135"/>
              <a:gd name="T7" fmla="*/ 2147483646 h 48"/>
              <a:gd name="T8" fmla="*/ 2147483646 w 135"/>
              <a:gd name="T9" fmla="*/ 2147483646 h 48"/>
              <a:gd name="T10" fmla="*/ 2147483646 w 135"/>
              <a:gd name="T11" fmla="*/ 2147483646 h 48"/>
              <a:gd name="T12" fmla="*/ 2147483646 w 135"/>
              <a:gd name="T13" fmla="*/ 2147483646 h 48"/>
              <a:gd name="T14" fmla="*/ 2147483646 w 135"/>
              <a:gd name="T15" fmla="*/ 2147483646 h 48"/>
              <a:gd name="T16" fmla="*/ 2147483646 w 135"/>
              <a:gd name="T17" fmla="*/ 2147483646 h 48"/>
              <a:gd name="T18" fmla="*/ 2147483646 w 135"/>
              <a:gd name="T19" fmla="*/ 2147483646 h 48"/>
              <a:gd name="T20" fmla="*/ 0 w 135"/>
              <a:gd name="T21" fmla="*/ 2147483646 h 48"/>
              <a:gd name="T22" fmla="*/ 0 w 135"/>
              <a:gd name="T23" fmla="*/ 2147483646 h 48"/>
              <a:gd name="T24" fmla="*/ 0 w 135"/>
              <a:gd name="T25" fmla="*/ 2147483646 h 48"/>
              <a:gd name="T26" fmla="*/ 0 w 135"/>
              <a:gd name="T27" fmla="*/ 2147483646 h 48"/>
              <a:gd name="T28" fmla="*/ 2147483646 w 135"/>
              <a:gd name="T29" fmla="*/ 2147483646 h 48"/>
              <a:gd name="T30" fmla="*/ 2147483646 w 135"/>
              <a:gd name="T31" fmla="*/ 0 h 48"/>
              <a:gd name="T32" fmla="*/ 2147483646 w 135"/>
              <a:gd name="T33" fmla="*/ 2147483646 h 4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5" h="48">
                <a:moveTo>
                  <a:pt x="131" y="40"/>
                </a:moveTo>
                <a:lnTo>
                  <a:pt x="131" y="40"/>
                </a:lnTo>
                <a:lnTo>
                  <a:pt x="135" y="42"/>
                </a:lnTo>
                <a:lnTo>
                  <a:pt x="135" y="45"/>
                </a:lnTo>
                <a:lnTo>
                  <a:pt x="133" y="48"/>
                </a:lnTo>
                <a:lnTo>
                  <a:pt x="130" y="48"/>
                </a:lnTo>
                <a:lnTo>
                  <a:pt x="3" y="9"/>
                </a:lnTo>
                <a:lnTo>
                  <a:pt x="0" y="6"/>
                </a:lnTo>
                <a:lnTo>
                  <a:pt x="0" y="3"/>
                </a:lnTo>
                <a:lnTo>
                  <a:pt x="1" y="1"/>
                </a:lnTo>
                <a:lnTo>
                  <a:pt x="4" y="0"/>
                </a:lnTo>
                <a:lnTo>
                  <a:pt x="131" y="4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95" name="Freeform 82"/>
          <p:cNvSpPr>
            <a:spLocks/>
          </p:cNvSpPr>
          <p:nvPr userDrawn="1"/>
        </p:nvSpPr>
        <p:spPr bwMode="auto">
          <a:xfrm>
            <a:off x="7310438" y="4643438"/>
            <a:ext cx="201612" cy="109537"/>
          </a:xfrm>
          <a:custGeom>
            <a:avLst/>
            <a:gdLst>
              <a:gd name="T0" fmla="*/ 2147483646 w 127"/>
              <a:gd name="T1" fmla="*/ 2147483646 h 69"/>
              <a:gd name="T2" fmla="*/ 2147483646 w 127"/>
              <a:gd name="T3" fmla="*/ 2147483646 h 69"/>
              <a:gd name="T4" fmla="*/ 2147483646 w 127"/>
              <a:gd name="T5" fmla="*/ 2147483646 h 69"/>
              <a:gd name="T6" fmla="*/ 2147483646 w 127"/>
              <a:gd name="T7" fmla="*/ 2147483646 h 69"/>
              <a:gd name="T8" fmla="*/ 2147483646 w 127"/>
              <a:gd name="T9" fmla="*/ 2147483646 h 69"/>
              <a:gd name="T10" fmla="*/ 2147483646 w 127"/>
              <a:gd name="T11" fmla="*/ 2147483646 h 69"/>
              <a:gd name="T12" fmla="*/ 2147483646 w 127"/>
              <a:gd name="T13" fmla="*/ 2147483646 h 69"/>
              <a:gd name="T14" fmla="*/ 2147483646 w 127"/>
              <a:gd name="T15" fmla="*/ 2147483646 h 69"/>
              <a:gd name="T16" fmla="*/ 2147483646 w 127"/>
              <a:gd name="T17" fmla="*/ 2147483646 h 69"/>
              <a:gd name="T18" fmla="*/ 2147483646 w 127"/>
              <a:gd name="T19" fmla="*/ 2147483646 h 69"/>
              <a:gd name="T20" fmla="*/ 0 w 127"/>
              <a:gd name="T21" fmla="*/ 2147483646 h 69"/>
              <a:gd name="T22" fmla="*/ 2147483646 w 127"/>
              <a:gd name="T23" fmla="*/ 2147483646 h 69"/>
              <a:gd name="T24" fmla="*/ 2147483646 w 127"/>
              <a:gd name="T25" fmla="*/ 2147483646 h 69"/>
              <a:gd name="T26" fmla="*/ 2147483646 w 127"/>
              <a:gd name="T27" fmla="*/ 2147483646 h 69"/>
              <a:gd name="T28" fmla="*/ 2147483646 w 127"/>
              <a:gd name="T29" fmla="*/ 0 h 69"/>
              <a:gd name="T30" fmla="*/ 2147483646 w 127"/>
              <a:gd name="T31" fmla="*/ 0 h 69"/>
              <a:gd name="T32" fmla="*/ 2147483646 w 127"/>
              <a:gd name="T33" fmla="*/ 2147483646 h 6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7" h="69">
                <a:moveTo>
                  <a:pt x="126" y="61"/>
                </a:moveTo>
                <a:lnTo>
                  <a:pt x="126" y="61"/>
                </a:lnTo>
                <a:lnTo>
                  <a:pt x="127" y="64"/>
                </a:lnTo>
                <a:lnTo>
                  <a:pt x="127" y="67"/>
                </a:lnTo>
                <a:lnTo>
                  <a:pt x="124" y="69"/>
                </a:lnTo>
                <a:lnTo>
                  <a:pt x="121" y="69"/>
                </a:lnTo>
                <a:lnTo>
                  <a:pt x="4" y="8"/>
                </a:lnTo>
                <a:lnTo>
                  <a:pt x="0" y="6"/>
                </a:lnTo>
                <a:lnTo>
                  <a:pt x="2" y="3"/>
                </a:lnTo>
                <a:lnTo>
                  <a:pt x="4" y="0"/>
                </a:lnTo>
                <a:lnTo>
                  <a:pt x="7" y="0"/>
                </a:lnTo>
                <a:lnTo>
                  <a:pt x="126" y="61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96" name="Freeform 83"/>
          <p:cNvSpPr>
            <a:spLocks/>
          </p:cNvSpPr>
          <p:nvPr userDrawn="1"/>
        </p:nvSpPr>
        <p:spPr bwMode="auto">
          <a:xfrm>
            <a:off x="7367588" y="4591050"/>
            <a:ext cx="173037" cy="150813"/>
          </a:xfrm>
          <a:custGeom>
            <a:avLst/>
            <a:gdLst>
              <a:gd name="T0" fmla="*/ 2147483646 w 109"/>
              <a:gd name="T1" fmla="*/ 2147483646 h 95"/>
              <a:gd name="T2" fmla="*/ 2147483646 w 109"/>
              <a:gd name="T3" fmla="*/ 2147483646 h 95"/>
              <a:gd name="T4" fmla="*/ 2147483646 w 109"/>
              <a:gd name="T5" fmla="*/ 2147483646 h 95"/>
              <a:gd name="T6" fmla="*/ 2147483646 w 109"/>
              <a:gd name="T7" fmla="*/ 2147483646 h 95"/>
              <a:gd name="T8" fmla="*/ 2147483646 w 109"/>
              <a:gd name="T9" fmla="*/ 2147483646 h 95"/>
              <a:gd name="T10" fmla="*/ 2147483646 w 109"/>
              <a:gd name="T11" fmla="*/ 2147483646 h 95"/>
              <a:gd name="T12" fmla="*/ 2147483646 w 109"/>
              <a:gd name="T13" fmla="*/ 2147483646 h 95"/>
              <a:gd name="T14" fmla="*/ 2147483646 w 109"/>
              <a:gd name="T15" fmla="*/ 2147483646 h 95"/>
              <a:gd name="T16" fmla="*/ 2147483646 w 109"/>
              <a:gd name="T17" fmla="*/ 2147483646 h 95"/>
              <a:gd name="T18" fmla="*/ 2147483646 w 109"/>
              <a:gd name="T19" fmla="*/ 2147483646 h 95"/>
              <a:gd name="T20" fmla="*/ 0 w 109"/>
              <a:gd name="T21" fmla="*/ 2147483646 h 95"/>
              <a:gd name="T22" fmla="*/ 2147483646 w 109"/>
              <a:gd name="T23" fmla="*/ 2147483646 h 95"/>
              <a:gd name="T24" fmla="*/ 2147483646 w 109"/>
              <a:gd name="T25" fmla="*/ 2147483646 h 95"/>
              <a:gd name="T26" fmla="*/ 2147483646 w 109"/>
              <a:gd name="T27" fmla="*/ 2147483646 h 95"/>
              <a:gd name="T28" fmla="*/ 2147483646 w 109"/>
              <a:gd name="T29" fmla="*/ 0 h 95"/>
              <a:gd name="T30" fmla="*/ 2147483646 w 109"/>
              <a:gd name="T31" fmla="*/ 2147483646 h 95"/>
              <a:gd name="T32" fmla="*/ 2147483646 w 109"/>
              <a:gd name="T33" fmla="*/ 2147483646 h 9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9" h="95">
                <a:moveTo>
                  <a:pt x="108" y="87"/>
                </a:moveTo>
                <a:lnTo>
                  <a:pt x="108" y="87"/>
                </a:lnTo>
                <a:lnTo>
                  <a:pt x="109" y="90"/>
                </a:lnTo>
                <a:lnTo>
                  <a:pt x="108" y="94"/>
                </a:lnTo>
                <a:lnTo>
                  <a:pt x="106" y="95"/>
                </a:lnTo>
                <a:lnTo>
                  <a:pt x="101" y="95"/>
                </a:lnTo>
                <a:lnTo>
                  <a:pt x="1" y="8"/>
                </a:lnTo>
                <a:lnTo>
                  <a:pt x="0" y="5"/>
                </a:lnTo>
                <a:lnTo>
                  <a:pt x="1" y="2"/>
                </a:lnTo>
                <a:lnTo>
                  <a:pt x="3" y="0"/>
                </a:lnTo>
                <a:lnTo>
                  <a:pt x="8" y="2"/>
                </a:lnTo>
                <a:lnTo>
                  <a:pt x="108" y="8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97" name="Freeform 84"/>
          <p:cNvSpPr>
            <a:spLocks/>
          </p:cNvSpPr>
          <p:nvPr userDrawn="1"/>
        </p:nvSpPr>
        <p:spPr bwMode="auto">
          <a:xfrm>
            <a:off x="7426325" y="4557713"/>
            <a:ext cx="139700" cy="182562"/>
          </a:xfrm>
          <a:custGeom>
            <a:avLst/>
            <a:gdLst>
              <a:gd name="T0" fmla="*/ 2147483646 w 88"/>
              <a:gd name="T1" fmla="*/ 2147483646 h 115"/>
              <a:gd name="T2" fmla="*/ 2147483646 w 88"/>
              <a:gd name="T3" fmla="*/ 2147483646 h 115"/>
              <a:gd name="T4" fmla="*/ 2147483646 w 88"/>
              <a:gd name="T5" fmla="*/ 2147483646 h 115"/>
              <a:gd name="T6" fmla="*/ 2147483646 w 88"/>
              <a:gd name="T7" fmla="*/ 2147483646 h 115"/>
              <a:gd name="T8" fmla="*/ 2147483646 w 88"/>
              <a:gd name="T9" fmla="*/ 2147483646 h 115"/>
              <a:gd name="T10" fmla="*/ 2147483646 w 88"/>
              <a:gd name="T11" fmla="*/ 2147483646 h 115"/>
              <a:gd name="T12" fmla="*/ 2147483646 w 88"/>
              <a:gd name="T13" fmla="*/ 2147483646 h 115"/>
              <a:gd name="T14" fmla="*/ 2147483646 w 88"/>
              <a:gd name="T15" fmla="*/ 2147483646 h 115"/>
              <a:gd name="T16" fmla="*/ 2147483646 w 88"/>
              <a:gd name="T17" fmla="*/ 2147483646 h 115"/>
              <a:gd name="T18" fmla="*/ 2147483646 w 88"/>
              <a:gd name="T19" fmla="*/ 2147483646 h 115"/>
              <a:gd name="T20" fmla="*/ 0 w 88"/>
              <a:gd name="T21" fmla="*/ 2147483646 h 115"/>
              <a:gd name="T22" fmla="*/ 2147483646 w 88"/>
              <a:gd name="T23" fmla="*/ 0 h 115"/>
              <a:gd name="T24" fmla="*/ 2147483646 w 88"/>
              <a:gd name="T25" fmla="*/ 0 h 115"/>
              <a:gd name="T26" fmla="*/ 2147483646 w 88"/>
              <a:gd name="T27" fmla="*/ 0 h 115"/>
              <a:gd name="T28" fmla="*/ 2147483646 w 88"/>
              <a:gd name="T29" fmla="*/ 0 h 115"/>
              <a:gd name="T30" fmla="*/ 2147483646 w 88"/>
              <a:gd name="T31" fmla="*/ 2147483646 h 115"/>
              <a:gd name="T32" fmla="*/ 2147483646 w 88"/>
              <a:gd name="T33" fmla="*/ 2147483646 h 11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88" h="115">
                <a:moveTo>
                  <a:pt x="88" y="108"/>
                </a:moveTo>
                <a:lnTo>
                  <a:pt x="88" y="108"/>
                </a:lnTo>
                <a:lnTo>
                  <a:pt x="88" y="111"/>
                </a:lnTo>
                <a:lnTo>
                  <a:pt x="87" y="115"/>
                </a:lnTo>
                <a:lnTo>
                  <a:pt x="83" y="115"/>
                </a:lnTo>
                <a:lnTo>
                  <a:pt x="80" y="113"/>
                </a:lnTo>
                <a:lnTo>
                  <a:pt x="1" y="7"/>
                </a:lnTo>
                <a:lnTo>
                  <a:pt x="0" y="4"/>
                </a:lnTo>
                <a:lnTo>
                  <a:pt x="1" y="0"/>
                </a:lnTo>
                <a:lnTo>
                  <a:pt x="5" y="0"/>
                </a:lnTo>
                <a:lnTo>
                  <a:pt x="8" y="2"/>
                </a:lnTo>
                <a:lnTo>
                  <a:pt x="88" y="108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98" name="Freeform 85"/>
          <p:cNvSpPr>
            <a:spLocks/>
          </p:cNvSpPr>
          <p:nvPr userDrawn="1"/>
        </p:nvSpPr>
        <p:spPr bwMode="auto">
          <a:xfrm>
            <a:off x="8447088" y="3943350"/>
            <a:ext cx="160337" cy="163513"/>
          </a:xfrm>
          <a:custGeom>
            <a:avLst/>
            <a:gdLst>
              <a:gd name="T0" fmla="*/ 2147483646 w 101"/>
              <a:gd name="T1" fmla="*/ 2147483646 h 103"/>
              <a:gd name="T2" fmla="*/ 2147483646 w 101"/>
              <a:gd name="T3" fmla="*/ 2147483646 h 103"/>
              <a:gd name="T4" fmla="*/ 2147483646 w 101"/>
              <a:gd name="T5" fmla="*/ 2147483646 h 103"/>
              <a:gd name="T6" fmla="*/ 0 w 101"/>
              <a:gd name="T7" fmla="*/ 2147483646 h 103"/>
              <a:gd name="T8" fmla="*/ 0 w 101"/>
              <a:gd name="T9" fmla="*/ 2147483646 h 103"/>
              <a:gd name="T10" fmla="*/ 0 w 101"/>
              <a:gd name="T11" fmla="*/ 2147483646 h 103"/>
              <a:gd name="T12" fmla="*/ 2147483646 w 101"/>
              <a:gd name="T13" fmla="*/ 2147483646 h 103"/>
              <a:gd name="T14" fmla="*/ 2147483646 w 101"/>
              <a:gd name="T15" fmla="*/ 2147483646 h 103"/>
              <a:gd name="T16" fmla="*/ 2147483646 w 101"/>
              <a:gd name="T17" fmla="*/ 2147483646 h 103"/>
              <a:gd name="T18" fmla="*/ 2147483646 w 101"/>
              <a:gd name="T19" fmla="*/ 2147483646 h 103"/>
              <a:gd name="T20" fmla="*/ 2147483646 w 101"/>
              <a:gd name="T21" fmla="*/ 2147483646 h 103"/>
              <a:gd name="T22" fmla="*/ 2147483646 w 101"/>
              <a:gd name="T23" fmla="*/ 2147483646 h 103"/>
              <a:gd name="T24" fmla="*/ 2147483646 w 101"/>
              <a:gd name="T25" fmla="*/ 2147483646 h 103"/>
              <a:gd name="T26" fmla="*/ 2147483646 w 101"/>
              <a:gd name="T27" fmla="*/ 2147483646 h 103"/>
              <a:gd name="T28" fmla="*/ 2147483646 w 101"/>
              <a:gd name="T29" fmla="*/ 2147483646 h 103"/>
              <a:gd name="T30" fmla="*/ 2147483646 w 101"/>
              <a:gd name="T31" fmla="*/ 2147483646 h 103"/>
              <a:gd name="T32" fmla="*/ 2147483646 w 101"/>
              <a:gd name="T33" fmla="*/ 2147483646 h 103"/>
              <a:gd name="T34" fmla="*/ 2147483646 w 101"/>
              <a:gd name="T35" fmla="*/ 2147483646 h 103"/>
              <a:gd name="T36" fmla="*/ 2147483646 w 101"/>
              <a:gd name="T37" fmla="*/ 2147483646 h 103"/>
              <a:gd name="T38" fmla="*/ 2147483646 w 101"/>
              <a:gd name="T39" fmla="*/ 2147483646 h 103"/>
              <a:gd name="T40" fmla="*/ 2147483646 w 101"/>
              <a:gd name="T41" fmla="*/ 2147483646 h 103"/>
              <a:gd name="T42" fmla="*/ 2147483646 w 101"/>
              <a:gd name="T43" fmla="*/ 2147483646 h 103"/>
              <a:gd name="T44" fmla="*/ 2147483646 w 101"/>
              <a:gd name="T45" fmla="*/ 2147483646 h 103"/>
              <a:gd name="T46" fmla="*/ 2147483646 w 101"/>
              <a:gd name="T47" fmla="*/ 2147483646 h 103"/>
              <a:gd name="T48" fmla="*/ 2147483646 w 101"/>
              <a:gd name="T49" fmla="*/ 2147483646 h 103"/>
              <a:gd name="T50" fmla="*/ 2147483646 w 101"/>
              <a:gd name="T51" fmla="*/ 2147483646 h 103"/>
              <a:gd name="T52" fmla="*/ 2147483646 w 101"/>
              <a:gd name="T53" fmla="*/ 2147483646 h 103"/>
              <a:gd name="T54" fmla="*/ 2147483646 w 101"/>
              <a:gd name="T55" fmla="*/ 2147483646 h 103"/>
              <a:gd name="T56" fmla="*/ 2147483646 w 101"/>
              <a:gd name="T57" fmla="*/ 2147483646 h 103"/>
              <a:gd name="T58" fmla="*/ 2147483646 w 101"/>
              <a:gd name="T59" fmla="*/ 2147483646 h 103"/>
              <a:gd name="T60" fmla="*/ 2147483646 w 101"/>
              <a:gd name="T61" fmla="*/ 2147483646 h 103"/>
              <a:gd name="T62" fmla="*/ 2147483646 w 101"/>
              <a:gd name="T63" fmla="*/ 0 h 103"/>
              <a:gd name="T64" fmla="*/ 2147483646 w 101"/>
              <a:gd name="T65" fmla="*/ 2147483646 h 103"/>
              <a:gd name="T66" fmla="*/ 2147483646 w 101"/>
              <a:gd name="T67" fmla="*/ 2147483646 h 103"/>
              <a:gd name="T68" fmla="*/ 2147483646 w 101"/>
              <a:gd name="T69" fmla="*/ 2147483646 h 103"/>
              <a:gd name="T70" fmla="*/ 2147483646 w 101"/>
              <a:gd name="T71" fmla="*/ 2147483646 h 103"/>
              <a:gd name="T72" fmla="*/ 2147483646 w 101"/>
              <a:gd name="T73" fmla="*/ 2147483646 h 103"/>
              <a:gd name="T74" fmla="*/ 2147483646 w 101"/>
              <a:gd name="T75" fmla="*/ 2147483646 h 10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1" h="103">
                <a:moveTo>
                  <a:pt x="6" y="26"/>
                </a:moveTo>
                <a:lnTo>
                  <a:pt x="6" y="26"/>
                </a:lnTo>
                <a:lnTo>
                  <a:pt x="2" y="35"/>
                </a:lnTo>
                <a:lnTo>
                  <a:pt x="0" y="45"/>
                </a:lnTo>
                <a:lnTo>
                  <a:pt x="0" y="55"/>
                </a:lnTo>
                <a:lnTo>
                  <a:pt x="0" y="64"/>
                </a:lnTo>
                <a:lnTo>
                  <a:pt x="3" y="74"/>
                </a:lnTo>
                <a:lnTo>
                  <a:pt x="10" y="82"/>
                </a:lnTo>
                <a:lnTo>
                  <a:pt x="16" y="90"/>
                </a:lnTo>
                <a:lnTo>
                  <a:pt x="24" y="97"/>
                </a:lnTo>
                <a:lnTo>
                  <a:pt x="34" y="100"/>
                </a:lnTo>
                <a:lnTo>
                  <a:pt x="43" y="103"/>
                </a:lnTo>
                <a:lnTo>
                  <a:pt x="53" y="103"/>
                </a:lnTo>
                <a:lnTo>
                  <a:pt x="63" y="101"/>
                </a:lnTo>
                <a:lnTo>
                  <a:pt x="72" y="98"/>
                </a:lnTo>
                <a:lnTo>
                  <a:pt x="80" y="93"/>
                </a:lnTo>
                <a:lnTo>
                  <a:pt x="88" y="87"/>
                </a:lnTo>
                <a:lnTo>
                  <a:pt x="95" y="77"/>
                </a:lnTo>
                <a:lnTo>
                  <a:pt x="98" y="69"/>
                </a:lnTo>
                <a:lnTo>
                  <a:pt x="101" y="60"/>
                </a:lnTo>
                <a:lnTo>
                  <a:pt x="101" y="48"/>
                </a:lnTo>
                <a:lnTo>
                  <a:pt x="100" y="39"/>
                </a:lnTo>
                <a:lnTo>
                  <a:pt x="96" y="31"/>
                </a:lnTo>
                <a:lnTo>
                  <a:pt x="92" y="21"/>
                </a:lnTo>
                <a:lnTo>
                  <a:pt x="85" y="15"/>
                </a:lnTo>
                <a:lnTo>
                  <a:pt x="77" y="8"/>
                </a:lnTo>
                <a:lnTo>
                  <a:pt x="68" y="3"/>
                </a:lnTo>
                <a:lnTo>
                  <a:pt x="58" y="2"/>
                </a:lnTo>
                <a:lnTo>
                  <a:pt x="48" y="0"/>
                </a:lnTo>
                <a:lnTo>
                  <a:pt x="39" y="2"/>
                </a:lnTo>
                <a:lnTo>
                  <a:pt x="29" y="5"/>
                </a:lnTo>
                <a:lnTo>
                  <a:pt x="19" y="10"/>
                </a:lnTo>
                <a:lnTo>
                  <a:pt x="13" y="18"/>
                </a:lnTo>
                <a:lnTo>
                  <a:pt x="6" y="26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99" name="Freeform 86"/>
          <p:cNvSpPr>
            <a:spLocks/>
          </p:cNvSpPr>
          <p:nvPr userDrawn="1"/>
        </p:nvSpPr>
        <p:spPr bwMode="auto">
          <a:xfrm>
            <a:off x="8301038" y="4270375"/>
            <a:ext cx="104775" cy="101600"/>
          </a:xfrm>
          <a:custGeom>
            <a:avLst/>
            <a:gdLst>
              <a:gd name="T0" fmla="*/ 2147483646 w 66"/>
              <a:gd name="T1" fmla="*/ 2147483646 h 64"/>
              <a:gd name="T2" fmla="*/ 2147483646 w 66"/>
              <a:gd name="T3" fmla="*/ 2147483646 h 64"/>
              <a:gd name="T4" fmla="*/ 2147483646 w 66"/>
              <a:gd name="T5" fmla="*/ 2147483646 h 64"/>
              <a:gd name="T6" fmla="*/ 0 w 66"/>
              <a:gd name="T7" fmla="*/ 2147483646 h 64"/>
              <a:gd name="T8" fmla="*/ 0 w 66"/>
              <a:gd name="T9" fmla="*/ 2147483646 h 64"/>
              <a:gd name="T10" fmla="*/ 2147483646 w 66"/>
              <a:gd name="T11" fmla="*/ 2147483646 h 64"/>
              <a:gd name="T12" fmla="*/ 2147483646 w 66"/>
              <a:gd name="T13" fmla="*/ 2147483646 h 64"/>
              <a:gd name="T14" fmla="*/ 2147483646 w 66"/>
              <a:gd name="T15" fmla="*/ 2147483646 h 64"/>
              <a:gd name="T16" fmla="*/ 2147483646 w 66"/>
              <a:gd name="T17" fmla="*/ 2147483646 h 64"/>
              <a:gd name="T18" fmla="*/ 2147483646 w 66"/>
              <a:gd name="T19" fmla="*/ 2147483646 h 64"/>
              <a:gd name="T20" fmla="*/ 2147483646 w 66"/>
              <a:gd name="T21" fmla="*/ 2147483646 h 64"/>
              <a:gd name="T22" fmla="*/ 2147483646 w 66"/>
              <a:gd name="T23" fmla="*/ 2147483646 h 64"/>
              <a:gd name="T24" fmla="*/ 2147483646 w 66"/>
              <a:gd name="T25" fmla="*/ 2147483646 h 64"/>
              <a:gd name="T26" fmla="*/ 2147483646 w 66"/>
              <a:gd name="T27" fmla="*/ 2147483646 h 64"/>
              <a:gd name="T28" fmla="*/ 2147483646 w 66"/>
              <a:gd name="T29" fmla="*/ 2147483646 h 64"/>
              <a:gd name="T30" fmla="*/ 2147483646 w 66"/>
              <a:gd name="T31" fmla="*/ 2147483646 h 64"/>
              <a:gd name="T32" fmla="*/ 2147483646 w 66"/>
              <a:gd name="T33" fmla="*/ 2147483646 h 64"/>
              <a:gd name="T34" fmla="*/ 2147483646 w 66"/>
              <a:gd name="T35" fmla="*/ 2147483646 h 64"/>
              <a:gd name="T36" fmla="*/ 2147483646 w 66"/>
              <a:gd name="T37" fmla="*/ 2147483646 h 64"/>
              <a:gd name="T38" fmla="*/ 2147483646 w 66"/>
              <a:gd name="T39" fmla="*/ 2147483646 h 64"/>
              <a:gd name="T40" fmla="*/ 2147483646 w 66"/>
              <a:gd name="T41" fmla="*/ 2147483646 h 64"/>
              <a:gd name="T42" fmla="*/ 2147483646 w 66"/>
              <a:gd name="T43" fmla="*/ 2147483646 h 64"/>
              <a:gd name="T44" fmla="*/ 2147483646 w 66"/>
              <a:gd name="T45" fmla="*/ 2147483646 h 64"/>
              <a:gd name="T46" fmla="*/ 2147483646 w 66"/>
              <a:gd name="T47" fmla="*/ 2147483646 h 64"/>
              <a:gd name="T48" fmla="*/ 2147483646 w 66"/>
              <a:gd name="T49" fmla="*/ 2147483646 h 64"/>
              <a:gd name="T50" fmla="*/ 2147483646 w 66"/>
              <a:gd name="T51" fmla="*/ 2147483646 h 64"/>
              <a:gd name="T52" fmla="*/ 2147483646 w 66"/>
              <a:gd name="T53" fmla="*/ 2147483646 h 64"/>
              <a:gd name="T54" fmla="*/ 2147483646 w 66"/>
              <a:gd name="T55" fmla="*/ 2147483646 h 64"/>
              <a:gd name="T56" fmla="*/ 2147483646 w 66"/>
              <a:gd name="T57" fmla="*/ 2147483646 h 64"/>
              <a:gd name="T58" fmla="*/ 2147483646 w 66"/>
              <a:gd name="T59" fmla="*/ 2147483646 h 64"/>
              <a:gd name="T60" fmla="*/ 2147483646 w 66"/>
              <a:gd name="T61" fmla="*/ 0 h 64"/>
              <a:gd name="T62" fmla="*/ 2147483646 w 66"/>
              <a:gd name="T63" fmla="*/ 0 h 64"/>
              <a:gd name="T64" fmla="*/ 2147483646 w 66"/>
              <a:gd name="T65" fmla="*/ 0 h 64"/>
              <a:gd name="T66" fmla="*/ 2147483646 w 66"/>
              <a:gd name="T67" fmla="*/ 2147483646 h 64"/>
              <a:gd name="T68" fmla="*/ 2147483646 w 66"/>
              <a:gd name="T69" fmla="*/ 2147483646 h 64"/>
              <a:gd name="T70" fmla="*/ 2147483646 w 66"/>
              <a:gd name="T71" fmla="*/ 2147483646 h 64"/>
              <a:gd name="T72" fmla="*/ 2147483646 w 66"/>
              <a:gd name="T73" fmla="*/ 2147483646 h 64"/>
              <a:gd name="T74" fmla="*/ 2147483646 w 66"/>
              <a:gd name="T75" fmla="*/ 2147483646 h 6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66" h="64">
                <a:moveTo>
                  <a:pt x="5" y="14"/>
                </a:moveTo>
                <a:lnTo>
                  <a:pt x="5" y="14"/>
                </a:lnTo>
                <a:lnTo>
                  <a:pt x="2" y="21"/>
                </a:lnTo>
                <a:lnTo>
                  <a:pt x="0" y="27"/>
                </a:lnTo>
                <a:lnTo>
                  <a:pt x="0" y="34"/>
                </a:lnTo>
                <a:lnTo>
                  <a:pt x="2" y="40"/>
                </a:lnTo>
                <a:lnTo>
                  <a:pt x="4" y="45"/>
                </a:lnTo>
                <a:lnTo>
                  <a:pt x="7" y="51"/>
                </a:lnTo>
                <a:lnTo>
                  <a:pt x="12" y="56"/>
                </a:lnTo>
                <a:lnTo>
                  <a:pt x="16" y="59"/>
                </a:lnTo>
                <a:lnTo>
                  <a:pt x="23" y="63"/>
                </a:lnTo>
                <a:lnTo>
                  <a:pt x="29" y="64"/>
                </a:lnTo>
                <a:lnTo>
                  <a:pt x="36" y="64"/>
                </a:lnTo>
                <a:lnTo>
                  <a:pt x="41" y="63"/>
                </a:lnTo>
                <a:lnTo>
                  <a:pt x="47" y="61"/>
                </a:lnTo>
                <a:lnTo>
                  <a:pt x="52" y="58"/>
                </a:lnTo>
                <a:lnTo>
                  <a:pt x="57" y="53"/>
                </a:lnTo>
                <a:lnTo>
                  <a:pt x="61" y="48"/>
                </a:lnTo>
                <a:lnTo>
                  <a:pt x="65" y="42"/>
                </a:lnTo>
                <a:lnTo>
                  <a:pt x="65" y="37"/>
                </a:lnTo>
                <a:lnTo>
                  <a:pt x="66" y="30"/>
                </a:lnTo>
                <a:lnTo>
                  <a:pt x="65" y="24"/>
                </a:lnTo>
                <a:lnTo>
                  <a:pt x="63" y="18"/>
                </a:lnTo>
                <a:lnTo>
                  <a:pt x="60" y="13"/>
                </a:lnTo>
                <a:lnTo>
                  <a:pt x="55" y="8"/>
                </a:lnTo>
                <a:lnTo>
                  <a:pt x="50" y="3"/>
                </a:lnTo>
                <a:lnTo>
                  <a:pt x="44" y="1"/>
                </a:lnTo>
                <a:lnTo>
                  <a:pt x="37" y="0"/>
                </a:lnTo>
                <a:lnTo>
                  <a:pt x="31" y="0"/>
                </a:lnTo>
                <a:lnTo>
                  <a:pt x="26" y="0"/>
                </a:lnTo>
                <a:lnTo>
                  <a:pt x="20" y="1"/>
                </a:lnTo>
                <a:lnTo>
                  <a:pt x="15" y="5"/>
                </a:lnTo>
                <a:lnTo>
                  <a:pt x="10" y="9"/>
                </a:lnTo>
                <a:lnTo>
                  <a:pt x="5" y="14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00" name="Freeform 87"/>
          <p:cNvSpPr>
            <a:spLocks/>
          </p:cNvSpPr>
          <p:nvPr userDrawn="1"/>
        </p:nvSpPr>
        <p:spPr bwMode="auto">
          <a:xfrm>
            <a:off x="8367713" y="4073525"/>
            <a:ext cx="138112" cy="214313"/>
          </a:xfrm>
          <a:custGeom>
            <a:avLst/>
            <a:gdLst>
              <a:gd name="T0" fmla="*/ 2147483646 w 87"/>
              <a:gd name="T1" fmla="*/ 2147483646 h 135"/>
              <a:gd name="T2" fmla="*/ 2147483646 w 87"/>
              <a:gd name="T3" fmla="*/ 2147483646 h 135"/>
              <a:gd name="T4" fmla="*/ 0 w 87"/>
              <a:gd name="T5" fmla="*/ 2147483646 h 135"/>
              <a:gd name="T6" fmla="*/ 0 w 87"/>
              <a:gd name="T7" fmla="*/ 2147483646 h 135"/>
              <a:gd name="T8" fmla="*/ 2147483646 w 87"/>
              <a:gd name="T9" fmla="*/ 2147483646 h 135"/>
              <a:gd name="T10" fmla="*/ 2147483646 w 87"/>
              <a:gd name="T11" fmla="*/ 2147483646 h 135"/>
              <a:gd name="T12" fmla="*/ 2147483646 w 87"/>
              <a:gd name="T13" fmla="*/ 2147483646 h 135"/>
              <a:gd name="T14" fmla="*/ 2147483646 w 87"/>
              <a:gd name="T15" fmla="*/ 2147483646 h 135"/>
              <a:gd name="T16" fmla="*/ 2147483646 w 87"/>
              <a:gd name="T17" fmla="*/ 2147483646 h 135"/>
              <a:gd name="T18" fmla="*/ 2147483646 w 87"/>
              <a:gd name="T19" fmla="*/ 2147483646 h 135"/>
              <a:gd name="T20" fmla="*/ 2147483646 w 87"/>
              <a:gd name="T21" fmla="*/ 2147483646 h 135"/>
              <a:gd name="T22" fmla="*/ 2147483646 w 87"/>
              <a:gd name="T23" fmla="*/ 2147483646 h 135"/>
              <a:gd name="T24" fmla="*/ 2147483646 w 87"/>
              <a:gd name="T25" fmla="*/ 2147483646 h 135"/>
              <a:gd name="T26" fmla="*/ 2147483646 w 87"/>
              <a:gd name="T27" fmla="*/ 2147483646 h 135"/>
              <a:gd name="T28" fmla="*/ 2147483646 w 87"/>
              <a:gd name="T29" fmla="*/ 2147483646 h 135"/>
              <a:gd name="T30" fmla="*/ 2147483646 w 87"/>
              <a:gd name="T31" fmla="*/ 2147483646 h 135"/>
              <a:gd name="T32" fmla="*/ 2147483646 w 87"/>
              <a:gd name="T33" fmla="*/ 2147483646 h 135"/>
              <a:gd name="T34" fmla="*/ 2147483646 w 87"/>
              <a:gd name="T35" fmla="*/ 2147483646 h 135"/>
              <a:gd name="T36" fmla="*/ 2147483646 w 87"/>
              <a:gd name="T37" fmla="*/ 2147483646 h 135"/>
              <a:gd name="T38" fmla="*/ 2147483646 w 87"/>
              <a:gd name="T39" fmla="*/ 2147483646 h 135"/>
              <a:gd name="T40" fmla="*/ 2147483646 w 87"/>
              <a:gd name="T41" fmla="*/ 0 h 135"/>
              <a:gd name="T42" fmla="*/ 2147483646 w 87"/>
              <a:gd name="T43" fmla="*/ 0 h 135"/>
              <a:gd name="T44" fmla="*/ 2147483646 w 87"/>
              <a:gd name="T45" fmla="*/ 2147483646 h 135"/>
              <a:gd name="T46" fmla="*/ 2147483646 w 87"/>
              <a:gd name="T47" fmla="*/ 2147483646 h 135"/>
              <a:gd name="T48" fmla="*/ 2147483646 w 87"/>
              <a:gd name="T49" fmla="*/ 2147483646 h 13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87" h="135">
                <a:moveTo>
                  <a:pt x="2" y="124"/>
                </a:moveTo>
                <a:lnTo>
                  <a:pt x="2" y="124"/>
                </a:lnTo>
                <a:lnTo>
                  <a:pt x="0" y="127"/>
                </a:lnTo>
                <a:lnTo>
                  <a:pt x="0" y="129"/>
                </a:lnTo>
                <a:lnTo>
                  <a:pt x="2" y="132"/>
                </a:lnTo>
                <a:lnTo>
                  <a:pt x="3" y="133"/>
                </a:lnTo>
                <a:lnTo>
                  <a:pt x="7" y="135"/>
                </a:lnTo>
                <a:lnTo>
                  <a:pt x="10" y="135"/>
                </a:lnTo>
                <a:lnTo>
                  <a:pt x="11" y="133"/>
                </a:lnTo>
                <a:lnTo>
                  <a:pt x="13" y="132"/>
                </a:lnTo>
                <a:lnTo>
                  <a:pt x="85" y="11"/>
                </a:lnTo>
                <a:lnTo>
                  <a:pt x="87" y="8"/>
                </a:lnTo>
                <a:lnTo>
                  <a:pt x="87" y="5"/>
                </a:lnTo>
                <a:lnTo>
                  <a:pt x="85" y="3"/>
                </a:lnTo>
                <a:lnTo>
                  <a:pt x="84" y="2"/>
                </a:lnTo>
                <a:lnTo>
                  <a:pt x="81" y="0"/>
                </a:lnTo>
                <a:lnTo>
                  <a:pt x="77" y="0"/>
                </a:lnTo>
                <a:lnTo>
                  <a:pt x="76" y="2"/>
                </a:lnTo>
                <a:lnTo>
                  <a:pt x="73" y="3"/>
                </a:lnTo>
                <a:lnTo>
                  <a:pt x="2" y="124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01" name="Freeform 88"/>
          <p:cNvSpPr>
            <a:spLocks/>
          </p:cNvSpPr>
          <p:nvPr userDrawn="1"/>
        </p:nvSpPr>
        <p:spPr bwMode="auto">
          <a:xfrm>
            <a:off x="8574088" y="3822700"/>
            <a:ext cx="163512" cy="163513"/>
          </a:xfrm>
          <a:custGeom>
            <a:avLst/>
            <a:gdLst>
              <a:gd name="T0" fmla="*/ 2147483646 w 103"/>
              <a:gd name="T1" fmla="*/ 2147483646 h 103"/>
              <a:gd name="T2" fmla="*/ 2147483646 w 103"/>
              <a:gd name="T3" fmla="*/ 2147483646 h 103"/>
              <a:gd name="T4" fmla="*/ 0 w 103"/>
              <a:gd name="T5" fmla="*/ 2147483646 h 103"/>
              <a:gd name="T6" fmla="*/ 2147483646 w 103"/>
              <a:gd name="T7" fmla="*/ 2147483646 h 103"/>
              <a:gd name="T8" fmla="*/ 2147483646 w 103"/>
              <a:gd name="T9" fmla="*/ 2147483646 h 103"/>
              <a:gd name="T10" fmla="*/ 2147483646 w 103"/>
              <a:gd name="T11" fmla="*/ 2147483646 h 103"/>
              <a:gd name="T12" fmla="*/ 2147483646 w 103"/>
              <a:gd name="T13" fmla="*/ 2147483646 h 103"/>
              <a:gd name="T14" fmla="*/ 2147483646 w 103"/>
              <a:gd name="T15" fmla="*/ 2147483646 h 103"/>
              <a:gd name="T16" fmla="*/ 2147483646 w 103"/>
              <a:gd name="T17" fmla="*/ 2147483646 h 103"/>
              <a:gd name="T18" fmla="*/ 2147483646 w 103"/>
              <a:gd name="T19" fmla="*/ 2147483646 h 103"/>
              <a:gd name="T20" fmla="*/ 2147483646 w 103"/>
              <a:gd name="T21" fmla="*/ 2147483646 h 103"/>
              <a:gd name="T22" fmla="*/ 2147483646 w 103"/>
              <a:gd name="T23" fmla="*/ 2147483646 h 103"/>
              <a:gd name="T24" fmla="*/ 2147483646 w 103"/>
              <a:gd name="T25" fmla="*/ 2147483646 h 103"/>
              <a:gd name="T26" fmla="*/ 2147483646 w 103"/>
              <a:gd name="T27" fmla="*/ 2147483646 h 103"/>
              <a:gd name="T28" fmla="*/ 2147483646 w 103"/>
              <a:gd name="T29" fmla="*/ 0 h 103"/>
              <a:gd name="T30" fmla="*/ 2147483646 w 103"/>
              <a:gd name="T31" fmla="*/ 2147483646 h 103"/>
              <a:gd name="T32" fmla="*/ 2147483646 w 103"/>
              <a:gd name="T33" fmla="*/ 2147483646 h 10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3" h="103">
                <a:moveTo>
                  <a:pt x="2" y="95"/>
                </a:moveTo>
                <a:lnTo>
                  <a:pt x="2" y="95"/>
                </a:lnTo>
                <a:lnTo>
                  <a:pt x="0" y="99"/>
                </a:lnTo>
                <a:lnTo>
                  <a:pt x="2" y="102"/>
                </a:lnTo>
                <a:lnTo>
                  <a:pt x="5" y="103"/>
                </a:lnTo>
                <a:lnTo>
                  <a:pt x="8" y="102"/>
                </a:lnTo>
                <a:lnTo>
                  <a:pt x="102" y="9"/>
                </a:lnTo>
                <a:lnTo>
                  <a:pt x="103" y="5"/>
                </a:lnTo>
                <a:lnTo>
                  <a:pt x="102" y="2"/>
                </a:lnTo>
                <a:lnTo>
                  <a:pt x="98" y="0"/>
                </a:lnTo>
                <a:lnTo>
                  <a:pt x="95" y="2"/>
                </a:lnTo>
                <a:lnTo>
                  <a:pt x="2" y="9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02" name="Freeform 89"/>
          <p:cNvSpPr>
            <a:spLocks/>
          </p:cNvSpPr>
          <p:nvPr userDrawn="1"/>
        </p:nvSpPr>
        <p:spPr bwMode="auto">
          <a:xfrm>
            <a:off x="8561388" y="3767138"/>
            <a:ext cx="117475" cy="200025"/>
          </a:xfrm>
          <a:custGeom>
            <a:avLst/>
            <a:gdLst>
              <a:gd name="T0" fmla="*/ 0 w 74"/>
              <a:gd name="T1" fmla="*/ 2147483646 h 126"/>
              <a:gd name="T2" fmla="*/ 0 w 74"/>
              <a:gd name="T3" fmla="*/ 2147483646 h 126"/>
              <a:gd name="T4" fmla="*/ 0 w 74"/>
              <a:gd name="T5" fmla="*/ 2147483646 h 126"/>
              <a:gd name="T6" fmla="*/ 2147483646 w 74"/>
              <a:gd name="T7" fmla="*/ 2147483646 h 126"/>
              <a:gd name="T8" fmla="*/ 2147483646 w 74"/>
              <a:gd name="T9" fmla="*/ 2147483646 h 126"/>
              <a:gd name="T10" fmla="*/ 2147483646 w 74"/>
              <a:gd name="T11" fmla="*/ 2147483646 h 126"/>
              <a:gd name="T12" fmla="*/ 2147483646 w 74"/>
              <a:gd name="T13" fmla="*/ 2147483646 h 126"/>
              <a:gd name="T14" fmla="*/ 2147483646 w 74"/>
              <a:gd name="T15" fmla="*/ 2147483646 h 126"/>
              <a:gd name="T16" fmla="*/ 2147483646 w 74"/>
              <a:gd name="T17" fmla="*/ 2147483646 h 126"/>
              <a:gd name="T18" fmla="*/ 2147483646 w 74"/>
              <a:gd name="T19" fmla="*/ 2147483646 h 126"/>
              <a:gd name="T20" fmla="*/ 2147483646 w 74"/>
              <a:gd name="T21" fmla="*/ 2147483646 h 126"/>
              <a:gd name="T22" fmla="*/ 2147483646 w 74"/>
              <a:gd name="T23" fmla="*/ 2147483646 h 126"/>
              <a:gd name="T24" fmla="*/ 2147483646 w 74"/>
              <a:gd name="T25" fmla="*/ 2147483646 h 126"/>
              <a:gd name="T26" fmla="*/ 2147483646 w 74"/>
              <a:gd name="T27" fmla="*/ 2147483646 h 126"/>
              <a:gd name="T28" fmla="*/ 2147483646 w 74"/>
              <a:gd name="T29" fmla="*/ 0 h 126"/>
              <a:gd name="T30" fmla="*/ 2147483646 w 74"/>
              <a:gd name="T31" fmla="*/ 2147483646 h 126"/>
              <a:gd name="T32" fmla="*/ 0 w 74"/>
              <a:gd name="T33" fmla="*/ 2147483646 h 12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74" h="126">
                <a:moveTo>
                  <a:pt x="0" y="119"/>
                </a:moveTo>
                <a:lnTo>
                  <a:pt x="0" y="119"/>
                </a:lnTo>
                <a:lnTo>
                  <a:pt x="0" y="122"/>
                </a:lnTo>
                <a:lnTo>
                  <a:pt x="2" y="124"/>
                </a:lnTo>
                <a:lnTo>
                  <a:pt x="5" y="126"/>
                </a:lnTo>
                <a:lnTo>
                  <a:pt x="8" y="122"/>
                </a:lnTo>
                <a:lnTo>
                  <a:pt x="73" y="7"/>
                </a:lnTo>
                <a:lnTo>
                  <a:pt x="74" y="3"/>
                </a:lnTo>
                <a:lnTo>
                  <a:pt x="71" y="2"/>
                </a:lnTo>
                <a:lnTo>
                  <a:pt x="68" y="0"/>
                </a:lnTo>
                <a:lnTo>
                  <a:pt x="66" y="3"/>
                </a:lnTo>
                <a:lnTo>
                  <a:pt x="0" y="119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03" name="Freeform 90"/>
          <p:cNvSpPr>
            <a:spLocks/>
          </p:cNvSpPr>
          <p:nvPr userDrawn="1"/>
        </p:nvSpPr>
        <p:spPr bwMode="auto">
          <a:xfrm>
            <a:off x="8594725" y="3879850"/>
            <a:ext cx="193675" cy="125413"/>
          </a:xfrm>
          <a:custGeom>
            <a:avLst/>
            <a:gdLst>
              <a:gd name="T0" fmla="*/ 2147483646 w 122"/>
              <a:gd name="T1" fmla="*/ 2147483646 h 79"/>
              <a:gd name="T2" fmla="*/ 2147483646 w 122"/>
              <a:gd name="T3" fmla="*/ 2147483646 h 79"/>
              <a:gd name="T4" fmla="*/ 0 w 122"/>
              <a:gd name="T5" fmla="*/ 2147483646 h 79"/>
              <a:gd name="T6" fmla="*/ 0 w 122"/>
              <a:gd name="T7" fmla="*/ 2147483646 h 79"/>
              <a:gd name="T8" fmla="*/ 0 w 122"/>
              <a:gd name="T9" fmla="*/ 2147483646 h 79"/>
              <a:gd name="T10" fmla="*/ 0 w 122"/>
              <a:gd name="T11" fmla="*/ 2147483646 h 79"/>
              <a:gd name="T12" fmla="*/ 2147483646 w 122"/>
              <a:gd name="T13" fmla="*/ 2147483646 h 79"/>
              <a:gd name="T14" fmla="*/ 2147483646 w 122"/>
              <a:gd name="T15" fmla="*/ 2147483646 h 79"/>
              <a:gd name="T16" fmla="*/ 2147483646 w 122"/>
              <a:gd name="T17" fmla="*/ 2147483646 h 79"/>
              <a:gd name="T18" fmla="*/ 2147483646 w 122"/>
              <a:gd name="T19" fmla="*/ 2147483646 h 79"/>
              <a:gd name="T20" fmla="*/ 2147483646 w 122"/>
              <a:gd name="T21" fmla="*/ 2147483646 h 79"/>
              <a:gd name="T22" fmla="*/ 2147483646 w 122"/>
              <a:gd name="T23" fmla="*/ 2147483646 h 79"/>
              <a:gd name="T24" fmla="*/ 2147483646 w 122"/>
              <a:gd name="T25" fmla="*/ 2147483646 h 79"/>
              <a:gd name="T26" fmla="*/ 2147483646 w 122"/>
              <a:gd name="T27" fmla="*/ 2147483646 h 79"/>
              <a:gd name="T28" fmla="*/ 2147483646 w 122"/>
              <a:gd name="T29" fmla="*/ 0 h 79"/>
              <a:gd name="T30" fmla="*/ 2147483646 w 122"/>
              <a:gd name="T31" fmla="*/ 2147483646 h 79"/>
              <a:gd name="T32" fmla="*/ 2147483646 w 122"/>
              <a:gd name="T33" fmla="*/ 2147483646 h 7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2" h="79">
                <a:moveTo>
                  <a:pt x="2" y="71"/>
                </a:moveTo>
                <a:lnTo>
                  <a:pt x="2" y="71"/>
                </a:lnTo>
                <a:lnTo>
                  <a:pt x="0" y="74"/>
                </a:lnTo>
                <a:lnTo>
                  <a:pt x="0" y="77"/>
                </a:lnTo>
                <a:lnTo>
                  <a:pt x="3" y="79"/>
                </a:lnTo>
                <a:lnTo>
                  <a:pt x="7" y="79"/>
                </a:lnTo>
                <a:lnTo>
                  <a:pt x="119" y="8"/>
                </a:lnTo>
                <a:lnTo>
                  <a:pt x="122" y="6"/>
                </a:lnTo>
                <a:lnTo>
                  <a:pt x="121" y="3"/>
                </a:lnTo>
                <a:lnTo>
                  <a:pt x="119" y="0"/>
                </a:lnTo>
                <a:lnTo>
                  <a:pt x="114" y="1"/>
                </a:lnTo>
                <a:lnTo>
                  <a:pt x="2" y="71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04" name="Freeform 91"/>
          <p:cNvSpPr>
            <a:spLocks/>
          </p:cNvSpPr>
          <p:nvPr userDrawn="1"/>
        </p:nvSpPr>
        <p:spPr bwMode="auto">
          <a:xfrm>
            <a:off x="8534400" y="3741738"/>
            <a:ext cx="76200" cy="214312"/>
          </a:xfrm>
          <a:custGeom>
            <a:avLst/>
            <a:gdLst>
              <a:gd name="T0" fmla="*/ 0 w 48"/>
              <a:gd name="T1" fmla="*/ 2147483646 h 135"/>
              <a:gd name="T2" fmla="*/ 0 w 48"/>
              <a:gd name="T3" fmla="*/ 2147483646 h 135"/>
              <a:gd name="T4" fmla="*/ 0 w 48"/>
              <a:gd name="T5" fmla="*/ 2147483646 h 135"/>
              <a:gd name="T6" fmla="*/ 2147483646 w 48"/>
              <a:gd name="T7" fmla="*/ 2147483646 h 135"/>
              <a:gd name="T8" fmla="*/ 2147483646 w 48"/>
              <a:gd name="T9" fmla="*/ 2147483646 h 135"/>
              <a:gd name="T10" fmla="*/ 2147483646 w 48"/>
              <a:gd name="T11" fmla="*/ 2147483646 h 135"/>
              <a:gd name="T12" fmla="*/ 2147483646 w 48"/>
              <a:gd name="T13" fmla="*/ 2147483646 h 135"/>
              <a:gd name="T14" fmla="*/ 2147483646 w 48"/>
              <a:gd name="T15" fmla="*/ 2147483646 h 135"/>
              <a:gd name="T16" fmla="*/ 2147483646 w 48"/>
              <a:gd name="T17" fmla="*/ 2147483646 h 135"/>
              <a:gd name="T18" fmla="*/ 2147483646 w 48"/>
              <a:gd name="T19" fmla="*/ 2147483646 h 135"/>
              <a:gd name="T20" fmla="*/ 2147483646 w 48"/>
              <a:gd name="T21" fmla="*/ 2147483646 h 135"/>
              <a:gd name="T22" fmla="*/ 2147483646 w 48"/>
              <a:gd name="T23" fmla="*/ 0 h 135"/>
              <a:gd name="T24" fmla="*/ 2147483646 w 48"/>
              <a:gd name="T25" fmla="*/ 0 h 135"/>
              <a:gd name="T26" fmla="*/ 2147483646 w 48"/>
              <a:gd name="T27" fmla="*/ 0 h 135"/>
              <a:gd name="T28" fmla="*/ 2147483646 w 48"/>
              <a:gd name="T29" fmla="*/ 0 h 135"/>
              <a:gd name="T30" fmla="*/ 2147483646 w 48"/>
              <a:gd name="T31" fmla="*/ 2147483646 h 135"/>
              <a:gd name="T32" fmla="*/ 0 w 48"/>
              <a:gd name="T33" fmla="*/ 2147483646 h 13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8" h="135">
                <a:moveTo>
                  <a:pt x="0" y="129"/>
                </a:moveTo>
                <a:lnTo>
                  <a:pt x="0" y="129"/>
                </a:lnTo>
                <a:lnTo>
                  <a:pt x="0" y="132"/>
                </a:lnTo>
                <a:lnTo>
                  <a:pt x="3" y="135"/>
                </a:lnTo>
                <a:lnTo>
                  <a:pt x="6" y="133"/>
                </a:lnTo>
                <a:lnTo>
                  <a:pt x="8" y="132"/>
                </a:lnTo>
                <a:lnTo>
                  <a:pt x="48" y="5"/>
                </a:lnTo>
                <a:lnTo>
                  <a:pt x="48" y="2"/>
                </a:lnTo>
                <a:lnTo>
                  <a:pt x="45" y="0"/>
                </a:lnTo>
                <a:lnTo>
                  <a:pt x="41" y="0"/>
                </a:lnTo>
                <a:lnTo>
                  <a:pt x="40" y="2"/>
                </a:lnTo>
                <a:lnTo>
                  <a:pt x="0" y="129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05" name="Freeform 92"/>
          <p:cNvSpPr>
            <a:spLocks/>
          </p:cNvSpPr>
          <p:nvPr userDrawn="1"/>
        </p:nvSpPr>
        <p:spPr bwMode="auto">
          <a:xfrm>
            <a:off x="8597900" y="3943350"/>
            <a:ext cx="206375" cy="96838"/>
          </a:xfrm>
          <a:custGeom>
            <a:avLst/>
            <a:gdLst>
              <a:gd name="T0" fmla="*/ 2147483646 w 130"/>
              <a:gd name="T1" fmla="*/ 2147483646 h 61"/>
              <a:gd name="T2" fmla="*/ 2147483646 w 130"/>
              <a:gd name="T3" fmla="*/ 2147483646 h 61"/>
              <a:gd name="T4" fmla="*/ 0 w 130"/>
              <a:gd name="T5" fmla="*/ 2147483646 h 61"/>
              <a:gd name="T6" fmla="*/ 0 w 130"/>
              <a:gd name="T7" fmla="*/ 2147483646 h 61"/>
              <a:gd name="T8" fmla="*/ 0 w 130"/>
              <a:gd name="T9" fmla="*/ 2147483646 h 61"/>
              <a:gd name="T10" fmla="*/ 0 w 130"/>
              <a:gd name="T11" fmla="*/ 2147483646 h 61"/>
              <a:gd name="T12" fmla="*/ 2147483646 w 130"/>
              <a:gd name="T13" fmla="*/ 2147483646 h 61"/>
              <a:gd name="T14" fmla="*/ 2147483646 w 130"/>
              <a:gd name="T15" fmla="*/ 2147483646 h 61"/>
              <a:gd name="T16" fmla="*/ 2147483646 w 130"/>
              <a:gd name="T17" fmla="*/ 2147483646 h 61"/>
              <a:gd name="T18" fmla="*/ 2147483646 w 130"/>
              <a:gd name="T19" fmla="*/ 2147483646 h 61"/>
              <a:gd name="T20" fmla="*/ 2147483646 w 130"/>
              <a:gd name="T21" fmla="*/ 2147483646 h 61"/>
              <a:gd name="T22" fmla="*/ 2147483646 w 130"/>
              <a:gd name="T23" fmla="*/ 2147483646 h 61"/>
              <a:gd name="T24" fmla="*/ 2147483646 w 130"/>
              <a:gd name="T25" fmla="*/ 2147483646 h 61"/>
              <a:gd name="T26" fmla="*/ 2147483646 w 130"/>
              <a:gd name="T27" fmla="*/ 2147483646 h 61"/>
              <a:gd name="T28" fmla="*/ 2147483646 w 130"/>
              <a:gd name="T29" fmla="*/ 0 h 61"/>
              <a:gd name="T30" fmla="*/ 2147483646 w 130"/>
              <a:gd name="T31" fmla="*/ 0 h 61"/>
              <a:gd name="T32" fmla="*/ 2147483646 w 130"/>
              <a:gd name="T33" fmla="*/ 2147483646 h 6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0" h="61">
                <a:moveTo>
                  <a:pt x="3" y="53"/>
                </a:moveTo>
                <a:lnTo>
                  <a:pt x="3" y="53"/>
                </a:lnTo>
                <a:lnTo>
                  <a:pt x="0" y="55"/>
                </a:lnTo>
                <a:lnTo>
                  <a:pt x="0" y="58"/>
                </a:lnTo>
                <a:lnTo>
                  <a:pt x="3" y="61"/>
                </a:lnTo>
                <a:lnTo>
                  <a:pt x="6" y="61"/>
                </a:lnTo>
                <a:lnTo>
                  <a:pt x="129" y="8"/>
                </a:lnTo>
                <a:lnTo>
                  <a:pt x="130" y="6"/>
                </a:lnTo>
                <a:lnTo>
                  <a:pt x="130" y="2"/>
                </a:lnTo>
                <a:lnTo>
                  <a:pt x="129" y="0"/>
                </a:lnTo>
                <a:lnTo>
                  <a:pt x="125" y="0"/>
                </a:lnTo>
                <a:lnTo>
                  <a:pt x="3" y="53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06" name="Freeform 93"/>
          <p:cNvSpPr>
            <a:spLocks/>
          </p:cNvSpPr>
          <p:nvPr userDrawn="1"/>
        </p:nvSpPr>
        <p:spPr bwMode="auto">
          <a:xfrm>
            <a:off x="8589963" y="4011613"/>
            <a:ext cx="219075" cy="57150"/>
          </a:xfrm>
          <a:custGeom>
            <a:avLst/>
            <a:gdLst>
              <a:gd name="T0" fmla="*/ 2147483646 w 138"/>
              <a:gd name="T1" fmla="*/ 2147483646 h 36"/>
              <a:gd name="T2" fmla="*/ 2147483646 w 138"/>
              <a:gd name="T3" fmla="*/ 2147483646 h 36"/>
              <a:gd name="T4" fmla="*/ 0 w 138"/>
              <a:gd name="T5" fmla="*/ 2147483646 h 36"/>
              <a:gd name="T6" fmla="*/ 0 w 138"/>
              <a:gd name="T7" fmla="*/ 2147483646 h 36"/>
              <a:gd name="T8" fmla="*/ 0 w 138"/>
              <a:gd name="T9" fmla="*/ 2147483646 h 36"/>
              <a:gd name="T10" fmla="*/ 0 w 138"/>
              <a:gd name="T11" fmla="*/ 2147483646 h 36"/>
              <a:gd name="T12" fmla="*/ 2147483646 w 138"/>
              <a:gd name="T13" fmla="*/ 2147483646 h 36"/>
              <a:gd name="T14" fmla="*/ 2147483646 w 138"/>
              <a:gd name="T15" fmla="*/ 2147483646 h 36"/>
              <a:gd name="T16" fmla="*/ 2147483646 w 138"/>
              <a:gd name="T17" fmla="*/ 2147483646 h 36"/>
              <a:gd name="T18" fmla="*/ 2147483646 w 138"/>
              <a:gd name="T19" fmla="*/ 2147483646 h 36"/>
              <a:gd name="T20" fmla="*/ 2147483646 w 138"/>
              <a:gd name="T21" fmla="*/ 2147483646 h 36"/>
              <a:gd name="T22" fmla="*/ 2147483646 w 138"/>
              <a:gd name="T23" fmla="*/ 2147483646 h 36"/>
              <a:gd name="T24" fmla="*/ 2147483646 w 138"/>
              <a:gd name="T25" fmla="*/ 2147483646 h 36"/>
              <a:gd name="T26" fmla="*/ 2147483646 w 138"/>
              <a:gd name="T27" fmla="*/ 2147483646 h 36"/>
              <a:gd name="T28" fmla="*/ 2147483646 w 138"/>
              <a:gd name="T29" fmla="*/ 2147483646 h 36"/>
              <a:gd name="T30" fmla="*/ 2147483646 w 138"/>
              <a:gd name="T31" fmla="*/ 0 h 36"/>
              <a:gd name="T32" fmla="*/ 2147483646 w 138"/>
              <a:gd name="T33" fmla="*/ 2147483646 h 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8" h="36">
                <a:moveTo>
                  <a:pt x="3" y="26"/>
                </a:moveTo>
                <a:lnTo>
                  <a:pt x="3" y="26"/>
                </a:lnTo>
                <a:lnTo>
                  <a:pt x="0" y="28"/>
                </a:lnTo>
                <a:lnTo>
                  <a:pt x="0" y="33"/>
                </a:lnTo>
                <a:lnTo>
                  <a:pt x="2" y="34"/>
                </a:lnTo>
                <a:lnTo>
                  <a:pt x="5" y="36"/>
                </a:lnTo>
                <a:lnTo>
                  <a:pt x="135" y="10"/>
                </a:lnTo>
                <a:lnTo>
                  <a:pt x="138" y="7"/>
                </a:lnTo>
                <a:lnTo>
                  <a:pt x="138" y="4"/>
                </a:lnTo>
                <a:lnTo>
                  <a:pt x="137" y="2"/>
                </a:lnTo>
                <a:lnTo>
                  <a:pt x="134" y="0"/>
                </a:lnTo>
                <a:lnTo>
                  <a:pt x="3" y="26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07" name="Freeform 94"/>
          <p:cNvSpPr>
            <a:spLocks/>
          </p:cNvSpPr>
          <p:nvPr userDrawn="1"/>
        </p:nvSpPr>
        <p:spPr bwMode="auto">
          <a:xfrm>
            <a:off x="8574088" y="4078288"/>
            <a:ext cx="222250" cy="28575"/>
          </a:xfrm>
          <a:custGeom>
            <a:avLst/>
            <a:gdLst>
              <a:gd name="T0" fmla="*/ 2147483646 w 140"/>
              <a:gd name="T1" fmla="*/ 0 h 18"/>
              <a:gd name="T2" fmla="*/ 2147483646 w 140"/>
              <a:gd name="T3" fmla="*/ 0 h 18"/>
              <a:gd name="T4" fmla="*/ 2147483646 w 140"/>
              <a:gd name="T5" fmla="*/ 2147483646 h 18"/>
              <a:gd name="T6" fmla="*/ 0 w 140"/>
              <a:gd name="T7" fmla="*/ 2147483646 h 18"/>
              <a:gd name="T8" fmla="*/ 0 w 140"/>
              <a:gd name="T9" fmla="*/ 2147483646 h 18"/>
              <a:gd name="T10" fmla="*/ 0 w 140"/>
              <a:gd name="T11" fmla="*/ 2147483646 h 18"/>
              <a:gd name="T12" fmla="*/ 2147483646 w 140"/>
              <a:gd name="T13" fmla="*/ 2147483646 h 18"/>
              <a:gd name="T14" fmla="*/ 2147483646 w 140"/>
              <a:gd name="T15" fmla="*/ 2147483646 h 18"/>
              <a:gd name="T16" fmla="*/ 2147483646 w 140"/>
              <a:gd name="T17" fmla="*/ 2147483646 h 18"/>
              <a:gd name="T18" fmla="*/ 2147483646 w 140"/>
              <a:gd name="T19" fmla="*/ 2147483646 h 18"/>
              <a:gd name="T20" fmla="*/ 2147483646 w 140"/>
              <a:gd name="T21" fmla="*/ 2147483646 h 18"/>
              <a:gd name="T22" fmla="*/ 2147483646 w 140"/>
              <a:gd name="T23" fmla="*/ 2147483646 h 18"/>
              <a:gd name="T24" fmla="*/ 2147483646 w 140"/>
              <a:gd name="T25" fmla="*/ 2147483646 h 18"/>
              <a:gd name="T26" fmla="*/ 2147483646 w 140"/>
              <a:gd name="T27" fmla="*/ 2147483646 h 18"/>
              <a:gd name="T28" fmla="*/ 2147483646 w 140"/>
              <a:gd name="T29" fmla="*/ 2147483646 h 18"/>
              <a:gd name="T30" fmla="*/ 2147483646 w 140"/>
              <a:gd name="T31" fmla="*/ 2147483646 h 18"/>
              <a:gd name="T32" fmla="*/ 2147483646 w 140"/>
              <a:gd name="T33" fmla="*/ 0 h 1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0" h="18">
                <a:moveTo>
                  <a:pt x="5" y="0"/>
                </a:moveTo>
                <a:lnTo>
                  <a:pt x="5" y="0"/>
                </a:lnTo>
                <a:lnTo>
                  <a:pt x="2" y="2"/>
                </a:lnTo>
                <a:lnTo>
                  <a:pt x="0" y="5"/>
                </a:lnTo>
                <a:lnTo>
                  <a:pt x="2" y="8"/>
                </a:lnTo>
                <a:lnTo>
                  <a:pt x="5" y="10"/>
                </a:lnTo>
                <a:lnTo>
                  <a:pt x="135" y="18"/>
                </a:lnTo>
                <a:lnTo>
                  <a:pt x="139" y="18"/>
                </a:lnTo>
                <a:lnTo>
                  <a:pt x="140" y="15"/>
                </a:lnTo>
                <a:lnTo>
                  <a:pt x="139" y="12"/>
                </a:lnTo>
                <a:lnTo>
                  <a:pt x="135" y="10"/>
                </a:lnTo>
                <a:lnTo>
                  <a:pt x="5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08" name="Freeform 95"/>
          <p:cNvSpPr>
            <a:spLocks/>
          </p:cNvSpPr>
          <p:nvPr userDrawn="1"/>
        </p:nvSpPr>
        <p:spPr bwMode="auto">
          <a:xfrm>
            <a:off x="8502650" y="3732213"/>
            <a:ext cx="20638" cy="223837"/>
          </a:xfrm>
          <a:custGeom>
            <a:avLst/>
            <a:gdLst>
              <a:gd name="T0" fmla="*/ 0 w 13"/>
              <a:gd name="T1" fmla="*/ 2147483646 h 141"/>
              <a:gd name="T2" fmla="*/ 0 w 13"/>
              <a:gd name="T3" fmla="*/ 2147483646 h 141"/>
              <a:gd name="T4" fmla="*/ 2147483646 w 13"/>
              <a:gd name="T5" fmla="*/ 2147483646 h 141"/>
              <a:gd name="T6" fmla="*/ 2147483646 w 13"/>
              <a:gd name="T7" fmla="*/ 2147483646 h 141"/>
              <a:gd name="T8" fmla="*/ 2147483646 w 13"/>
              <a:gd name="T9" fmla="*/ 2147483646 h 141"/>
              <a:gd name="T10" fmla="*/ 2147483646 w 13"/>
              <a:gd name="T11" fmla="*/ 2147483646 h 141"/>
              <a:gd name="T12" fmla="*/ 2147483646 w 13"/>
              <a:gd name="T13" fmla="*/ 2147483646 h 141"/>
              <a:gd name="T14" fmla="*/ 2147483646 w 13"/>
              <a:gd name="T15" fmla="*/ 2147483646 h 141"/>
              <a:gd name="T16" fmla="*/ 2147483646 w 13"/>
              <a:gd name="T17" fmla="*/ 2147483646 h 141"/>
              <a:gd name="T18" fmla="*/ 2147483646 w 13"/>
              <a:gd name="T19" fmla="*/ 2147483646 h 141"/>
              <a:gd name="T20" fmla="*/ 2147483646 w 13"/>
              <a:gd name="T21" fmla="*/ 2147483646 h 141"/>
              <a:gd name="T22" fmla="*/ 2147483646 w 13"/>
              <a:gd name="T23" fmla="*/ 0 h 141"/>
              <a:gd name="T24" fmla="*/ 2147483646 w 13"/>
              <a:gd name="T25" fmla="*/ 0 h 141"/>
              <a:gd name="T26" fmla="*/ 2147483646 w 13"/>
              <a:gd name="T27" fmla="*/ 0 h 141"/>
              <a:gd name="T28" fmla="*/ 2147483646 w 13"/>
              <a:gd name="T29" fmla="*/ 2147483646 h 141"/>
              <a:gd name="T30" fmla="*/ 2147483646 w 13"/>
              <a:gd name="T31" fmla="*/ 2147483646 h 141"/>
              <a:gd name="T32" fmla="*/ 0 w 13"/>
              <a:gd name="T33" fmla="*/ 2147483646 h 14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" h="141">
                <a:moveTo>
                  <a:pt x="0" y="136"/>
                </a:moveTo>
                <a:lnTo>
                  <a:pt x="0" y="136"/>
                </a:lnTo>
                <a:lnTo>
                  <a:pt x="2" y="139"/>
                </a:lnTo>
                <a:lnTo>
                  <a:pt x="5" y="141"/>
                </a:lnTo>
                <a:lnTo>
                  <a:pt x="8" y="139"/>
                </a:lnTo>
                <a:lnTo>
                  <a:pt x="10" y="136"/>
                </a:lnTo>
                <a:lnTo>
                  <a:pt x="13" y="4"/>
                </a:lnTo>
                <a:lnTo>
                  <a:pt x="13" y="1"/>
                </a:lnTo>
                <a:lnTo>
                  <a:pt x="10" y="0"/>
                </a:lnTo>
                <a:lnTo>
                  <a:pt x="7" y="1"/>
                </a:lnTo>
                <a:lnTo>
                  <a:pt x="5" y="4"/>
                </a:lnTo>
                <a:lnTo>
                  <a:pt x="0" y="136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09" name="Freeform 96"/>
          <p:cNvSpPr>
            <a:spLocks/>
          </p:cNvSpPr>
          <p:nvPr userDrawn="1"/>
        </p:nvSpPr>
        <p:spPr bwMode="auto">
          <a:xfrm>
            <a:off x="8439150" y="3744913"/>
            <a:ext cx="46038" cy="222250"/>
          </a:xfrm>
          <a:custGeom>
            <a:avLst/>
            <a:gdLst>
              <a:gd name="T0" fmla="*/ 2147483646 w 29"/>
              <a:gd name="T1" fmla="*/ 2147483646 h 140"/>
              <a:gd name="T2" fmla="*/ 2147483646 w 29"/>
              <a:gd name="T3" fmla="*/ 2147483646 h 140"/>
              <a:gd name="T4" fmla="*/ 2147483646 w 29"/>
              <a:gd name="T5" fmla="*/ 2147483646 h 140"/>
              <a:gd name="T6" fmla="*/ 2147483646 w 29"/>
              <a:gd name="T7" fmla="*/ 2147483646 h 140"/>
              <a:gd name="T8" fmla="*/ 2147483646 w 29"/>
              <a:gd name="T9" fmla="*/ 2147483646 h 140"/>
              <a:gd name="T10" fmla="*/ 2147483646 w 29"/>
              <a:gd name="T11" fmla="*/ 2147483646 h 140"/>
              <a:gd name="T12" fmla="*/ 2147483646 w 29"/>
              <a:gd name="T13" fmla="*/ 2147483646 h 140"/>
              <a:gd name="T14" fmla="*/ 2147483646 w 29"/>
              <a:gd name="T15" fmla="*/ 2147483646 h 140"/>
              <a:gd name="T16" fmla="*/ 2147483646 w 29"/>
              <a:gd name="T17" fmla="*/ 2147483646 h 140"/>
              <a:gd name="T18" fmla="*/ 2147483646 w 29"/>
              <a:gd name="T19" fmla="*/ 2147483646 h 140"/>
              <a:gd name="T20" fmla="*/ 2147483646 w 29"/>
              <a:gd name="T21" fmla="*/ 0 h 140"/>
              <a:gd name="T22" fmla="*/ 2147483646 w 29"/>
              <a:gd name="T23" fmla="*/ 0 h 140"/>
              <a:gd name="T24" fmla="*/ 2147483646 w 29"/>
              <a:gd name="T25" fmla="*/ 0 h 140"/>
              <a:gd name="T26" fmla="*/ 2147483646 w 29"/>
              <a:gd name="T27" fmla="*/ 0 h 140"/>
              <a:gd name="T28" fmla="*/ 0 w 29"/>
              <a:gd name="T29" fmla="*/ 2147483646 h 140"/>
              <a:gd name="T30" fmla="*/ 0 w 29"/>
              <a:gd name="T31" fmla="*/ 2147483646 h 140"/>
              <a:gd name="T32" fmla="*/ 2147483646 w 29"/>
              <a:gd name="T33" fmla="*/ 2147483646 h 14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9" h="140">
                <a:moveTo>
                  <a:pt x="19" y="136"/>
                </a:moveTo>
                <a:lnTo>
                  <a:pt x="19" y="136"/>
                </a:lnTo>
                <a:lnTo>
                  <a:pt x="21" y="138"/>
                </a:lnTo>
                <a:lnTo>
                  <a:pt x="24" y="140"/>
                </a:lnTo>
                <a:lnTo>
                  <a:pt x="28" y="138"/>
                </a:lnTo>
                <a:lnTo>
                  <a:pt x="29" y="135"/>
                </a:lnTo>
                <a:lnTo>
                  <a:pt x="8" y="3"/>
                </a:lnTo>
                <a:lnTo>
                  <a:pt x="7" y="0"/>
                </a:lnTo>
                <a:lnTo>
                  <a:pt x="3" y="0"/>
                </a:lnTo>
                <a:lnTo>
                  <a:pt x="0" y="1"/>
                </a:lnTo>
                <a:lnTo>
                  <a:pt x="0" y="4"/>
                </a:lnTo>
                <a:lnTo>
                  <a:pt x="19" y="136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10" name="Freeform 97"/>
          <p:cNvSpPr>
            <a:spLocks/>
          </p:cNvSpPr>
          <p:nvPr userDrawn="1"/>
        </p:nvSpPr>
        <p:spPr bwMode="auto">
          <a:xfrm>
            <a:off x="8372475" y="3779838"/>
            <a:ext cx="92075" cy="209550"/>
          </a:xfrm>
          <a:custGeom>
            <a:avLst/>
            <a:gdLst>
              <a:gd name="T0" fmla="*/ 2147483646 w 58"/>
              <a:gd name="T1" fmla="*/ 2147483646 h 132"/>
              <a:gd name="T2" fmla="*/ 2147483646 w 58"/>
              <a:gd name="T3" fmla="*/ 2147483646 h 132"/>
              <a:gd name="T4" fmla="*/ 2147483646 w 58"/>
              <a:gd name="T5" fmla="*/ 2147483646 h 132"/>
              <a:gd name="T6" fmla="*/ 2147483646 w 58"/>
              <a:gd name="T7" fmla="*/ 2147483646 h 132"/>
              <a:gd name="T8" fmla="*/ 2147483646 w 58"/>
              <a:gd name="T9" fmla="*/ 2147483646 h 132"/>
              <a:gd name="T10" fmla="*/ 2147483646 w 58"/>
              <a:gd name="T11" fmla="*/ 2147483646 h 132"/>
              <a:gd name="T12" fmla="*/ 2147483646 w 58"/>
              <a:gd name="T13" fmla="*/ 2147483646 h 132"/>
              <a:gd name="T14" fmla="*/ 2147483646 w 58"/>
              <a:gd name="T15" fmla="*/ 2147483646 h 132"/>
              <a:gd name="T16" fmla="*/ 2147483646 w 58"/>
              <a:gd name="T17" fmla="*/ 2147483646 h 132"/>
              <a:gd name="T18" fmla="*/ 2147483646 w 58"/>
              <a:gd name="T19" fmla="*/ 2147483646 h 132"/>
              <a:gd name="T20" fmla="*/ 2147483646 w 58"/>
              <a:gd name="T21" fmla="*/ 0 h 132"/>
              <a:gd name="T22" fmla="*/ 2147483646 w 58"/>
              <a:gd name="T23" fmla="*/ 0 h 132"/>
              <a:gd name="T24" fmla="*/ 2147483646 w 58"/>
              <a:gd name="T25" fmla="*/ 0 h 132"/>
              <a:gd name="T26" fmla="*/ 2147483646 w 58"/>
              <a:gd name="T27" fmla="*/ 0 h 132"/>
              <a:gd name="T28" fmla="*/ 0 w 58"/>
              <a:gd name="T29" fmla="*/ 2147483646 h 132"/>
              <a:gd name="T30" fmla="*/ 0 w 58"/>
              <a:gd name="T31" fmla="*/ 2147483646 h 132"/>
              <a:gd name="T32" fmla="*/ 2147483646 w 58"/>
              <a:gd name="T33" fmla="*/ 2147483646 h 13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8" h="132">
                <a:moveTo>
                  <a:pt x="50" y="129"/>
                </a:moveTo>
                <a:lnTo>
                  <a:pt x="50" y="129"/>
                </a:lnTo>
                <a:lnTo>
                  <a:pt x="52" y="132"/>
                </a:lnTo>
                <a:lnTo>
                  <a:pt x="57" y="132"/>
                </a:lnTo>
                <a:lnTo>
                  <a:pt x="58" y="129"/>
                </a:lnTo>
                <a:lnTo>
                  <a:pt x="58" y="126"/>
                </a:lnTo>
                <a:lnTo>
                  <a:pt x="8" y="3"/>
                </a:lnTo>
                <a:lnTo>
                  <a:pt x="5" y="0"/>
                </a:lnTo>
                <a:lnTo>
                  <a:pt x="2" y="0"/>
                </a:lnTo>
                <a:lnTo>
                  <a:pt x="0" y="3"/>
                </a:lnTo>
                <a:lnTo>
                  <a:pt x="0" y="7"/>
                </a:lnTo>
                <a:lnTo>
                  <a:pt x="50" y="129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11" name="Freeform 98"/>
          <p:cNvSpPr>
            <a:spLocks/>
          </p:cNvSpPr>
          <p:nvPr userDrawn="1"/>
        </p:nvSpPr>
        <p:spPr bwMode="auto">
          <a:xfrm>
            <a:off x="8321675" y="3825875"/>
            <a:ext cx="133350" cy="185738"/>
          </a:xfrm>
          <a:custGeom>
            <a:avLst/>
            <a:gdLst>
              <a:gd name="T0" fmla="*/ 2147483646 w 84"/>
              <a:gd name="T1" fmla="*/ 2147483646 h 117"/>
              <a:gd name="T2" fmla="*/ 2147483646 w 84"/>
              <a:gd name="T3" fmla="*/ 2147483646 h 117"/>
              <a:gd name="T4" fmla="*/ 2147483646 w 84"/>
              <a:gd name="T5" fmla="*/ 2147483646 h 117"/>
              <a:gd name="T6" fmla="*/ 2147483646 w 84"/>
              <a:gd name="T7" fmla="*/ 2147483646 h 117"/>
              <a:gd name="T8" fmla="*/ 2147483646 w 84"/>
              <a:gd name="T9" fmla="*/ 2147483646 h 117"/>
              <a:gd name="T10" fmla="*/ 2147483646 w 84"/>
              <a:gd name="T11" fmla="*/ 2147483646 h 117"/>
              <a:gd name="T12" fmla="*/ 2147483646 w 84"/>
              <a:gd name="T13" fmla="*/ 2147483646 h 117"/>
              <a:gd name="T14" fmla="*/ 2147483646 w 84"/>
              <a:gd name="T15" fmla="*/ 2147483646 h 117"/>
              <a:gd name="T16" fmla="*/ 2147483646 w 84"/>
              <a:gd name="T17" fmla="*/ 2147483646 h 117"/>
              <a:gd name="T18" fmla="*/ 2147483646 w 84"/>
              <a:gd name="T19" fmla="*/ 2147483646 h 117"/>
              <a:gd name="T20" fmla="*/ 2147483646 w 84"/>
              <a:gd name="T21" fmla="*/ 0 h 117"/>
              <a:gd name="T22" fmla="*/ 2147483646 w 84"/>
              <a:gd name="T23" fmla="*/ 0 h 117"/>
              <a:gd name="T24" fmla="*/ 2147483646 w 84"/>
              <a:gd name="T25" fmla="*/ 0 h 117"/>
              <a:gd name="T26" fmla="*/ 2147483646 w 84"/>
              <a:gd name="T27" fmla="*/ 0 h 117"/>
              <a:gd name="T28" fmla="*/ 0 w 84"/>
              <a:gd name="T29" fmla="*/ 2147483646 h 117"/>
              <a:gd name="T30" fmla="*/ 0 w 84"/>
              <a:gd name="T31" fmla="*/ 2147483646 h 117"/>
              <a:gd name="T32" fmla="*/ 2147483646 w 84"/>
              <a:gd name="T33" fmla="*/ 2147483646 h 11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84" h="117">
                <a:moveTo>
                  <a:pt x="76" y="116"/>
                </a:moveTo>
                <a:lnTo>
                  <a:pt x="76" y="116"/>
                </a:lnTo>
                <a:lnTo>
                  <a:pt x="79" y="117"/>
                </a:lnTo>
                <a:lnTo>
                  <a:pt x="82" y="117"/>
                </a:lnTo>
                <a:lnTo>
                  <a:pt x="84" y="114"/>
                </a:lnTo>
                <a:lnTo>
                  <a:pt x="84" y="111"/>
                </a:lnTo>
                <a:lnTo>
                  <a:pt x="8" y="2"/>
                </a:lnTo>
                <a:lnTo>
                  <a:pt x="5" y="0"/>
                </a:lnTo>
                <a:lnTo>
                  <a:pt x="2" y="0"/>
                </a:lnTo>
                <a:lnTo>
                  <a:pt x="0" y="3"/>
                </a:lnTo>
                <a:lnTo>
                  <a:pt x="0" y="7"/>
                </a:lnTo>
                <a:lnTo>
                  <a:pt x="76" y="116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12" name="Freeform 99"/>
          <p:cNvSpPr>
            <a:spLocks/>
          </p:cNvSpPr>
          <p:nvPr userDrawn="1"/>
        </p:nvSpPr>
        <p:spPr bwMode="auto">
          <a:xfrm>
            <a:off x="8674100" y="4154488"/>
            <a:ext cx="163513" cy="163512"/>
          </a:xfrm>
          <a:custGeom>
            <a:avLst/>
            <a:gdLst>
              <a:gd name="T0" fmla="*/ 2147483646 w 103"/>
              <a:gd name="T1" fmla="*/ 2147483646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2147483646 w 103"/>
              <a:gd name="T7" fmla="*/ 2147483646 h 103"/>
              <a:gd name="T8" fmla="*/ 2147483646 w 103"/>
              <a:gd name="T9" fmla="*/ 2147483646 h 103"/>
              <a:gd name="T10" fmla="*/ 2147483646 w 103"/>
              <a:gd name="T11" fmla="*/ 2147483646 h 103"/>
              <a:gd name="T12" fmla="*/ 0 w 103"/>
              <a:gd name="T13" fmla="*/ 2147483646 h 103"/>
              <a:gd name="T14" fmla="*/ 2147483646 w 103"/>
              <a:gd name="T15" fmla="*/ 2147483646 h 103"/>
              <a:gd name="T16" fmla="*/ 2147483646 w 103"/>
              <a:gd name="T17" fmla="*/ 2147483646 h 103"/>
              <a:gd name="T18" fmla="*/ 2147483646 w 103"/>
              <a:gd name="T19" fmla="*/ 2147483646 h 103"/>
              <a:gd name="T20" fmla="*/ 2147483646 w 103"/>
              <a:gd name="T21" fmla="*/ 2147483646 h 103"/>
              <a:gd name="T22" fmla="*/ 2147483646 w 103"/>
              <a:gd name="T23" fmla="*/ 2147483646 h 103"/>
              <a:gd name="T24" fmla="*/ 2147483646 w 103"/>
              <a:gd name="T25" fmla="*/ 2147483646 h 103"/>
              <a:gd name="T26" fmla="*/ 2147483646 w 103"/>
              <a:gd name="T27" fmla="*/ 2147483646 h 103"/>
              <a:gd name="T28" fmla="*/ 2147483646 w 103"/>
              <a:gd name="T29" fmla="*/ 2147483646 h 103"/>
              <a:gd name="T30" fmla="*/ 2147483646 w 103"/>
              <a:gd name="T31" fmla="*/ 2147483646 h 103"/>
              <a:gd name="T32" fmla="*/ 2147483646 w 103"/>
              <a:gd name="T33" fmla="*/ 2147483646 h 103"/>
              <a:gd name="T34" fmla="*/ 2147483646 w 103"/>
              <a:gd name="T35" fmla="*/ 2147483646 h 103"/>
              <a:gd name="T36" fmla="*/ 2147483646 w 103"/>
              <a:gd name="T37" fmla="*/ 2147483646 h 103"/>
              <a:gd name="T38" fmla="*/ 2147483646 w 103"/>
              <a:gd name="T39" fmla="*/ 2147483646 h 103"/>
              <a:gd name="T40" fmla="*/ 2147483646 w 103"/>
              <a:gd name="T41" fmla="*/ 2147483646 h 103"/>
              <a:gd name="T42" fmla="*/ 2147483646 w 103"/>
              <a:gd name="T43" fmla="*/ 2147483646 h 103"/>
              <a:gd name="T44" fmla="*/ 2147483646 w 103"/>
              <a:gd name="T45" fmla="*/ 2147483646 h 103"/>
              <a:gd name="T46" fmla="*/ 2147483646 w 103"/>
              <a:gd name="T47" fmla="*/ 2147483646 h 103"/>
              <a:gd name="T48" fmla="*/ 2147483646 w 103"/>
              <a:gd name="T49" fmla="*/ 2147483646 h 103"/>
              <a:gd name="T50" fmla="*/ 2147483646 w 103"/>
              <a:gd name="T51" fmla="*/ 2147483646 h 103"/>
              <a:gd name="T52" fmla="*/ 2147483646 w 103"/>
              <a:gd name="T53" fmla="*/ 2147483646 h 103"/>
              <a:gd name="T54" fmla="*/ 2147483646 w 103"/>
              <a:gd name="T55" fmla="*/ 2147483646 h 103"/>
              <a:gd name="T56" fmla="*/ 2147483646 w 103"/>
              <a:gd name="T57" fmla="*/ 2147483646 h 103"/>
              <a:gd name="T58" fmla="*/ 2147483646 w 103"/>
              <a:gd name="T59" fmla="*/ 2147483646 h 103"/>
              <a:gd name="T60" fmla="*/ 2147483646 w 103"/>
              <a:gd name="T61" fmla="*/ 2147483646 h 103"/>
              <a:gd name="T62" fmla="*/ 2147483646 w 103"/>
              <a:gd name="T63" fmla="*/ 2147483646 h 103"/>
              <a:gd name="T64" fmla="*/ 2147483646 w 103"/>
              <a:gd name="T65" fmla="*/ 2147483646 h 103"/>
              <a:gd name="T66" fmla="*/ 2147483646 w 103"/>
              <a:gd name="T67" fmla="*/ 0 h 103"/>
              <a:gd name="T68" fmla="*/ 2147483646 w 103"/>
              <a:gd name="T69" fmla="*/ 2147483646 h 103"/>
              <a:gd name="T70" fmla="*/ 2147483646 w 103"/>
              <a:gd name="T71" fmla="*/ 2147483646 h 103"/>
              <a:gd name="T72" fmla="*/ 2147483646 w 103"/>
              <a:gd name="T73" fmla="*/ 2147483646 h 103"/>
              <a:gd name="T74" fmla="*/ 2147483646 w 103"/>
              <a:gd name="T75" fmla="*/ 2147483646 h 10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3" h="103">
                <a:moveTo>
                  <a:pt x="24" y="9"/>
                </a:moveTo>
                <a:lnTo>
                  <a:pt x="24" y="9"/>
                </a:lnTo>
                <a:lnTo>
                  <a:pt x="16" y="17"/>
                </a:lnTo>
                <a:lnTo>
                  <a:pt x="10" y="23"/>
                </a:lnTo>
                <a:lnTo>
                  <a:pt x="5" y="33"/>
                </a:lnTo>
                <a:lnTo>
                  <a:pt x="2" y="42"/>
                </a:lnTo>
                <a:lnTo>
                  <a:pt x="0" y="52"/>
                </a:lnTo>
                <a:lnTo>
                  <a:pt x="2" y="62"/>
                </a:lnTo>
                <a:lnTo>
                  <a:pt x="3" y="71"/>
                </a:lnTo>
                <a:lnTo>
                  <a:pt x="8" y="81"/>
                </a:lnTo>
                <a:lnTo>
                  <a:pt x="15" y="89"/>
                </a:lnTo>
                <a:lnTo>
                  <a:pt x="23" y="95"/>
                </a:lnTo>
                <a:lnTo>
                  <a:pt x="31" y="100"/>
                </a:lnTo>
                <a:lnTo>
                  <a:pt x="40" y="103"/>
                </a:lnTo>
                <a:lnTo>
                  <a:pt x="50" y="103"/>
                </a:lnTo>
                <a:lnTo>
                  <a:pt x="61" y="103"/>
                </a:lnTo>
                <a:lnTo>
                  <a:pt x="71" y="100"/>
                </a:lnTo>
                <a:lnTo>
                  <a:pt x="79" y="95"/>
                </a:lnTo>
                <a:lnTo>
                  <a:pt x="87" y="89"/>
                </a:lnTo>
                <a:lnTo>
                  <a:pt x="93" y="81"/>
                </a:lnTo>
                <a:lnTo>
                  <a:pt x="98" y="73"/>
                </a:lnTo>
                <a:lnTo>
                  <a:pt x="101" y="63"/>
                </a:lnTo>
                <a:lnTo>
                  <a:pt x="103" y="54"/>
                </a:lnTo>
                <a:lnTo>
                  <a:pt x="103" y="44"/>
                </a:lnTo>
                <a:lnTo>
                  <a:pt x="100" y="34"/>
                </a:lnTo>
                <a:lnTo>
                  <a:pt x="95" y="25"/>
                </a:lnTo>
                <a:lnTo>
                  <a:pt x="89" y="17"/>
                </a:lnTo>
                <a:lnTo>
                  <a:pt x="81" y="10"/>
                </a:lnTo>
                <a:lnTo>
                  <a:pt x="72" y="5"/>
                </a:lnTo>
                <a:lnTo>
                  <a:pt x="63" y="2"/>
                </a:lnTo>
                <a:lnTo>
                  <a:pt x="53" y="0"/>
                </a:lnTo>
                <a:lnTo>
                  <a:pt x="44" y="2"/>
                </a:lnTo>
                <a:lnTo>
                  <a:pt x="34" y="5"/>
                </a:lnTo>
                <a:lnTo>
                  <a:pt x="24" y="9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13" name="Freeform 100"/>
          <p:cNvSpPr>
            <a:spLocks/>
          </p:cNvSpPr>
          <p:nvPr userDrawn="1"/>
        </p:nvSpPr>
        <p:spPr bwMode="auto">
          <a:xfrm>
            <a:off x="8416925" y="4371975"/>
            <a:ext cx="104775" cy="104775"/>
          </a:xfrm>
          <a:custGeom>
            <a:avLst/>
            <a:gdLst>
              <a:gd name="T0" fmla="*/ 2147483646 w 66"/>
              <a:gd name="T1" fmla="*/ 2147483646 h 66"/>
              <a:gd name="T2" fmla="*/ 2147483646 w 66"/>
              <a:gd name="T3" fmla="*/ 2147483646 h 66"/>
              <a:gd name="T4" fmla="*/ 2147483646 w 66"/>
              <a:gd name="T5" fmla="*/ 2147483646 h 66"/>
              <a:gd name="T6" fmla="*/ 2147483646 w 66"/>
              <a:gd name="T7" fmla="*/ 2147483646 h 66"/>
              <a:gd name="T8" fmla="*/ 2147483646 w 66"/>
              <a:gd name="T9" fmla="*/ 2147483646 h 66"/>
              <a:gd name="T10" fmla="*/ 2147483646 w 66"/>
              <a:gd name="T11" fmla="*/ 2147483646 h 66"/>
              <a:gd name="T12" fmla="*/ 0 w 66"/>
              <a:gd name="T13" fmla="*/ 2147483646 h 66"/>
              <a:gd name="T14" fmla="*/ 2147483646 w 66"/>
              <a:gd name="T15" fmla="*/ 2147483646 h 66"/>
              <a:gd name="T16" fmla="*/ 2147483646 w 66"/>
              <a:gd name="T17" fmla="*/ 2147483646 h 66"/>
              <a:gd name="T18" fmla="*/ 2147483646 w 66"/>
              <a:gd name="T19" fmla="*/ 2147483646 h 66"/>
              <a:gd name="T20" fmla="*/ 2147483646 w 66"/>
              <a:gd name="T21" fmla="*/ 2147483646 h 66"/>
              <a:gd name="T22" fmla="*/ 2147483646 w 66"/>
              <a:gd name="T23" fmla="*/ 2147483646 h 66"/>
              <a:gd name="T24" fmla="*/ 2147483646 w 66"/>
              <a:gd name="T25" fmla="*/ 2147483646 h 66"/>
              <a:gd name="T26" fmla="*/ 2147483646 w 66"/>
              <a:gd name="T27" fmla="*/ 2147483646 h 66"/>
              <a:gd name="T28" fmla="*/ 2147483646 w 66"/>
              <a:gd name="T29" fmla="*/ 2147483646 h 66"/>
              <a:gd name="T30" fmla="*/ 2147483646 w 66"/>
              <a:gd name="T31" fmla="*/ 2147483646 h 66"/>
              <a:gd name="T32" fmla="*/ 2147483646 w 66"/>
              <a:gd name="T33" fmla="*/ 2147483646 h 66"/>
              <a:gd name="T34" fmla="*/ 2147483646 w 66"/>
              <a:gd name="T35" fmla="*/ 2147483646 h 66"/>
              <a:gd name="T36" fmla="*/ 2147483646 w 66"/>
              <a:gd name="T37" fmla="*/ 2147483646 h 66"/>
              <a:gd name="T38" fmla="*/ 2147483646 w 66"/>
              <a:gd name="T39" fmla="*/ 2147483646 h 66"/>
              <a:gd name="T40" fmla="*/ 2147483646 w 66"/>
              <a:gd name="T41" fmla="*/ 2147483646 h 66"/>
              <a:gd name="T42" fmla="*/ 2147483646 w 66"/>
              <a:gd name="T43" fmla="*/ 2147483646 h 66"/>
              <a:gd name="T44" fmla="*/ 2147483646 w 66"/>
              <a:gd name="T45" fmla="*/ 2147483646 h 66"/>
              <a:gd name="T46" fmla="*/ 2147483646 w 66"/>
              <a:gd name="T47" fmla="*/ 2147483646 h 66"/>
              <a:gd name="T48" fmla="*/ 2147483646 w 66"/>
              <a:gd name="T49" fmla="*/ 2147483646 h 66"/>
              <a:gd name="T50" fmla="*/ 2147483646 w 66"/>
              <a:gd name="T51" fmla="*/ 2147483646 h 66"/>
              <a:gd name="T52" fmla="*/ 2147483646 w 66"/>
              <a:gd name="T53" fmla="*/ 2147483646 h 66"/>
              <a:gd name="T54" fmla="*/ 2147483646 w 66"/>
              <a:gd name="T55" fmla="*/ 2147483646 h 66"/>
              <a:gd name="T56" fmla="*/ 2147483646 w 66"/>
              <a:gd name="T57" fmla="*/ 2147483646 h 66"/>
              <a:gd name="T58" fmla="*/ 2147483646 w 66"/>
              <a:gd name="T59" fmla="*/ 2147483646 h 66"/>
              <a:gd name="T60" fmla="*/ 2147483646 w 66"/>
              <a:gd name="T61" fmla="*/ 2147483646 h 66"/>
              <a:gd name="T62" fmla="*/ 2147483646 w 66"/>
              <a:gd name="T63" fmla="*/ 2147483646 h 66"/>
              <a:gd name="T64" fmla="*/ 2147483646 w 66"/>
              <a:gd name="T65" fmla="*/ 2147483646 h 66"/>
              <a:gd name="T66" fmla="*/ 2147483646 w 66"/>
              <a:gd name="T67" fmla="*/ 0 h 66"/>
              <a:gd name="T68" fmla="*/ 2147483646 w 66"/>
              <a:gd name="T69" fmla="*/ 0 h 66"/>
              <a:gd name="T70" fmla="*/ 2147483646 w 66"/>
              <a:gd name="T71" fmla="*/ 2147483646 h 66"/>
              <a:gd name="T72" fmla="*/ 2147483646 w 66"/>
              <a:gd name="T73" fmla="*/ 2147483646 h 66"/>
              <a:gd name="T74" fmla="*/ 2147483646 w 66"/>
              <a:gd name="T75" fmla="*/ 2147483646 h 6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66" h="66">
                <a:moveTo>
                  <a:pt x="16" y="5"/>
                </a:moveTo>
                <a:lnTo>
                  <a:pt x="16" y="5"/>
                </a:lnTo>
                <a:lnTo>
                  <a:pt x="11" y="10"/>
                </a:lnTo>
                <a:lnTo>
                  <a:pt x="6" y="15"/>
                </a:lnTo>
                <a:lnTo>
                  <a:pt x="3" y="19"/>
                </a:lnTo>
                <a:lnTo>
                  <a:pt x="1" y="26"/>
                </a:lnTo>
                <a:lnTo>
                  <a:pt x="0" y="32"/>
                </a:lnTo>
                <a:lnTo>
                  <a:pt x="1" y="39"/>
                </a:lnTo>
                <a:lnTo>
                  <a:pt x="3" y="45"/>
                </a:lnTo>
                <a:lnTo>
                  <a:pt x="6" y="50"/>
                </a:lnTo>
                <a:lnTo>
                  <a:pt x="9" y="55"/>
                </a:lnTo>
                <a:lnTo>
                  <a:pt x="14" y="60"/>
                </a:lnTo>
                <a:lnTo>
                  <a:pt x="21" y="63"/>
                </a:lnTo>
                <a:lnTo>
                  <a:pt x="25" y="64"/>
                </a:lnTo>
                <a:lnTo>
                  <a:pt x="32" y="66"/>
                </a:lnTo>
                <a:lnTo>
                  <a:pt x="38" y="64"/>
                </a:lnTo>
                <a:lnTo>
                  <a:pt x="45" y="63"/>
                </a:lnTo>
                <a:lnTo>
                  <a:pt x="51" y="60"/>
                </a:lnTo>
                <a:lnTo>
                  <a:pt x="56" y="56"/>
                </a:lnTo>
                <a:lnTo>
                  <a:pt x="59" y="52"/>
                </a:lnTo>
                <a:lnTo>
                  <a:pt x="62" y="45"/>
                </a:lnTo>
                <a:lnTo>
                  <a:pt x="64" y="40"/>
                </a:lnTo>
                <a:lnTo>
                  <a:pt x="66" y="34"/>
                </a:lnTo>
                <a:lnTo>
                  <a:pt x="66" y="27"/>
                </a:lnTo>
                <a:lnTo>
                  <a:pt x="64" y="21"/>
                </a:lnTo>
                <a:lnTo>
                  <a:pt x="61" y="15"/>
                </a:lnTo>
                <a:lnTo>
                  <a:pt x="56" y="10"/>
                </a:lnTo>
                <a:lnTo>
                  <a:pt x="51" y="7"/>
                </a:lnTo>
                <a:lnTo>
                  <a:pt x="46" y="3"/>
                </a:lnTo>
                <a:lnTo>
                  <a:pt x="40" y="2"/>
                </a:lnTo>
                <a:lnTo>
                  <a:pt x="33" y="0"/>
                </a:lnTo>
                <a:lnTo>
                  <a:pt x="27" y="0"/>
                </a:lnTo>
                <a:lnTo>
                  <a:pt x="21" y="2"/>
                </a:lnTo>
                <a:lnTo>
                  <a:pt x="16" y="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14" name="Freeform 101"/>
          <p:cNvSpPr>
            <a:spLocks/>
          </p:cNvSpPr>
          <p:nvPr userDrawn="1"/>
        </p:nvSpPr>
        <p:spPr bwMode="auto">
          <a:xfrm>
            <a:off x="8501063" y="4265613"/>
            <a:ext cx="209550" cy="142875"/>
          </a:xfrm>
          <a:custGeom>
            <a:avLst/>
            <a:gdLst>
              <a:gd name="T0" fmla="*/ 2147483646 w 132"/>
              <a:gd name="T1" fmla="*/ 2147483646 h 90"/>
              <a:gd name="T2" fmla="*/ 2147483646 w 132"/>
              <a:gd name="T3" fmla="*/ 2147483646 h 90"/>
              <a:gd name="T4" fmla="*/ 2147483646 w 132"/>
              <a:gd name="T5" fmla="*/ 2147483646 h 90"/>
              <a:gd name="T6" fmla="*/ 0 w 132"/>
              <a:gd name="T7" fmla="*/ 2147483646 h 90"/>
              <a:gd name="T8" fmla="*/ 0 w 132"/>
              <a:gd name="T9" fmla="*/ 2147483646 h 90"/>
              <a:gd name="T10" fmla="*/ 2147483646 w 132"/>
              <a:gd name="T11" fmla="*/ 2147483646 h 90"/>
              <a:gd name="T12" fmla="*/ 2147483646 w 132"/>
              <a:gd name="T13" fmla="*/ 2147483646 h 90"/>
              <a:gd name="T14" fmla="*/ 2147483646 w 132"/>
              <a:gd name="T15" fmla="*/ 2147483646 h 90"/>
              <a:gd name="T16" fmla="*/ 2147483646 w 132"/>
              <a:gd name="T17" fmla="*/ 2147483646 h 90"/>
              <a:gd name="T18" fmla="*/ 2147483646 w 132"/>
              <a:gd name="T19" fmla="*/ 2147483646 h 90"/>
              <a:gd name="T20" fmla="*/ 2147483646 w 132"/>
              <a:gd name="T21" fmla="*/ 2147483646 h 90"/>
              <a:gd name="T22" fmla="*/ 2147483646 w 132"/>
              <a:gd name="T23" fmla="*/ 2147483646 h 90"/>
              <a:gd name="T24" fmla="*/ 2147483646 w 132"/>
              <a:gd name="T25" fmla="*/ 2147483646 h 90"/>
              <a:gd name="T26" fmla="*/ 2147483646 w 132"/>
              <a:gd name="T27" fmla="*/ 2147483646 h 90"/>
              <a:gd name="T28" fmla="*/ 2147483646 w 132"/>
              <a:gd name="T29" fmla="*/ 2147483646 h 90"/>
              <a:gd name="T30" fmla="*/ 2147483646 w 132"/>
              <a:gd name="T31" fmla="*/ 2147483646 h 90"/>
              <a:gd name="T32" fmla="*/ 2147483646 w 132"/>
              <a:gd name="T33" fmla="*/ 2147483646 h 90"/>
              <a:gd name="T34" fmla="*/ 2147483646 w 132"/>
              <a:gd name="T35" fmla="*/ 2147483646 h 90"/>
              <a:gd name="T36" fmla="*/ 2147483646 w 132"/>
              <a:gd name="T37" fmla="*/ 2147483646 h 90"/>
              <a:gd name="T38" fmla="*/ 2147483646 w 132"/>
              <a:gd name="T39" fmla="*/ 2147483646 h 90"/>
              <a:gd name="T40" fmla="*/ 2147483646 w 132"/>
              <a:gd name="T41" fmla="*/ 2147483646 h 90"/>
              <a:gd name="T42" fmla="*/ 2147483646 w 132"/>
              <a:gd name="T43" fmla="*/ 0 h 90"/>
              <a:gd name="T44" fmla="*/ 2147483646 w 132"/>
              <a:gd name="T45" fmla="*/ 0 h 90"/>
              <a:gd name="T46" fmla="*/ 2147483646 w 132"/>
              <a:gd name="T47" fmla="*/ 2147483646 h 90"/>
              <a:gd name="T48" fmla="*/ 2147483646 w 132"/>
              <a:gd name="T49" fmla="*/ 2147483646 h 9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32" h="90">
                <a:moveTo>
                  <a:pt x="3" y="77"/>
                </a:moveTo>
                <a:lnTo>
                  <a:pt x="3" y="77"/>
                </a:lnTo>
                <a:lnTo>
                  <a:pt x="1" y="78"/>
                </a:lnTo>
                <a:lnTo>
                  <a:pt x="0" y="80"/>
                </a:lnTo>
                <a:lnTo>
                  <a:pt x="0" y="83"/>
                </a:lnTo>
                <a:lnTo>
                  <a:pt x="1" y="86"/>
                </a:lnTo>
                <a:lnTo>
                  <a:pt x="3" y="88"/>
                </a:lnTo>
                <a:lnTo>
                  <a:pt x="6" y="90"/>
                </a:lnTo>
                <a:lnTo>
                  <a:pt x="8" y="90"/>
                </a:lnTo>
                <a:lnTo>
                  <a:pt x="11" y="88"/>
                </a:lnTo>
                <a:lnTo>
                  <a:pt x="128" y="12"/>
                </a:lnTo>
                <a:lnTo>
                  <a:pt x="132" y="11"/>
                </a:lnTo>
                <a:lnTo>
                  <a:pt x="132" y="8"/>
                </a:lnTo>
                <a:lnTo>
                  <a:pt x="132" y="6"/>
                </a:lnTo>
                <a:lnTo>
                  <a:pt x="132" y="3"/>
                </a:lnTo>
                <a:lnTo>
                  <a:pt x="128" y="1"/>
                </a:lnTo>
                <a:lnTo>
                  <a:pt x="127" y="0"/>
                </a:lnTo>
                <a:lnTo>
                  <a:pt x="124" y="0"/>
                </a:lnTo>
                <a:lnTo>
                  <a:pt x="122" y="1"/>
                </a:lnTo>
                <a:lnTo>
                  <a:pt x="3" y="7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15" name="Freeform 102"/>
          <p:cNvSpPr>
            <a:spLocks/>
          </p:cNvSpPr>
          <p:nvPr userDrawn="1"/>
        </p:nvSpPr>
        <p:spPr bwMode="auto">
          <a:xfrm>
            <a:off x="8820150" y="4148138"/>
            <a:ext cx="211138" cy="80962"/>
          </a:xfrm>
          <a:custGeom>
            <a:avLst/>
            <a:gdLst>
              <a:gd name="T0" fmla="*/ 2147483646 w 133"/>
              <a:gd name="T1" fmla="*/ 2147483646 h 51"/>
              <a:gd name="T2" fmla="*/ 2147483646 w 133"/>
              <a:gd name="T3" fmla="*/ 2147483646 h 51"/>
              <a:gd name="T4" fmla="*/ 0 w 133"/>
              <a:gd name="T5" fmla="*/ 2147483646 h 51"/>
              <a:gd name="T6" fmla="*/ 0 w 133"/>
              <a:gd name="T7" fmla="*/ 2147483646 h 51"/>
              <a:gd name="T8" fmla="*/ 0 w 133"/>
              <a:gd name="T9" fmla="*/ 2147483646 h 51"/>
              <a:gd name="T10" fmla="*/ 0 w 133"/>
              <a:gd name="T11" fmla="*/ 2147483646 h 51"/>
              <a:gd name="T12" fmla="*/ 2147483646 w 133"/>
              <a:gd name="T13" fmla="*/ 2147483646 h 51"/>
              <a:gd name="T14" fmla="*/ 2147483646 w 133"/>
              <a:gd name="T15" fmla="*/ 2147483646 h 51"/>
              <a:gd name="T16" fmla="*/ 2147483646 w 133"/>
              <a:gd name="T17" fmla="*/ 2147483646 h 51"/>
              <a:gd name="T18" fmla="*/ 2147483646 w 133"/>
              <a:gd name="T19" fmla="*/ 2147483646 h 51"/>
              <a:gd name="T20" fmla="*/ 2147483646 w 133"/>
              <a:gd name="T21" fmla="*/ 2147483646 h 51"/>
              <a:gd name="T22" fmla="*/ 2147483646 w 133"/>
              <a:gd name="T23" fmla="*/ 2147483646 h 51"/>
              <a:gd name="T24" fmla="*/ 2147483646 w 133"/>
              <a:gd name="T25" fmla="*/ 2147483646 h 51"/>
              <a:gd name="T26" fmla="*/ 2147483646 w 133"/>
              <a:gd name="T27" fmla="*/ 2147483646 h 51"/>
              <a:gd name="T28" fmla="*/ 2147483646 w 133"/>
              <a:gd name="T29" fmla="*/ 0 h 51"/>
              <a:gd name="T30" fmla="*/ 2147483646 w 133"/>
              <a:gd name="T31" fmla="*/ 0 h 51"/>
              <a:gd name="T32" fmla="*/ 2147483646 w 133"/>
              <a:gd name="T33" fmla="*/ 2147483646 h 5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3" h="51">
                <a:moveTo>
                  <a:pt x="3" y="43"/>
                </a:moveTo>
                <a:lnTo>
                  <a:pt x="3" y="43"/>
                </a:lnTo>
                <a:lnTo>
                  <a:pt x="0" y="45"/>
                </a:lnTo>
                <a:lnTo>
                  <a:pt x="0" y="48"/>
                </a:lnTo>
                <a:lnTo>
                  <a:pt x="1" y="51"/>
                </a:lnTo>
                <a:lnTo>
                  <a:pt x="5" y="51"/>
                </a:lnTo>
                <a:lnTo>
                  <a:pt x="132" y="9"/>
                </a:lnTo>
                <a:lnTo>
                  <a:pt x="133" y="6"/>
                </a:lnTo>
                <a:lnTo>
                  <a:pt x="133" y="3"/>
                </a:lnTo>
                <a:lnTo>
                  <a:pt x="132" y="0"/>
                </a:lnTo>
                <a:lnTo>
                  <a:pt x="128" y="0"/>
                </a:lnTo>
                <a:lnTo>
                  <a:pt x="3" y="43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16" name="Freeform 103"/>
          <p:cNvSpPr>
            <a:spLocks/>
          </p:cNvSpPr>
          <p:nvPr userDrawn="1"/>
        </p:nvSpPr>
        <p:spPr bwMode="auto">
          <a:xfrm>
            <a:off x="8816975" y="4070350"/>
            <a:ext cx="188913" cy="133350"/>
          </a:xfrm>
          <a:custGeom>
            <a:avLst/>
            <a:gdLst>
              <a:gd name="T0" fmla="*/ 2147483646 w 119"/>
              <a:gd name="T1" fmla="*/ 2147483646 h 84"/>
              <a:gd name="T2" fmla="*/ 2147483646 w 119"/>
              <a:gd name="T3" fmla="*/ 2147483646 h 84"/>
              <a:gd name="T4" fmla="*/ 0 w 119"/>
              <a:gd name="T5" fmla="*/ 2147483646 h 84"/>
              <a:gd name="T6" fmla="*/ 0 w 119"/>
              <a:gd name="T7" fmla="*/ 2147483646 h 84"/>
              <a:gd name="T8" fmla="*/ 0 w 119"/>
              <a:gd name="T9" fmla="*/ 2147483646 h 84"/>
              <a:gd name="T10" fmla="*/ 0 w 119"/>
              <a:gd name="T11" fmla="*/ 2147483646 h 84"/>
              <a:gd name="T12" fmla="*/ 2147483646 w 119"/>
              <a:gd name="T13" fmla="*/ 2147483646 h 84"/>
              <a:gd name="T14" fmla="*/ 2147483646 w 119"/>
              <a:gd name="T15" fmla="*/ 2147483646 h 84"/>
              <a:gd name="T16" fmla="*/ 2147483646 w 119"/>
              <a:gd name="T17" fmla="*/ 2147483646 h 84"/>
              <a:gd name="T18" fmla="*/ 2147483646 w 119"/>
              <a:gd name="T19" fmla="*/ 2147483646 h 84"/>
              <a:gd name="T20" fmla="*/ 2147483646 w 119"/>
              <a:gd name="T21" fmla="*/ 2147483646 h 84"/>
              <a:gd name="T22" fmla="*/ 2147483646 w 119"/>
              <a:gd name="T23" fmla="*/ 2147483646 h 84"/>
              <a:gd name="T24" fmla="*/ 2147483646 w 119"/>
              <a:gd name="T25" fmla="*/ 2147483646 h 84"/>
              <a:gd name="T26" fmla="*/ 2147483646 w 119"/>
              <a:gd name="T27" fmla="*/ 2147483646 h 84"/>
              <a:gd name="T28" fmla="*/ 2147483646 w 119"/>
              <a:gd name="T29" fmla="*/ 0 h 84"/>
              <a:gd name="T30" fmla="*/ 2147483646 w 119"/>
              <a:gd name="T31" fmla="*/ 2147483646 h 84"/>
              <a:gd name="T32" fmla="*/ 2147483646 w 119"/>
              <a:gd name="T33" fmla="*/ 2147483646 h 8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19" h="84">
                <a:moveTo>
                  <a:pt x="2" y="76"/>
                </a:moveTo>
                <a:lnTo>
                  <a:pt x="2" y="76"/>
                </a:lnTo>
                <a:lnTo>
                  <a:pt x="0" y="79"/>
                </a:lnTo>
                <a:lnTo>
                  <a:pt x="0" y="82"/>
                </a:lnTo>
                <a:lnTo>
                  <a:pt x="3" y="84"/>
                </a:lnTo>
                <a:lnTo>
                  <a:pt x="7" y="84"/>
                </a:lnTo>
                <a:lnTo>
                  <a:pt x="116" y="8"/>
                </a:lnTo>
                <a:lnTo>
                  <a:pt x="119" y="7"/>
                </a:lnTo>
                <a:lnTo>
                  <a:pt x="118" y="2"/>
                </a:lnTo>
                <a:lnTo>
                  <a:pt x="114" y="0"/>
                </a:lnTo>
                <a:lnTo>
                  <a:pt x="111" y="2"/>
                </a:lnTo>
                <a:lnTo>
                  <a:pt x="2" y="76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17" name="Freeform 104"/>
          <p:cNvSpPr>
            <a:spLocks/>
          </p:cNvSpPr>
          <p:nvPr userDrawn="1"/>
        </p:nvSpPr>
        <p:spPr bwMode="auto">
          <a:xfrm>
            <a:off x="8828088" y="4221163"/>
            <a:ext cx="223837" cy="31750"/>
          </a:xfrm>
          <a:custGeom>
            <a:avLst/>
            <a:gdLst>
              <a:gd name="T0" fmla="*/ 2147483646 w 141"/>
              <a:gd name="T1" fmla="*/ 2147483646 h 20"/>
              <a:gd name="T2" fmla="*/ 2147483646 w 141"/>
              <a:gd name="T3" fmla="*/ 2147483646 h 20"/>
              <a:gd name="T4" fmla="*/ 2147483646 w 141"/>
              <a:gd name="T5" fmla="*/ 2147483646 h 20"/>
              <a:gd name="T6" fmla="*/ 0 w 141"/>
              <a:gd name="T7" fmla="*/ 2147483646 h 20"/>
              <a:gd name="T8" fmla="*/ 0 w 141"/>
              <a:gd name="T9" fmla="*/ 2147483646 h 20"/>
              <a:gd name="T10" fmla="*/ 0 w 141"/>
              <a:gd name="T11" fmla="*/ 2147483646 h 20"/>
              <a:gd name="T12" fmla="*/ 2147483646 w 141"/>
              <a:gd name="T13" fmla="*/ 2147483646 h 20"/>
              <a:gd name="T14" fmla="*/ 2147483646 w 141"/>
              <a:gd name="T15" fmla="*/ 2147483646 h 20"/>
              <a:gd name="T16" fmla="*/ 2147483646 w 141"/>
              <a:gd name="T17" fmla="*/ 2147483646 h 20"/>
              <a:gd name="T18" fmla="*/ 2147483646 w 141"/>
              <a:gd name="T19" fmla="*/ 2147483646 h 20"/>
              <a:gd name="T20" fmla="*/ 2147483646 w 141"/>
              <a:gd name="T21" fmla="*/ 2147483646 h 20"/>
              <a:gd name="T22" fmla="*/ 2147483646 w 141"/>
              <a:gd name="T23" fmla="*/ 2147483646 h 20"/>
              <a:gd name="T24" fmla="*/ 2147483646 w 141"/>
              <a:gd name="T25" fmla="*/ 2147483646 h 20"/>
              <a:gd name="T26" fmla="*/ 2147483646 w 141"/>
              <a:gd name="T27" fmla="*/ 2147483646 h 20"/>
              <a:gd name="T28" fmla="*/ 2147483646 w 141"/>
              <a:gd name="T29" fmla="*/ 0 h 20"/>
              <a:gd name="T30" fmla="*/ 2147483646 w 141"/>
              <a:gd name="T31" fmla="*/ 0 h 20"/>
              <a:gd name="T32" fmla="*/ 2147483646 w 141"/>
              <a:gd name="T33" fmla="*/ 2147483646 h 2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1" h="20">
                <a:moveTo>
                  <a:pt x="4" y="12"/>
                </a:moveTo>
                <a:lnTo>
                  <a:pt x="4" y="12"/>
                </a:lnTo>
                <a:lnTo>
                  <a:pt x="1" y="13"/>
                </a:lnTo>
                <a:lnTo>
                  <a:pt x="0" y="16"/>
                </a:lnTo>
                <a:lnTo>
                  <a:pt x="1" y="20"/>
                </a:lnTo>
                <a:lnTo>
                  <a:pt x="4" y="20"/>
                </a:lnTo>
                <a:lnTo>
                  <a:pt x="138" y="8"/>
                </a:lnTo>
                <a:lnTo>
                  <a:pt x="140" y="7"/>
                </a:lnTo>
                <a:lnTo>
                  <a:pt x="141" y="3"/>
                </a:lnTo>
                <a:lnTo>
                  <a:pt x="140" y="0"/>
                </a:lnTo>
                <a:lnTo>
                  <a:pt x="136" y="0"/>
                </a:lnTo>
                <a:lnTo>
                  <a:pt x="4" y="1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18" name="Freeform 105"/>
          <p:cNvSpPr>
            <a:spLocks/>
          </p:cNvSpPr>
          <p:nvPr userDrawn="1"/>
        </p:nvSpPr>
        <p:spPr bwMode="auto">
          <a:xfrm>
            <a:off x="8794750" y="4017963"/>
            <a:ext cx="160338" cy="163512"/>
          </a:xfrm>
          <a:custGeom>
            <a:avLst/>
            <a:gdLst>
              <a:gd name="T0" fmla="*/ 2147483646 w 101"/>
              <a:gd name="T1" fmla="*/ 2147483646 h 103"/>
              <a:gd name="T2" fmla="*/ 2147483646 w 101"/>
              <a:gd name="T3" fmla="*/ 2147483646 h 103"/>
              <a:gd name="T4" fmla="*/ 0 w 101"/>
              <a:gd name="T5" fmla="*/ 2147483646 h 103"/>
              <a:gd name="T6" fmla="*/ 2147483646 w 101"/>
              <a:gd name="T7" fmla="*/ 2147483646 h 103"/>
              <a:gd name="T8" fmla="*/ 2147483646 w 101"/>
              <a:gd name="T9" fmla="*/ 2147483646 h 103"/>
              <a:gd name="T10" fmla="*/ 2147483646 w 101"/>
              <a:gd name="T11" fmla="*/ 2147483646 h 103"/>
              <a:gd name="T12" fmla="*/ 2147483646 w 101"/>
              <a:gd name="T13" fmla="*/ 2147483646 h 103"/>
              <a:gd name="T14" fmla="*/ 2147483646 w 101"/>
              <a:gd name="T15" fmla="*/ 2147483646 h 103"/>
              <a:gd name="T16" fmla="*/ 2147483646 w 101"/>
              <a:gd name="T17" fmla="*/ 2147483646 h 103"/>
              <a:gd name="T18" fmla="*/ 2147483646 w 101"/>
              <a:gd name="T19" fmla="*/ 2147483646 h 103"/>
              <a:gd name="T20" fmla="*/ 2147483646 w 101"/>
              <a:gd name="T21" fmla="*/ 2147483646 h 103"/>
              <a:gd name="T22" fmla="*/ 2147483646 w 101"/>
              <a:gd name="T23" fmla="*/ 0 h 103"/>
              <a:gd name="T24" fmla="*/ 2147483646 w 101"/>
              <a:gd name="T25" fmla="*/ 0 h 103"/>
              <a:gd name="T26" fmla="*/ 2147483646 w 101"/>
              <a:gd name="T27" fmla="*/ 0 h 103"/>
              <a:gd name="T28" fmla="*/ 2147483646 w 101"/>
              <a:gd name="T29" fmla="*/ 0 h 103"/>
              <a:gd name="T30" fmla="*/ 2147483646 w 101"/>
              <a:gd name="T31" fmla="*/ 0 h 103"/>
              <a:gd name="T32" fmla="*/ 2147483646 w 101"/>
              <a:gd name="T33" fmla="*/ 2147483646 h 10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1" h="103">
                <a:moveTo>
                  <a:pt x="1" y="96"/>
                </a:moveTo>
                <a:lnTo>
                  <a:pt x="1" y="96"/>
                </a:lnTo>
                <a:lnTo>
                  <a:pt x="0" y="99"/>
                </a:lnTo>
                <a:lnTo>
                  <a:pt x="1" y="103"/>
                </a:lnTo>
                <a:lnTo>
                  <a:pt x="5" y="103"/>
                </a:lnTo>
                <a:lnTo>
                  <a:pt x="8" y="103"/>
                </a:lnTo>
                <a:lnTo>
                  <a:pt x="101" y="6"/>
                </a:lnTo>
                <a:lnTo>
                  <a:pt x="101" y="3"/>
                </a:lnTo>
                <a:lnTo>
                  <a:pt x="101" y="0"/>
                </a:lnTo>
                <a:lnTo>
                  <a:pt x="98" y="0"/>
                </a:lnTo>
                <a:lnTo>
                  <a:pt x="95" y="0"/>
                </a:lnTo>
                <a:lnTo>
                  <a:pt x="1" y="96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19" name="Freeform 106"/>
          <p:cNvSpPr>
            <a:spLocks/>
          </p:cNvSpPr>
          <p:nvPr userDrawn="1"/>
        </p:nvSpPr>
        <p:spPr bwMode="auto">
          <a:xfrm>
            <a:off x="8815388" y="4271963"/>
            <a:ext cx="223837" cy="26987"/>
          </a:xfrm>
          <a:custGeom>
            <a:avLst/>
            <a:gdLst>
              <a:gd name="T0" fmla="*/ 2147483646 w 141"/>
              <a:gd name="T1" fmla="*/ 0 h 17"/>
              <a:gd name="T2" fmla="*/ 2147483646 w 141"/>
              <a:gd name="T3" fmla="*/ 0 h 17"/>
              <a:gd name="T4" fmla="*/ 2147483646 w 141"/>
              <a:gd name="T5" fmla="*/ 2147483646 h 17"/>
              <a:gd name="T6" fmla="*/ 0 w 141"/>
              <a:gd name="T7" fmla="*/ 2147483646 h 17"/>
              <a:gd name="T8" fmla="*/ 0 w 141"/>
              <a:gd name="T9" fmla="*/ 2147483646 h 17"/>
              <a:gd name="T10" fmla="*/ 0 w 141"/>
              <a:gd name="T11" fmla="*/ 2147483646 h 17"/>
              <a:gd name="T12" fmla="*/ 2147483646 w 141"/>
              <a:gd name="T13" fmla="*/ 2147483646 h 17"/>
              <a:gd name="T14" fmla="*/ 2147483646 w 141"/>
              <a:gd name="T15" fmla="*/ 2147483646 h 17"/>
              <a:gd name="T16" fmla="*/ 2147483646 w 141"/>
              <a:gd name="T17" fmla="*/ 2147483646 h 17"/>
              <a:gd name="T18" fmla="*/ 2147483646 w 141"/>
              <a:gd name="T19" fmla="*/ 2147483646 h 17"/>
              <a:gd name="T20" fmla="*/ 2147483646 w 141"/>
              <a:gd name="T21" fmla="*/ 2147483646 h 17"/>
              <a:gd name="T22" fmla="*/ 2147483646 w 141"/>
              <a:gd name="T23" fmla="*/ 2147483646 h 17"/>
              <a:gd name="T24" fmla="*/ 2147483646 w 141"/>
              <a:gd name="T25" fmla="*/ 2147483646 h 17"/>
              <a:gd name="T26" fmla="*/ 2147483646 w 141"/>
              <a:gd name="T27" fmla="*/ 2147483646 h 17"/>
              <a:gd name="T28" fmla="*/ 2147483646 w 141"/>
              <a:gd name="T29" fmla="*/ 2147483646 h 17"/>
              <a:gd name="T30" fmla="*/ 2147483646 w 141"/>
              <a:gd name="T31" fmla="*/ 2147483646 h 17"/>
              <a:gd name="T32" fmla="*/ 2147483646 w 141"/>
              <a:gd name="T33" fmla="*/ 0 h 1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1" h="17">
                <a:moveTo>
                  <a:pt x="4" y="0"/>
                </a:moveTo>
                <a:lnTo>
                  <a:pt x="4" y="0"/>
                </a:lnTo>
                <a:lnTo>
                  <a:pt x="1" y="2"/>
                </a:lnTo>
                <a:lnTo>
                  <a:pt x="0" y="5"/>
                </a:lnTo>
                <a:lnTo>
                  <a:pt x="1" y="8"/>
                </a:lnTo>
                <a:lnTo>
                  <a:pt x="4" y="10"/>
                </a:lnTo>
                <a:lnTo>
                  <a:pt x="136" y="17"/>
                </a:lnTo>
                <a:lnTo>
                  <a:pt x="139" y="17"/>
                </a:lnTo>
                <a:lnTo>
                  <a:pt x="141" y="13"/>
                </a:lnTo>
                <a:lnTo>
                  <a:pt x="141" y="10"/>
                </a:lnTo>
                <a:lnTo>
                  <a:pt x="138" y="8"/>
                </a:lnTo>
                <a:lnTo>
                  <a:pt x="4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0" name="Freeform 107"/>
          <p:cNvSpPr>
            <a:spLocks/>
          </p:cNvSpPr>
          <p:nvPr userDrawn="1"/>
        </p:nvSpPr>
        <p:spPr bwMode="auto">
          <a:xfrm>
            <a:off x="8794750" y="4292600"/>
            <a:ext cx="215900" cy="69850"/>
          </a:xfrm>
          <a:custGeom>
            <a:avLst/>
            <a:gdLst>
              <a:gd name="T0" fmla="*/ 2147483646 w 136"/>
              <a:gd name="T1" fmla="*/ 0 h 44"/>
              <a:gd name="T2" fmla="*/ 2147483646 w 136"/>
              <a:gd name="T3" fmla="*/ 0 h 44"/>
              <a:gd name="T4" fmla="*/ 2147483646 w 136"/>
              <a:gd name="T5" fmla="*/ 0 h 44"/>
              <a:gd name="T6" fmla="*/ 0 w 136"/>
              <a:gd name="T7" fmla="*/ 2147483646 h 44"/>
              <a:gd name="T8" fmla="*/ 0 w 136"/>
              <a:gd name="T9" fmla="*/ 2147483646 h 44"/>
              <a:gd name="T10" fmla="*/ 0 w 136"/>
              <a:gd name="T11" fmla="*/ 2147483646 h 44"/>
              <a:gd name="T12" fmla="*/ 2147483646 w 136"/>
              <a:gd name="T13" fmla="*/ 2147483646 h 44"/>
              <a:gd name="T14" fmla="*/ 2147483646 w 136"/>
              <a:gd name="T15" fmla="*/ 2147483646 h 44"/>
              <a:gd name="T16" fmla="*/ 2147483646 w 136"/>
              <a:gd name="T17" fmla="*/ 2147483646 h 44"/>
              <a:gd name="T18" fmla="*/ 2147483646 w 136"/>
              <a:gd name="T19" fmla="*/ 2147483646 h 44"/>
              <a:gd name="T20" fmla="*/ 2147483646 w 136"/>
              <a:gd name="T21" fmla="*/ 2147483646 h 44"/>
              <a:gd name="T22" fmla="*/ 2147483646 w 136"/>
              <a:gd name="T23" fmla="*/ 2147483646 h 44"/>
              <a:gd name="T24" fmla="*/ 2147483646 w 136"/>
              <a:gd name="T25" fmla="*/ 2147483646 h 44"/>
              <a:gd name="T26" fmla="*/ 2147483646 w 136"/>
              <a:gd name="T27" fmla="*/ 2147483646 h 44"/>
              <a:gd name="T28" fmla="*/ 2147483646 w 136"/>
              <a:gd name="T29" fmla="*/ 2147483646 h 44"/>
              <a:gd name="T30" fmla="*/ 2147483646 w 136"/>
              <a:gd name="T31" fmla="*/ 2147483646 h 44"/>
              <a:gd name="T32" fmla="*/ 2147483646 w 136"/>
              <a:gd name="T33" fmla="*/ 0 h 4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6" h="44">
                <a:moveTo>
                  <a:pt x="6" y="0"/>
                </a:moveTo>
                <a:lnTo>
                  <a:pt x="6" y="0"/>
                </a:lnTo>
                <a:lnTo>
                  <a:pt x="3" y="0"/>
                </a:lnTo>
                <a:lnTo>
                  <a:pt x="0" y="4"/>
                </a:lnTo>
                <a:lnTo>
                  <a:pt x="1" y="7"/>
                </a:lnTo>
                <a:lnTo>
                  <a:pt x="3" y="8"/>
                </a:lnTo>
                <a:lnTo>
                  <a:pt x="132" y="44"/>
                </a:lnTo>
                <a:lnTo>
                  <a:pt x="135" y="44"/>
                </a:lnTo>
                <a:lnTo>
                  <a:pt x="136" y="40"/>
                </a:lnTo>
                <a:lnTo>
                  <a:pt x="136" y="37"/>
                </a:lnTo>
                <a:lnTo>
                  <a:pt x="133" y="36"/>
                </a:lnTo>
                <a:lnTo>
                  <a:pt x="6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1" name="Freeform 108"/>
          <p:cNvSpPr>
            <a:spLocks/>
          </p:cNvSpPr>
          <p:nvPr userDrawn="1"/>
        </p:nvSpPr>
        <p:spPr bwMode="auto">
          <a:xfrm>
            <a:off x="8770938" y="4311650"/>
            <a:ext cx="193675" cy="119063"/>
          </a:xfrm>
          <a:custGeom>
            <a:avLst/>
            <a:gdLst>
              <a:gd name="T0" fmla="*/ 2147483646 w 122"/>
              <a:gd name="T1" fmla="*/ 0 h 75"/>
              <a:gd name="T2" fmla="*/ 2147483646 w 122"/>
              <a:gd name="T3" fmla="*/ 0 h 75"/>
              <a:gd name="T4" fmla="*/ 2147483646 w 122"/>
              <a:gd name="T5" fmla="*/ 0 h 75"/>
              <a:gd name="T6" fmla="*/ 0 w 122"/>
              <a:gd name="T7" fmla="*/ 2147483646 h 75"/>
              <a:gd name="T8" fmla="*/ 0 w 122"/>
              <a:gd name="T9" fmla="*/ 2147483646 h 75"/>
              <a:gd name="T10" fmla="*/ 0 w 122"/>
              <a:gd name="T11" fmla="*/ 2147483646 h 75"/>
              <a:gd name="T12" fmla="*/ 0 w 122"/>
              <a:gd name="T13" fmla="*/ 2147483646 h 75"/>
              <a:gd name="T14" fmla="*/ 2147483646 w 122"/>
              <a:gd name="T15" fmla="*/ 2147483646 h 75"/>
              <a:gd name="T16" fmla="*/ 2147483646 w 122"/>
              <a:gd name="T17" fmla="*/ 2147483646 h 75"/>
              <a:gd name="T18" fmla="*/ 2147483646 w 122"/>
              <a:gd name="T19" fmla="*/ 2147483646 h 75"/>
              <a:gd name="T20" fmla="*/ 2147483646 w 122"/>
              <a:gd name="T21" fmla="*/ 2147483646 h 75"/>
              <a:gd name="T22" fmla="*/ 2147483646 w 122"/>
              <a:gd name="T23" fmla="*/ 2147483646 h 75"/>
              <a:gd name="T24" fmla="*/ 2147483646 w 122"/>
              <a:gd name="T25" fmla="*/ 2147483646 h 75"/>
              <a:gd name="T26" fmla="*/ 2147483646 w 122"/>
              <a:gd name="T27" fmla="*/ 2147483646 h 75"/>
              <a:gd name="T28" fmla="*/ 2147483646 w 122"/>
              <a:gd name="T29" fmla="*/ 2147483646 h 75"/>
              <a:gd name="T30" fmla="*/ 2147483646 w 122"/>
              <a:gd name="T31" fmla="*/ 2147483646 h 75"/>
              <a:gd name="T32" fmla="*/ 2147483646 w 122"/>
              <a:gd name="T33" fmla="*/ 0 h 7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2" h="75">
                <a:moveTo>
                  <a:pt x="7" y="0"/>
                </a:moveTo>
                <a:lnTo>
                  <a:pt x="7" y="0"/>
                </a:lnTo>
                <a:lnTo>
                  <a:pt x="3" y="0"/>
                </a:lnTo>
                <a:lnTo>
                  <a:pt x="0" y="1"/>
                </a:lnTo>
                <a:lnTo>
                  <a:pt x="0" y="4"/>
                </a:lnTo>
                <a:lnTo>
                  <a:pt x="2" y="8"/>
                </a:lnTo>
                <a:lnTo>
                  <a:pt x="114" y="73"/>
                </a:lnTo>
                <a:lnTo>
                  <a:pt x="119" y="75"/>
                </a:lnTo>
                <a:lnTo>
                  <a:pt x="121" y="72"/>
                </a:lnTo>
                <a:lnTo>
                  <a:pt x="122" y="69"/>
                </a:lnTo>
                <a:lnTo>
                  <a:pt x="119" y="65"/>
                </a:lnTo>
                <a:lnTo>
                  <a:pt x="7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2" name="Freeform 109"/>
          <p:cNvSpPr>
            <a:spLocks/>
          </p:cNvSpPr>
          <p:nvPr userDrawn="1"/>
        </p:nvSpPr>
        <p:spPr bwMode="auto">
          <a:xfrm>
            <a:off x="8769350" y="3968750"/>
            <a:ext cx="114300" cy="201613"/>
          </a:xfrm>
          <a:custGeom>
            <a:avLst/>
            <a:gdLst>
              <a:gd name="T0" fmla="*/ 2147483646 w 72"/>
              <a:gd name="T1" fmla="*/ 2147483646 h 127"/>
              <a:gd name="T2" fmla="*/ 2147483646 w 72"/>
              <a:gd name="T3" fmla="*/ 2147483646 h 127"/>
              <a:gd name="T4" fmla="*/ 0 w 72"/>
              <a:gd name="T5" fmla="*/ 2147483646 h 127"/>
              <a:gd name="T6" fmla="*/ 2147483646 w 72"/>
              <a:gd name="T7" fmla="*/ 2147483646 h 127"/>
              <a:gd name="T8" fmla="*/ 2147483646 w 72"/>
              <a:gd name="T9" fmla="*/ 2147483646 h 127"/>
              <a:gd name="T10" fmla="*/ 2147483646 w 72"/>
              <a:gd name="T11" fmla="*/ 2147483646 h 127"/>
              <a:gd name="T12" fmla="*/ 2147483646 w 72"/>
              <a:gd name="T13" fmla="*/ 2147483646 h 127"/>
              <a:gd name="T14" fmla="*/ 2147483646 w 72"/>
              <a:gd name="T15" fmla="*/ 2147483646 h 127"/>
              <a:gd name="T16" fmla="*/ 2147483646 w 72"/>
              <a:gd name="T17" fmla="*/ 2147483646 h 127"/>
              <a:gd name="T18" fmla="*/ 2147483646 w 72"/>
              <a:gd name="T19" fmla="*/ 2147483646 h 127"/>
              <a:gd name="T20" fmla="*/ 2147483646 w 72"/>
              <a:gd name="T21" fmla="*/ 2147483646 h 127"/>
              <a:gd name="T22" fmla="*/ 2147483646 w 72"/>
              <a:gd name="T23" fmla="*/ 2147483646 h 127"/>
              <a:gd name="T24" fmla="*/ 2147483646 w 72"/>
              <a:gd name="T25" fmla="*/ 2147483646 h 127"/>
              <a:gd name="T26" fmla="*/ 2147483646 w 72"/>
              <a:gd name="T27" fmla="*/ 2147483646 h 127"/>
              <a:gd name="T28" fmla="*/ 2147483646 w 72"/>
              <a:gd name="T29" fmla="*/ 0 h 127"/>
              <a:gd name="T30" fmla="*/ 2147483646 w 72"/>
              <a:gd name="T31" fmla="*/ 2147483646 h 127"/>
              <a:gd name="T32" fmla="*/ 2147483646 w 72"/>
              <a:gd name="T33" fmla="*/ 2147483646 h 12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72" h="127">
                <a:moveTo>
                  <a:pt x="1" y="121"/>
                </a:moveTo>
                <a:lnTo>
                  <a:pt x="1" y="121"/>
                </a:lnTo>
                <a:lnTo>
                  <a:pt x="0" y="124"/>
                </a:lnTo>
                <a:lnTo>
                  <a:pt x="3" y="126"/>
                </a:lnTo>
                <a:lnTo>
                  <a:pt x="6" y="127"/>
                </a:lnTo>
                <a:lnTo>
                  <a:pt x="9" y="124"/>
                </a:lnTo>
                <a:lnTo>
                  <a:pt x="72" y="7"/>
                </a:lnTo>
                <a:lnTo>
                  <a:pt x="72" y="3"/>
                </a:lnTo>
                <a:lnTo>
                  <a:pt x="69" y="2"/>
                </a:lnTo>
                <a:lnTo>
                  <a:pt x="66" y="0"/>
                </a:lnTo>
                <a:lnTo>
                  <a:pt x="64" y="3"/>
                </a:lnTo>
                <a:lnTo>
                  <a:pt x="1" y="121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3" name="Freeform 110"/>
          <p:cNvSpPr>
            <a:spLocks/>
          </p:cNvSpPr>
          <p:nvPr userDrawn="1"/>
        </p:nvSpPr>
        <p:spPr bwMode="auto">
          <a:xfrm>
            <a:off x="8736013" y="3948113"/>
            <a:ext cx="76200" cy="214312"/>
          </a:xfrm>
          <a:custGeom>
            <a:avLst/>
            <a:gdLst>
              <a:gd name="T0" fmla="*/ 0 w 48"/>
              <a:gd name="T1" fmla="*/ 2147483646 h 135"/>
              <a:gd name="T2" fmla="*/ 0 w 48"/>
              <a:gd name="T3" fmla="*/ 2147483646 h 135"/>
              <a:gd name="T4" fmla="*/ 0 w 48"/>
              <a:gd name="T5" fmla="*/ 2147483646 h 135"/>
              <a:gd name="T6" fmla="*/ 2147483646 w 48"/>
              <a:gd name="T7" fmla="*/ 2147483646 h 135"/>
              <a:gd name="T8" fmla="*/ 2147483646 w 48"/>
              <a:gd name="T9" fmla="*/ 2147483646 h 135"/>
              <a:gd name="T10" fmla="*/ 2147483646 w 48"/>
              <a:gd name="T11" fmla="*/ 2147483646 h 135"/>
              <a:gd name="T12" fmla="*/ 2147483646 w 48"/>
              <a:gd name="T13" fmla="*/ 2147483646 h 135"/>
              <a:gd name="T14" fmla="*/ 2147483646 w 48"/>
              <a:gd name="T15" fmla="*/ 2147483646 h 135"/>
              <a:gd name="T16" fmla="*/ 2147483646 w 48"/>
              <a:gd name="T17" fmla="*/ 2147483646 h 135"/>
              <a:gd name="T18" fmla="*/ 2147483646 w 48"/>
              <a:gd name="T19" fmla="*/ 2147483646 h 135"/>
              <a:gd name="T20" fmla="*/ 2147483646 w 48"/>
              <a:gd name="T21" fmla="*/ 2147483646 h 135"/>
              <a:gd name="T22" fmla="*/ 2147483646 w 48"/>
              <a:gd name="T23" fmla="*/ 0 h 135"/>
              <a:gd name="T24" fmla="*/ 2147483646 w 48"/>
              <a:gd name="T25" fmla="*/ 0 h 135"/>
              <a:gd name="T26" fmla="*/ 2147483646 w 48"/>
              <a:gd name="T27" fmla="*/ 0 h 135"/>
              <a:gd name="T28" fmla="*/ 2147483646 w 48"/>
              <a:gd name="T29" fmla="*/ 0 h 135"/>
              <a:gd name="T30" fmla="*/ 2147483646 w 48"/>
              <a:gd name="T31" fmla="*/ 2147483646 h 135"/>
              <a:gd name="T32" fmla="*/ 0 w 48"/>
              <a:gd name="T33" fmla="*/ 2147483646 h 13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8" h="135">
                <a:moveTo>
                  <a:pt x="0" y="130"/>
                </a:moveTo>
                <a:lnTo>
                  <a:pt x="0" y="130"/>
                </a:lnTo>
                <a:lnTo>
                  <a:pt x="0" y="134"/>
                </a:lnTo>
                <a:lnTo>
                  <a:pt x="1" y="135"/>
                </a:lnTo>
                <a:lnTo>
                  <a:pt x="6" y="135"/>
                </a:lnTo>
                <a:lnTo>
                  <a:pt x="8" y="132"/>
                </a:lnTo>
                <a:lnTo>
                  <a:pt x="48" y="7"/>
                </a:lnTo>
                <a:lnTo>
                  <a:pt x="48" y="3"/>
                </a:lnTo>
                <a:lnTo>
                  <a:pt x="46" y="0"/>
                </a:lnTo>
                <a:lnTo>
                  <a:pt x="42" y="0"/>
                </a:lnTo>
                <a:lnTo>
                  <a:pt x="40" y="3"/>
                </a:lnTo>
                <a:lnTo>
                  <a:pt x="0" y="13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4" name="Freeform 111"/>
          <p:cNvSpPr>
            <a:spLocks/>
          </p:cNvSpPr>
          <p:nvPr userDrawn="1"/>
        </p:nvSpPr>
        <p:spPr bwMode="auto">
          <a:xfrm>
            <a:off x="8707438" y="3951288"/>
            <a:ext cx="30162" cy="223837"/>
          </a:xfrm>
          <a:custGeom>
            <a:avLst/>
            <a:gdLst>
              <a:gd name="T0" fmla="*/ 0 w 19"/>
              <a:gd name="T1" fmla="*/ 2147483646 h 141"/>
              <a:gd name="T2" fmla="*/ 0 w 19"/>
              <a:gd name="T3" fmla="*/ 2147483646 h 141"/>
              <a:gd name="T4" fmla="*/ 2147483646 w 19"/>
              <a:gd name="T5" fmla="*/ 2147483646 h 141"/>
              <a:gd name="T6" fmla="*/ 2147483646 w 19"/>
              <a:gd name="T7" fmla="*/ 2147483646 h 141"/>
              <a:gd name="T8" fmla="*/ 2147483646 w 19"/>
              <a:gd name="T9" fmla="*/ 2147483646 h 141"/>
              <a:gd name="T10" fmla="*/ 2147483646 w 19"/>
              <a:gd name="T11" fmla="*/ 2147483646 h 141"/>
              <a:gd name="T12" fmla="*/ 2147483646 w 19"/>
              <a:gd name="T13" fmla="*/ 2147483646 h 141"/>
              <a:gd name="T14" fmla="*/ 2147483646 w 19"/>
              <a:gd name="T15" fmla="*/ 2147483646 h 141"/>
              <a:gd name="T16" fmla="*/ 2147483646 w 19"/>
              <a:gd name="T17" fmla="*/ 2147483646 h 141"/>
              <a:gd name="T18" fmla="*/ 2147483646 w 19"/>
              <a:gd name="T19" fmla="*/ 2147483646 h 141"/>
              <a:gd name="T20" fmla="*/ 2147483646 w 19"/>
              <a:gd name="T21" fmla="*/ 2147483646 h 141"/>
              <a:gd name="T22" fmla="*/ 2147483646 w 19"/>
              <a:gd name="T23" fmla="*/ 0 h 141"/>
              <a:gd name="T24" fmla="*/ 2147483646 w 19"/>
              <a:gd name="T25" fmla="*/ 0 h 141"/>
              <a:gd name="T26" fmla="*/ 2147483646 w 19"/>
              <a:gd name="T27" fmla="*/ 0 h 141"/>
              <a:gd name="T28" fmla="*/ 2147483646 w 19"/>
              <a:gd name="T29" fmla="*/ 2147483646 h 141"/>
              <a:gd name="T30" fmla="*/ 2147483646 w 19"/>
              <a:gd name="T31" fmla="*/ 2147483646 h 141"/>
              <a:gd name="T32" fmla="*/ 0 w 19"/>
              <a:gd name="T33" fmla="*/ 2147483646 h 14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" h="141">
                <a:moveTo>
                  <a:pt x="0" y="137"/>
                </a:moveTo>
                <a:lnTo>
                  <a:pt x="0" y="137"/>
                </a:lnTo>
                <a:lnTo>
                  <a:pt x="2" y="140"/>
                </a:lnTo>
                <a:lnTo>
                  <a:pt x="3" y="141"/>
                </a:lnTo>
                <a:lnTo>
                  <a:pt x="8" y="140"/>
                </a:lnTo>
                <a:lnTo>
                  <a:pt x="8" y="137"/>
                </a:lnTo>
                <a:lnTo>
                  <a:pt x="19" y="5"/>
                </a:lnTo>
                <a:lnTo>
                  <a:pt x="18" y="1"/>
                </a:lnTo>
                <a:lnTo>
                  <a:pt x="14" y="0"/>
                </a:lnTo>
                <a:lnTo>
                  <a:pt x="11" y="1"/>
                </a:lnTo>
                <a:lnTo>
                  <a:pt x="10" y="5"/>
                </a:lnTo>
                <a:lnTo>
                  <a:pt x="0" y="13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5" name="Freeform 112"/>
          <p:cNvSpPr>
            <a:spLocks/>
          </p:cNvSpPr>
          <p:nvPr userDrawn="1"/>
        </p:nvSpPr>
        <p:spPr bwMode="auto">
          <a:xfrm>
            <a:off x="8658225" y="3968750"/>
            <a:ext cx="41275" cy="222250"/>
          </a:xfrm>
          <a:custGeom>
            <a:avLst/>
            <a:gdLst>
              <a:gd name="T0" fmla="*/ 2147483646 w 26"/>
              <a:gd name="T1" fmla="*/ 2147483646 h 140"/>
              <a:gd name="T2" fmla="*/ 2147483646 w 26"/>
              <a:gd name="T3" fmla="*/ 2147483646 h 140"/>
              <a:gd name="T4" fmla="*/ 2147483646 w 26"/>
              <a:gd name="T5" fmla="*/ 2147483646 h 140"/>
              <a:gd name="T6" fmla="*/ 2147483646 w 26"/>
              <a:gd name="T7" fmla="*/ 2147483646 h 140"/>
              <a:gd name="T8" fmla="*/ 2147483646 w 26"/>
              <a:gd name="T9" fmla="*/ 2147483646 h 140"/>
              <a:gd name="T10" fmla="*/ 2147483646 w 26"/>
              <a:gd name="T11" fmla="*/ 2147483646 h 140"/>
              <a:gd name="T12" fmla="*/ 2147483646 w 26"/>
              <a:gd name="T13" fmla="*/ 2147483646 h 140"/>
              <a:gd name="T14" fmla="*/ 2147483646 w 26"/>
              <a:gd name="T15" fmla="*/ 2147483646 h 140"/>
              <a:gd name="T16" fmla="*/ 2147483646 w 26"/>
              <a:gd name="T17" fmla="*/ 2147483646 h 140"/>
              <a:gd name="T18" fmla="*/ 2147483646 w 26"/>
              <a:gd name="T19" fmla="*/ 2147483646 h 140"/>
              <a:gd name="T20" fmla="*/ 2147483646 w 26"/>
              <a:gd name="T21" fmla="*/ 2147483646 h 140"/>
              <a:gd name="T22" fmla="*/ 2147483646 w 26"/>
              <a:gd name="T23" fmla="*/ 0 h 140"/>
              <a:gd name="T24" fmla="*/ 2147483646 w 26"/>
              <a:gd name="T25" fmla="*/ 0 h 140"/>
              <a:gd name="T26" fmla="*/ 2147483646 w 26"/>
              <a:gd name="T27" fmla="*/ 0 h 140"/>
              <a:gd name="T28" fmla="*/ 0 w 26"/>
              <a:gd name="T29" fmla="*/ 2147483646 h 140"/>
              <a:gd name="T30" fmla="*/ 0 w 26"/>
              <a:gd name="T31" fmla="*/ 2147483646 h 140"/>
              <a:gd name="T32" fmla="*/ 2147483646 w 26"/>
              <a:gd name="T33" fmla="*/ 2147483646 h 14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6" h="140">
                <a:moveTo>
                  <a:pt x="18" y="137"/>
                </a:moveTo>
                <a:lnTo>
                  <a:pt x="18" y="137"/>
                </a:lnTo>
                <a:lnTo>
                  <a:pt x="20" y="140"/>
                </a:lnTo>
                <a:lnTo>
                  <a:pt x="23" y="140"/>
                </a:lnTo>
                <a:lnTo>
                  <a:pt x="26" y="138"/>
                </a:lnTo>
                <a:lnTo>
                  <a:pt x="26" y="135"/>
                </a:lnTo>
                <a:lnTo>
                  <a:pt x="9" y="3"/>
                </a:lnTo>
                <a:lnTo>
                  <a:pt x="7" y="2"/>
                </a:lnTo>
                <a:lnTo>
                  <a:pt x="4" y="0"/>
                </a:lnTo>
                <a:lnTo>
                  <a:pt x="0" y="2"/>
                </a:lnTo>
                <a:lnTo>
                  <a:pt x="0" y="5"/>
                </a:lnTo>
                <a:lnTo>
                  <a:pt x="18" y="13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6" name="Freeform 113"/>
          <p:cNvSpPr>
            <a:spLocks/>
          </p:cNvSpPr>
          <p:nvPr userDrawn="1"/>
        </p:nvSpPr>
        <p:spPr bwMode="auto">
          <a:xfrm>
            <a:off x="8769350" y="4464050"/>
            <a:ext cx="163513" cy="160338"/>
          </a:xfrm>
          <a:custGeom>
            <a:avLst/>
            <a:gdLst>
              <a:gd name="T0" fmla="*/ 2147483646 w 103"/>
              <a:gd name="T1" fmla="*/ 0 h 101"/>
              <a:gd name="T2" fmla="*/ 2147483646 w 103"/>
              <a:gd name="T3" fmla="*/ 0 h 101"/>
              <a:gd name="T4" fmla="*/ 2147483646 w 103"/>
              <a:gd name="T5" fmla="*/ 2147483646 h 101"/>
              <a:gd name="T6" fmla="*/ 2147483646 w 103"/>
              <a:gd name="T7" fmla="*/ 2147483646 h 101"/>
              <a:gd name="T8" fmla="*/ 2147483646 w 103"/>
              <a:gd name="T9" fmla="*/ 2147483646 h 101"/>
              <a:gd name="T10" fmla="*/ 2147483646 w 103"/>
              <a:gd name="T11" fmla="*/ 2147483646 h 101"/>
              <a:gd name="T12" fmla="*/ 2147483646 w 103"/>
              <a:gd name="T13" fmla="*/ 2147483646 h 101"/>
              <a:gd name="T14" fmla="*/ 2147483646 w 103"/>
              <a:gd name="T15" fmla="*/ 2147483646 h 101"/>
              <a:gd name="T16" fmla="*/ 0 w 103"/>
              <a:gd name="T17" fmla="*/ 2147483646 h 101"/>
              <a:gd name="T18" fmla="*/ 0 w 103"/>
              <a:gd name="T19" fmla="*/ 2147483646 h 101"/>
              <a:gd name="T20" fmla="*/ 0 w 103"/>
              <a:gd name="T21" fmla="*/ 2147483646 h 101"/>
              <a:gd name="T22" fmla="*/ 2147483646 w 103"/>
              <a:gd name="T23" fmla="*/ 2147483646 h 101"/>
              <a:gd name="T24" fmla="*/ 2147483646 w 103"/>
              <a:gd name="T25" fmla="*/ 2147483646 h 101"/>
              <a:gd name="T26" fmla="*/ 2147483646 w 103"/>
              <a:gd name="T27" fmla="*/ 2147483646 h 101"/>
              <a:gd name="T28" fmla="*/ 2147483646 w 103"/>
              <a:gd name="T29" fmla="*/ 2147483646 h 101"/>
              <a:gd name="T30" fmla="*/ 2147483646 w 103"/>
              <a:gd name="T31" fmla="*/ 2147483646 h 101"/>
              <a:gd name="T32" fmla="*/ 2147483646 w 103"/>
              <a:gd name="T33" fmla="*/ 2147483646 h 101"/>
              <a:gd name="T34" fmla="*/ 2147483646 w 103"/>
              <a:gd name="T35" fmla="*/ 2147483646 h 101"/>
              <a:gd name="T36" fmla="*/ 2147483646 w 103"/>
              <a:gd name="T37" fmla="*/ 2147483646 h 101"/>
              <a:gd name="T38" fmla="*/ 2147483646 w 103"/>
              <a:gd name="T39" fmla="*/ 2147483646 h 101"/>
              <a:gd name="T40" fmla="*/ 2147483646 w 103"/>
              <a:gd name="T41" fmla="*/ 2147483646 h 101"/>
              <a:gd name="T42" fmla="*/ 2147483646 w 103"/>
              <a:gd name="T43" fmla="*/ 2147483646 h 101"/>
              <a:gd name="T44" fmla="*/ 2147483646 w 103"/>
              <a:gd name="T45" fmla="*/ 2147483646 h 101"/>
              <a:gd name="T46" fmla="*/ 2147483646 w 103"/>
              <a:gd name="T47" fmla="*/ 2147483646 h 101"/>
              <a:gd name="T48" fmla="*/ 2147483646 w 103"/>
              <a:gd name="T49" fmla="*/ 2147483646 h 101"/>
              <a:gd name="T50" fmla="*/ 2147483646 w 103"/>
              <a:gd name="T51" fmla="*/ 2147483646 h 101"/>
              <a:gd name="T52" fmla="*/ 2147483646 w 103"/>
              <a:gd name="T53" fmla="*/ 2147483646 h 101"/>
              <a:gd name="T54" fmla="*/ 2147483646 w 103"/>
              <a:gd name="T55" fmla="*/ 2147483646 h 101"/>
              <a:gd name="T56" fmla="*/ 2147483646 w 103"/>
              <a:gd name="T57" fmla="*/ 2147483646 h 101"/>
              <a:gd name="T58" fmla="*/ 2147483646 w 103"/>
              <a:gd name="T59" fmla="*/ 2147483646 h 101"/>
              <a:gd name="T60" fmla="*/ 2147483646 w 103"/>
              <a:gd name="T61" fmla="*/ 2147483646 h 101"/>
              <a:gd name="T62" fmla="*/ 2147483646 w 103"/>
              <a:gd name="T63" fmla="*/ 2147483646 h 101"/>
              <a:gd name="T64" fmla="*/ 2147483646 w 103"/>
              <a:gd name="T65" fmla="*/ 2147483646 h 101"/>
              <a:gd name="T66" fmla="*/ 2147483646 w 103"/>
              <a:gd name="T67" fmla="*/ 2147483646 h 101"/>
              <a:gd name="T68" fmla="*/ 2147483646 w 103"/>
              <a:gd name="T69" fmla="*/ 2147483646 h 101"/>
              <a:gd name="T70" fmla="*/ 2147483646 w 103"/>
              <a:gd name="T71" fmla="*/ 0 h 101"/>
              <a:gd name="T72" fmla="*/ 2147483646 w 103"/>
              <a:gd name="T73" fmla="*/ 0 h 101"/>
              <a:gd name="T74" fmla="*/ 2147483646 w 103"/>
              <a:gd name="T75" fmla="*/ 0 h 1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3" h="101">
                <a:moveTo>
                  <a:pt x="46" y="0"/>
                </a:moveTo>
                <a:lnTo>
                  <a:pt x="46" y="0"/>
                </a:lnTo>
                <a:lnTo>
                  <a:pt x="35" y="2"/>
                </a:lnTo>
                <a:lnTo>
                  <a:pt x="27" y="5"/>
                </a:lnTo>
                <a:lnTo>
                  <a:pt x="19" y="11"/>
                </a:lnTo>
                <a:lnTo>
                  <a:pt x="11" y="18"/>
                </a:lnTo>
                <a:lnTo>
                  <a:pt x="6" y="26"/>
                </a:lnTo>
                <a:lnTo>
                  <a:pt x="1" y="35"/>
                </a:lnTo>
                <a:lnTo>
                  <a:pt x="0" y="45"/>
                </a:lnTo>
                <a:lnTo>
                  <a:pt x="0" y="55"/>
                </a:lnTo>
                <a:lnTo>
                  <a:pt x="1" y="66"/>
                </a:lnTo>
                <a:lnTo>
                  <a:pt x="6" y="74"/>
                </a:lnTo>
                <a:lnTo>
                  <a:pt x="11" y="84"/>
                </a:lnTo>
                <a:lnTo>
                  <a:pt x="19" y="90"/>
                </a:lnTo>
                <a:lnTo>
                  <a:pt x="27" y="95"/>
                </a:lnTo>
                <a:lnTo>
                  <a:pt x="35" y="100"/>
                </a:lnTo>
                <a:lnTo>
                  <a:pt x="45" y="101"/>
                </a:lnTo>
                <a:lnTo>
                  <a:pt x="56" y="101"/>
                </a:lnTo>
                <a:lnTo>
                  <a:pt x="66" y="100"/>
                </a:lnTo>
                <a:lnTo>
                  <a:pt x="75" y="95"/>
                </a:lnTo>
                <a:lnTo>
                  <a:pt x="83" y="90"/>
                </a:lnTo>
                <a:lnTo>
                  <a:pt x="90" y="84"/>
                </a:lnTo>
                <a:lnTo>
                  <a:pt x="96" y="74"/>
                </a:lnTo>
                <a:lnTo>
                  <a:pt x="99" y="66"/>
                </a:lnTo>
                <a:lnTo>
                  <a:pt x="103" y="56"/>
                </a:lnTo>
                <a:lnTo>
                  <a:pt x="103" y="45"/>
                </a:lnTo>
                <a:lnTo>
                  <a:pt x="99" y="35"/>
                </a:lnTo>
                <a:lnTo>
                  <a:pt x="96" y="26"/>
                </a:lnTo>
                <a:lnTo>
                  <a:pt x="90" y="18"/>
                </a:lnTo>
                <a:lnTo>
                  <a:pt x="83" y="11"/>
                </a:lnTo>
                <a:lnTo>
                  <a:pt x="75" y="5"/>
                </a:lnTo>
                <a:lnTo>
                  <a:pt x="66" y="2"/>
                </a:lnTo>
                <a:lnTo>
                  <a:pt x="56" y="0"/>
                </a:lnTo>
                <a:lnTo>
                  <a:pt x="46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7" name="Freeform 114"/>
          <p:cNvSpPr>
            <a:spLocks/>
          </p:cNvSpPr>
          <p:nvPr userDrawn="1"/>
        </p:nvSpPr>
        <p:spPr bwMode="auto">
          <a:xfrm>
            <a:off x="8456613" y="4527550"/>
            <a:ext cx="104775" cy="101600"/>
          </a:xfrm>
          <a:custGeom>
            <a:avLst/>
            <a:gdLst>
              <a:gd name="T0" fmla="*/ 2147483646 w 66"/>
              <a:gd name="T1" fmla="*/ 0 h 64"/>
              <a:gd name="T2" fmla="*/ 2147483646 w 66"/>
              <a:gd name="T3" fmla="*/ 0 h 64"/>
              <a:gd name="T4" fmla="*/ 2147483646 w 66"/>
              <a:gd name="T5" fmla="*/ 2147483646 h 64"/>
              <a:gd name="T6" fmla="*/ 2147483646 w 66"/>
              <a:gd name="T7" fmla="*/ 2147483646 h 64"/>
              <a:gd name="T8" fmla="*/ 2147483646 w 66"/>
              <a:gd name="T9" fmla="*/ 2147483646 h 64"/>
              <a:gd name="T10" fmla="*/ 2147483646 w 66"/>
              <a:gd name="T11" fmla="*/ 2147483646 h 64"/>
              <a:gd name="T12" fmla="*/ 2147483646 w 66"/>
              <a:gd name="T13" fmla="*/ 2147483646 h 64"/>
              <a:gd name="T14" fmla="*/ 2147483646 w 66"/>
              <a:gd name="T15" fmla="*/ 2147483646 h 64"/>
              <a:gd name="T16" fmla="*/ 0 w 66"/>
              <a:gd name="T17" fmla="*/ 2147483646 h 64"/>
              <a:gd name="T18" fmla="*/ 0 w 66"/>
              <a:gd name="T19" fmla="*/ 2147483646 h 64"/>
              <a:gd name="T20" fmla="*/ 0 w 66"/>
              <a:gd name="T21" fmla="*/ 2147483646 h 64"/>
              <a:gd name="T22" fmla="*/ 2147483646 w 66"/>
              <a:gd name="T23" fmla="*/ 2147483646 h 64"/>
              <a:gd name="T24" fmla="*/ 2147483646 w 66"/>
              <a:gd name="T25" fmla="*/ 2147483646 h 64"/>
              <a:gd name="T26" fmla="*/ 2147483646 w 66"/>
              <a:gd name="T27" fmla="*/ 2147483646 h 64"/>
              <a:gd name="T28" fmla="*/ 2147483646 w 66"/>
              <a:gd name="T29" fmla="*/ 2147483646 h 64"/>
              <a:gd name="T30" fmla="*/ 2147483646 w 66"/>
              <a:gd name="T31" fmla="*/ 2147483646 h 64"/>
              <a:gd name="T32" fmla="*/ 2147483646 w 66"/>
              <a:gd name="T33" fmla="*/ 2147483646 h 64"/>
              <a:gd name="T34" fmla="*/ 2147483646 w 66"/>
              <a:gd name="T35" fmla="*/ 2147483646 h 64"/>
              <a:gd name="T36" fmla="*/ 2147483646 w 66"/>
              <a:gd name="T37" fmla="*/ 2147483646 h 64"/>
              <a:gd name="T38" fmla="*/ 2147483646 w 66"/>
              <a:gd name="T39" fmla="*/ 2147483646 h 64"/>
              <a:gd name="T40" fmla="*/ 2147483646 w 66"/>
              <a:gd name="T41" fmla="*/ 2147483646 h 64"/>
              <a:gd name="T42" fmla="*/ 2147483646 w 66"/>
              <a:gd name="T43" fmla="*/ 2147483646 h 64"/>
              <a:gd name="T44" fmla="*/ 2147483646 w 66"/>
              <a:gd name="T45" fmla="*/ 2147483646 h 64"/>
              <a:gd name="T46" fmla="*/ 2147483646 w 66"/>
              <a:gd name="T47" fmla="*/ 2147483646 h 64"/>
              <a:gd name="T48" fmla="*/ 2147483646 w 66"/>
              <a:gd name="T49" fmla="*/ 2147483646 h 64"/>
              <a:gd name="T50" fmla="*/ 2147483646 w 66"/>
              <a:gd name="T51" fmla="*/ 2147483646 h 64"/>
              <a:gd name="T52" fmla="*/ 2147483646 w 66"/>
              <a:gd name="T53" fmla="*/ 2147483646 h 64"/>
              <a:gd name="T54" fmla="*/ 2147483646 w 66"/>
              <a:gd name="T55" fmla="*/ 2147483646 h 64"/>
              <a:gd name="T56" fmla="*/ 2147483646 w 66"/>
              <a:gd name="T57" fmla="*/ 2147483646 h 64"/>
              <a:gd name="T58" fmla="*/ 2147483646 w 66"/>
              <a:gd name="T59" fmla="*/ 2147483646 h 64"/>
              <a:gd name="T60" fmla="*/ 2147483646 w 66"/>
              <a:gd name="T61" fmla="*/ 2147483646 h 64"/>
              <a:gd name="T62" fmla="*/ 2147483646 w 66"/>
              <a:gd name="T63" fmla="*/ 2147483646 h 64"/>
              <a:gd name="T64" fmla="*/ 2147483646 w 66"/>
              <a:gd name="T65" fmla="*/ 2147483646 h 64"/>
              <a:gd name="T66" fmla="*/ 2147483646 w 66"/>
              <a:gd name="T67" fmla="*/ 2147483646 h 64"/>
              <a:gd name="T68" fmla="*/ 2147483646 w 66"/>
              <a:gd name="T69" fmla="*/ 2147483646 h 64"/>
              <a:gd name="T70" fmla="*/ 2147483646 w 66"/>
              <a:gd name="T71" fmla="*/ 0 h 64"/>
              <a:gd name="T72" fmla="*/ 2147483646 w 66"/>
              <a:gd name="T73" fmla="*/ 0 h 64"/>
              <a:gd name="T74" fmla="*/ 2147483646 w 66"/>
              <a:gd name="T75" fmla="*/ 0 h 6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66" h="64">
                <a:moveTo>
                  <a:pt x="31" y="0"/>
                </a:moveTo>
                <a:lnTo>
                  <a:pt x="31" y="0"/>
                </a:lnTo>
                <a:lnTo>
                  <a:pt x="25" y="2"/>
                </a:lnTo>
                <a:lnTo>
                  <a:pt x="18" y="3"/>
                </a:lnTo>
                <a:lnTo>
                  <a:pt x="13" y="8"/>
                </a:lnTo>
                <a:lnTo>
                  <a:pt x="8" y="11"/>
                </a:lnTo>
                <a:lnTo>
                  <a:pt x="5" y="16"/>
                </a:lnTo>
                <a:lnTo>
                  <a:pt x="2" y="23"/>
                </a:lnTo>
                <a:lnTo>
                  <a:pt x="0" y="29"/>
                </a:lnTo>
                <a:lnTo>
                  <a:pt x="0" y="36"/>
                </a:lnTo>
                <a:lnTo>
                  <a:pt x="2" y="42"/>
                </a:lnTo>
                <a:lnTo>
                  <a:pt x="5" y="48"/>
                </a:lnTo>
                <a:lnTo>
                  <a:pt x="8" y="53"/>
                </a:lnTo>
                <a:lnTo>
                  <a:pt x="13" y="58"/>
                </a:lnTo>
                <a:lnTo>
                  <a:pt x="18" y="61"/>
                </a:lnTo>
                <a:lnTo>
                  <a:pt x="25" y="63"/>
                </a:lnTo>
                <a:lnTo>
                  <a:pt x="29" y="64"/>
                </a:lnTo>
                <a:lnTo>
                  <a:pt x="36" y="64"/>
                </a:lnTo>
                <a:lnTo>
                  <a:pt x="44" y="63"/>
                </a:lnTo>
                <a:lnTo>
                  <a:pt x="49" y="61"/>
                </a:lnTo>
                <a:lnTo>
                  <a:pt x="54" y="58"/>
                </a:lnTo>
                <a:lnTo>
                  <a:pt x="58" y="53"/>
                </a:lnTo>
                <a:lnTo>
                  <a:pt x="62" y="48"/>
                </a:lnTo>
                <a:lnTo>
                  <a:pt x="65" y="42"/>
                </a:lnTo>
                <a:lnTo>
                  <a:pt x="66" y="36"/>
                </a:lnTo>
                <a:lnTo>
                  <a:pt x="66" y="29"/>
                </a:lnTo>
                <a:lnTo>
                  <a:pt x="65" y="23"/>
                </a:lnTo>
                <a:lnTo>
                  <a:pt x="62" y="16"/>
                </a:lnTo>
                <a:lnTo>
                  <a:pt x="58" y="11"/>
                </a:lnTo>
                <a:lnTo>
                  <a:pt x="54" y="8"/>
                </a:lnTo>
                <a:lnTo>
                  <a:pt x="49" y="3"/>
                </a:lnTo>
                <a:lnTo>
                  <a:pt x="44" y="2"/>
                </a:lnTo>
                <a:lnTo>
                  <a:pt x="37" y="0"/>
                </a:lnTo>
                <a:lnTo>
                  <a:pt x="31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8" name="Freeform 115"/>
          <p:cNvSpPr>
            <a:spLocks/>
          </p:cNvSpPr>
          <p:nvPr userDrawn="1"/>
        </p:nvSpPr>
        <p:spPr bwMode="auto">
          <a:xfrm>
            <a:off x="8548688" y="4540250"/>
            <a:ext cx="246062" cy="44450"/>
          </a:xfrm>
          <a:custGeom>
            <a:avLst/>
            <a:gdLst>
              <a:gd name="T0" fmla="*/ 2147483646 w 155"/>
              <a:gd name="T1" fmla="*/ 2147483646 h 28"/>
              <a:gd name="T2" fmla="*/ 2147483646 w 155"/>
              <a:gd name="T3" fmla="*/ 2147483646 h 28"/>
              <a:gd name="T4" fmla="*/ 2147483646 w 155"/>
              <a:gd name="T5" fmla="*/ 2147483646 h 28"/>
              <a:gd name="T6" fmla="*/ 2147483646 w 155"/>
              <a:gd name="T7" fmla="*/ 2147483646 h 28"/>
              <a:gd name="T8" fmla="*/ 0 w 155"/>
              <a:gd name="T9" fmla="*/ 2147483646 h 28"/>
              <a:gd name="T10" fmla="*/ 0 w 155"/>
              <a:gd name="T11" fmla="*/ 2147483646 h 28"/>
              <a:gd name="T12" fmla="*/ 0 w 155"/>
              <a:gd name="T13" fmla="*/ 2147483646 h 28"/>
              <a:gd name="T14" fmla="*/ 0 w 155"/>
              <a:gd name="T15" fmla="*/ 2147483646 h 28"/>
              <a:gd name="T16" fmla="*/ 2147483646 w 155"/>
              <a:gd name="T17" fmla="*/ 2147483646 h 28"/>
              <a:gd name="T18" fmla="*/ 2147483646 w 155"/>
              <a:gd name="T19" fmla="*/ 2147483646 h 28"/>
              <a:gd name="T20" fmla="*/ 2147483646 w 155"/>
              <a:gd name="T21" fmla="*/ 2147483646 h 28"/>
              <a:gd name="T22" fmla="*/ 2147483646 w 155"/>
              <a:gd name="T23" fmla="*/ 2147483646 h 28"/>
              <a:gd name="T24" fmla="*/ 2147483646 w 155"/>
              <a:gd name="T25" fmla="*/ 2147483646 h 28"/>
              <a:gd name="T26" fmla="*/ 2147483646 w 155"/>
              <a:gd name="T27" fmla="*/ 2147483646 h 28"/>
              <a:gd name="T28" fmla="*/ 2147483646 w 155"/>
              <a:gd name="T29" fmla="*/ 2147483646 h 28"/>
              <a:gd name="T30" fmla="*/ 2147483646 w 155"/>
              <a:gd name="T31" fmla="*/ 2147483646 h 28"/>
              <a:gd name="T32" fmla="*/ 2147483646 w 155"/>
              <a:gd name="T33" fmla="*/ 2147483646 h 28"/>
              <a:gd name="T34" fmla="*/ 2147483646 w 155"/>
              <a:gd name="T35" fmla="*/ 2147483646 h 28"/>
              <a:gd name="T36" fmla="*/ 2147483646 w 155"/>
              <a:gd name="T37" fmla="*/ 2147483646 h 28"/>
              <a:gd name="T38" fmla="*/ 2147483646 w 155"/>
              <a:gd name="T39" fmla="*/ 2147483646 h 28"/>
              <a:gd name="T40" fmla="*/ 2147483646 w 155"/>
              <a:gd name="T41" fmla="*/ 2147483646 h 28"/>
              <a:gd name="T42" fmla="*/ 2147483646 w 155"/>
              <a:gd name="T43" fmla="*/ 2147483646 h 28"/>
              <a:gd name="T44" fmla="*/ 2147483646 w 155"/>
              <a:gd name="T45" fmla="*/ 0 h 28"/>
              <a:gd name="T46" fmla="*/ 2147483646 w 155"/>
              <a:gd name="T47" fmla="*/ 0 h 28"/>
              <a:gd name="T48" fmla="*/ 2147483646 w 155"/>
              <a:gd name="T49" fmla="*/ 2147483646 h 2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55" h="28">
                <a:moveTo>
                  <a:pt x="7" y="15"/>
                </a:moveTo>
                <a:lnTo>
                  <a:pt x="7" y="15"/>
                </a:lnTo>
                <a:lnTo>
                  <a:pt x="4" y="15"/>
                </a:lnTo>
                <a:lnTo>
                  <a:pt x="2" y="16"/>
                </a:lnTo>
                <a:lnTo>
                  <a:pt x="0" y="20"/>
                </a:lnTo>
                <a:lnTo>
                  <a:pt x="0" y="21"/>
                </a:lnTo>
                <a:lnTo>
                  <a:pt x="2" y="24"/>
                </a:lnTo>
                <a:lnTo>
                  <a:pt x="4" y="26"/>
                </a:lnTo>
                <a:lnTo>
                  <a:pt x="5" y="28"/>
                </a:lnTo>
                <a:lnTo>
                  <a:pt x="8" y="28"/>
                </a:lnTo>
                <a:lnTo>
                  <a:pt x="148" y="15"/>
                </a:lnTo>
                <a:lnTo>
                  <a:pt x="150" y="15"/>
                </a:lnTo>
                <a:lnTo>
                  <a:pt x="153" y="11"/>
                </a:lnTo>
                <a:lnTo>
                  <a:pt x="155" y="10"/>
                </a:lnTo>
                <a:lnTo>
                  <a:pt x="155" y="7"/>
                </a:lnTo>
                <a:lnTo>
                  <a:pt x="153" y="3"/>
                </a:lnTo>
                <a:lnTo>
                  <a:pt x="151" y="2"/>
                </a:lnTo>
                <a:lnTo>
                  <a:pt x="150" y="0"/>
                </a:lnTo>
                <a:lnTo>
                  <a:pt x="147" y="0"/>
                </a:lnTo>
                <a:lnTo>
                  <a:pt x="7" y="1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9" name="Freeform 116"/>
          <p:cNvSpPr>
            <a:spLocks/>
          </p:cNvSpPr>
          <p:nvPr userDrawn="1"/>
        </p:nvSpPr>
        <p:spPr bwMode="auto">
          <a:xfrm>
            <a:off x="8912225" y="4552950"/>
            <a:ext cx="223838" cy="46038"/>
          </a:xfrm>
          <a:custGeom>
            <a:avLst/>
            <a:gdLst>
              <a:gd name="T0" fmla="*/ 2147483646 w 141"/>
              <a:gd name="T1" fmla="*/ 0 h 29"/>
              <a:gd name="T2" fmla="*/ 2147483646 w 141"/>
              <a:gd name="T3" fmla="*/ 0 h 29"/>
              <a:gd name="T4" fmla="*/ 2147483646 w 141"/>
              <a:gd name="T5" fmla="*/ 2147483646 h 29"/>
              <a:gd name="T6" fmla="*/ 0 w 141"/>
              <a:gd name="T7" fmla="*/ 2147483646 h 29"/>
              <a:gd name="T8" fmla="*/ 0 w 141"/>
              <a:gd name="T9" fmla="*/ 2147483646 h 29"/>
              <a:gd name="T10" fmla="*/ 0 w 141"/>
              <a:gd name="T11" fmla="*/ 2147483646 h 29"/>
              <a:gd name="T12" fmla="*/ 2147483646 w 141"/>
              <a:gd name="T13" fmla="*/ 2147483646 h 29"/>
              <a:gd name="T14" fmla="*/ 2147483646 w 141"/>
              <a:gd name="T15" fmla="*/ 2147483646 h 29"/>
              <a:gd name="T16" fmla="*/ 2147483646 w 141"/>
              <a:gd name="T17" fmla="*/ 2147483646 h 29"/>
              <a:gd name="T18" fmla="*/ 2147483646 w 141"/>
              <a:gd name="T19" fmla="*/ 2147483646 h 29"/>
              <a:gd name="T20" fmla="*/ 2147483646 w 141"/>
              <a:gd name="T21" fmla="*/ 2147483646 h 29"/>
              <a:gd name="T22" fmla="*/ 2147483646 w 141"/>
              <a:gd name="T23" fmla="*/ 2147483646 h 29"/>
              <a:gd name="T24" fmla="*/ 2147483646 w 141"/>
              <a:gd name="T25" fmla="*/ 2147483646 h 29"/>
              <a:gd name="T26" fmla="*/ 2147483646 w 141"/>
              <a:gd name="T27" fmla="*/ 2147483646 h 29"/>
              <a:gd name="T28" fmla="*/ 2147483646 w 141"/>
              <a:gd name="T29" fmla="*/ 2147483646 h 29"/>
              <a:gd name="T30" fmla="*/ 2147483646 w 141"/>
              <a:gd name="T31" fmla="*/ 2147483646 h 29"/>
              <a:gd name="T32" fmla="*/ 2147483646 w 141"/>
              <a:gd name="T33" fmla="*/ 0 h 2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1" h="29">
                <a:moveTo>
                  <a:pt x="4" y="0"/>
                </a:moveTo>
                <a:lnTo>
                  <a:pt x="4" y="0"/>
                </a:lnTo>
                <a:lnTo>
                  <a:pt x="1" y="2"/>
                </a:lnTo>
                <a:lnTo>
                  <a:pt x="0" y="5"/>
                </a:lnTo>
                <a:lnTo>
                  <a:pt x="1" y="8"/>
                </a:lnTo>
                <a:lnTo>
                  <a:pt x="4" y="10"/>
                </a:lnTo>
                <a:lnTo>
                  <a:pt x="135" y="29"/>
                </a:lnTo>
                <a:lnTo>
                  <a:pt x="138" y="29"/>
                </a:lnTo>
                <a:lnTo>
                  <a:pt x="141" y="26"/>
                </a:lnTo>
                <a:lnTo>
                  <a:pt x="140" y="23"/>
                </a:lnTo>
                <a:lnTo>
                  <a:pt x="136" y="21"/>
                </a:lnTo>
                <a:lnTo>
                  <a:pt x="4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30" name="Freeform 117"/>
          <p:cNvSpPr>
            <a:spLocks/>
          </p:cNvSpPr>
          <p:nvPr userDrawn="1"/>
        </p:nvSpPr>
        <p:spPr bwMode="auto">
          <a:xfrm>
            <a:off x="8921750" y="4505325"/>
            <a:ext cx="222250" cy="39688"/>
          </a:xfrm>
          <a:custGeom>
            <a:avLst/>
            <a:gdLst>
              <a:gd name="T0" fmla="*/ 2147483646 w 140"/>
              <a:gd name="T1" fmla="*/ 2147483646 h 25"/>
              <a:gd name="T2" fmla="*/ 2147483646 w 140"/>
              <a:gd name="T3" fmla="*/ 2147483646 h 25"/>
              <a:gd name="T4" fmla="*/ 0 w 140"/>
              <a:gd name="T5" fmla="*/ 2147483646 h 25"/>
              <a:gd name="T6" fmla="*/ 0 w 140"/>
              <a:gd name="T7" fmla="*/ 2147483646 h 25"/>
              <a:gd name="T8" fmla="*/ 0 w 140"/>
              <a:gd name="T9" fmla="*/ 2147483646 h 25"/>
              <a:gd name="T10" fmla="*/ 0 w 140"/>
              <a:gd name="T11" fmla="*/ 2147483646 h 25"/>
              <a:gd name="T12" fmla="*/ 2147483646 w 140"/>
              <a:gd name="T13" fmla="*/ 2147483646 h 25"/>
              <a:gd name="T14" fmla="*/ 2147483646 w 140"/>
              <a:gd name="T15" fmla="*/ 2147483646 h 25"/>
              <a:gd name="T16" fmla="*/ 2147483646 w 140"/>
              <a:gd name="T17" fmla="*/ 2147483646 h 25"/>
              <a:gd name="T18" fmla="*/ 2147483646 w 140"/>
              <a:gd name="T19" fmla="*/ 2147483646 h 25"/>
              <a:gd name="T20" fmla="*/ 2147483646 w 140"/>
              <a:gd name="T21" fmla="*/ 2147483646 h 25"/>
              <a:gd name="T22" fmla="*/ 2147483646 w 140"/>
              <a:gd name="T23" fmla="*/ 2147483646 h 25"/>
              <a:gd name="T24" fmla="*/ 2147483646 w 140"/>
              <a:gd name="T25" fmla="*/ 2147483646 h 25"/>
              <a:gd name="T26" fmla="*/ 2147483646 w 140"/>
              <a:gd name="T27" fmla="*/ 2147483646 h 25"/>
              <a:gd name="T28" fmla="*/ 2147483646 w 140"/>
              <a:gd name="T29" fmla="*/ 2147483646 h 25"/>
              <a:gd name="T30" fmla="*/ 2147483646 w 140"/>
              <a:gd name="T31" fmla="*/ 0 h 25"/>
              <a:gd name="T32" fmla="*/ 2147483646 w 140"/>
              <a:gd name="T33" fmla="*/ 2147483646 h 2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0" h="25">
                <a:moveTo>
                  <a:pt x="3" y="16"/>
                </a:moveTo>
                <a:lnTo>
                  <a:pt x="3" y="16"/>
                </a:lnTo>
                <a:lnTo>
                  <a:pt x="0" y="17"/>
                </a:lnTo>
                <a:lnTo>
                  <a:pt x="0" y="21"/>
                </a:lnTo>
                <a:lnTo>
                  <a:pt x="2" y="24"/>
                </a:lnTo>
                <a:lnTo>
                  <a:pt x="5" y="25"/>
                </a:lnTo>
                <a:lnTo>
                  <a:pt x="137" y="8"/>
                </a:lnTo>
                <a:lnTo>
                  <a:pt x="140" y="6"/>
                </a:lnTo>
                <a:lnTo>
                  <a:pt x="140" y="3"/>
                </a:lnTo>
                <a:lnTo>
                  <a:pt x="138" y="1"/>
                </a:lnTo>
                <a:lnTo>
                  <a:pt x="135" y="0"/>
                </a:lnTo>
                <a:lnTo>
                  <a:pt x="3" y="16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31" name="Freeform 118"/>
          <p:cNvSpPr>
            <a:spLocks/>
          </p:cNvSpPr>
          <p:nvPr userDrawn="1"/>
        </p:nvSpPr>
        <p:spPr bwMode="auto">
          <a:xfrm>
            <a:off x="8909050" y="4581525"/>
            <a:ext cx="209550" cy="92075"/>
          </a:xfrm>
          <a:custGeom>
            <a:avLst/>
            <a:gdLst>
              <a:gd name="T0" fmla="*/ 2147483646 w 132"/>
              <a:gd name="T1" fmla="*/ 0 h 58"/>
              <a:gd name="T2" fmla="*/ 2147483646 w 132"/>
              <a:gd name="T3" fmla="*/ 0 h 58"/>
              <a:gd name="T4" fmla="*/ 2147483646 w 132"/>
              <a:gd name="T5" fmla="*/ 0 h 58"/>
              <a:gd name="T6" fmla="*/ 0 w 132"/>
              <a:gd name="T7" fmla="*/ 2147483646 h 58"/>
              <a:gd name="T8" fmla="*/ 0 w 132"/>
              <a:gd name="T9" fmla="*/ 2147483646 h 58"/>
              <a:gd name="T10" fmla="*/ 0 w 132"/>
              <a:gd name="T11" fmla="*/ 2147483646 h 58"/>
              <a:gd name="T12" fmla="*/ 0 w 132"/>
              <a:gd name="T13" fmla="*/ 2147483646 h 58"/>
              <a:gd name="T14" fmla="*/ 2147483646 w 132"/>
              <a:gd name="T15" fmla="*/ 2147483646 h 58"/>
              <a:gd name="T16" fmla="*/ 2147483646 w 132"/>
              <a:gd name="T17" fmla="*/ 2147483646 h 58"/>
              <a:gd name="T18" fmla="*/ 2147483646 w 132"/>
              <a:gd name="T19" fmla="*/ 2147483646 h 58"/>
              <a:gd name="T20" fmla="*/ 2147483646 w 132"/>
              <a:gd name="T21" fmla="*/ 2147483646 h 58"/>
              <a:gd name="T22" fmla="*/ 2147483646 w 132"/>
              <a:gd name="T23" fmla="*/ 2147483646 h 58"/>
              <a:gd name="T24" fmla="*/ 2147483646 w 132"/>
              <a:gd name="T25" fmla="*/ 2147483646 h 58"/>
              <a:gd name="T26" fmla="*/ 2147483646 w 132"/>
              <a:gd name="T27" fmla="*/ 2147483646 h 58"/>
              <a:gd name="T28" fmla="*/ 2147483646 w 132"/>
              <a:gd name="T29" fmla="*/ 2147483646 h 58"/>
              <a:gd name="T30" fmla="*/ 2147483646 w 132"/>
              <a:gd name="T31" fmla="*/ 2147483646 h 58"/>
              <a:gd name="T32" fmla="*/ 2147483646 w 132"/>
              <a:gd name="T33" fmla="*/ 0 h 5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2" h="58">
                <a:moveTo>
                  <a:pt x="6" y="0"/>
                </a:moveTo>
                <a:lnTo>
                  <a:pt x="6" y="0"/>
                </a:lnTo>
                <a:lnTo>
                  <a:pt x="3" y="0"/>
                </a:lnTo>
                <a:lnTo>
                  <a:pt x="0" y="2"/>
                </a:lnTo>
                <a:lnTo>
                  <a:pt x="0" y="5"/>
                </a:lnTo>
                <a:lnTo>
                  <a:pt x="3" y="8"/>
                </a:lnTo>
                <a:lnTo>
                  <a:pt x="125" y="58"/>
                </a:lnTo>
                <a:lnTo>
                  <a:pt x="129" y="58"/>
                </a:lnTo>
                <a:lnTo>
                  <a:pt x="132" y="55"/>
                </a:lnTo>
                <a:lnTo>
                  <a:pt x="132" y="51"/>
                </a:lnTo>
                <a:lnTo>
                  <a:pt x="129" y="50"/>
                </a:lnTo>
                <a:lnTo>
                  <a:pt x="6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32" name="Freeform 119"/>
          <p:cNvSpPr>
            <a:spLocks/>
          </p:cNvSpPr>
          <p:nvPr userDrawn="1"/>
        </p:nvSpPr>
        <p:spPr bwMode="auto">
          <a:xfrm>
            <a:off x="8912225" y="4433888"/>
            <a:ext cx="214313" cy="80962"/>
          </a:xfrm>
          <a:custGeom>
            <a:avLst/>
            <a:gdLst>
              <a:gd name="T0" fmla="*/ 2147483646 w 135"/>
              <a:gd name="T1" fmla="*/ 2147483646 h 51"/>
              <a:gd name="T2" fmla="*/ 2147483646 w 135"/>
              <a:gd name="T3" fmla="*/ 2147483646 h 51"/>
              <a:gd name="T4" fmla="*/ 2147483646 w 135"/>
              <a:gd name="T5" fmla="*/ 2147483646 h 51"/>
              <a:gd name="T6" fmla="*/ 0 w 135"/>
              <a:gd name="T7" fmla="*/ 2147483646 h 51"/>
              <a:gd name="T8" fmla="*/ 0 w 135"/>
              <a:gd name="T9" fmla="*/ 2147483646 h 51"/>
              <a:gd name="T10" fmla="*/ 0 w 135"/>
              <a:gd name="T11" fmla="*/ 2147483646 h 51"/>
              <a:gd name="T12" fmla="*/ 2147483646 w 135"/>
              <a:gd name="T13" fmla="*/ 2147483646 h 51"/>
              <a:gd name="T14" fmla="*/ 2147483646 w 135"/>
              <a:gd name="T15" fmla="*/ 2147483646 h 51"/>
              <a:gd name="T16" fmla="*/ 2147483646 w 135"/>
              <a:gd name="T17" fmla="*/ 2147483646 h 51"/>
              <a:gd name="T18" fmla="*/ 2147483646 w 135"/>
              <a:gd name="T19" fmla="*/ 2147483646 h 51"/>
              <a:gd name="T20" fmla="*/ 2147483646 w 135"/>
              <a:gd name="T21" fmla="*/ 2147483646 h 51"/>
              <a:gd name="T22" fmla="*/ 2147483646 w 135"/>
              <a:gd name="T23" fmla="*/ 2147483646 h 51"/>
              <a:gd name="T24" fmla="*/ 2147483646 w 135"/>
              <a:gd name="T25" fmla="*/ 2147483646 h 51"/>
              <a:gd name="T26" fmla="*/ 2147483646 w 135"/>
              <a:gd name="T27" fmla="*/ 2147483646 h 51"/>
              <a:gd name="T28" fmla="*/ 2147483646 w 135"/>
              <a:gd name="T29" fmla="*/ 0 h 51"/>
              <a:gd name="T30" fmla="*/ 2147483646 w 135"/>
              <a:gd name="T31" fmla="*/ 0 h 51"/>
              <a:gd name="T32" fmla="*/ 2147483646 w 135"/>
              <a:gd name="T33" fmla="*/ 2147483646 h 5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5" h="51">
                <a:moveTo>
                  <a:pt x="3" y="43"/>
                </a:moveTo>
                <a:lnTo>
                  <a:pt x="3" y="43"/>
                </a:lnTo>
                <a:lnTo>
                  <a:pt x="1" y="45"/>
                </a:lnTo>
                <a:lnTo>
                  <a:pt x="0" y="48"/>
                </a:lnTo>
                <a:lnTo>
                  <a:pt x="3" y="51"/>
                </a:lnTo>
                <a:lnTo>
                  <a:pt x="6" y="51"/>
                </a:lnTo>
                <a:lnTo>
                  <a:pt x="132" y="8"/>
                </a:lnTo>
                <a:lnTo>
                  <a:pt x="135" y="6"/>
                </a:lnTo>
                <a:lnTo>
                  <a:pt x="135" y="3"/>
                </a:lnTo>
                <a:lnTo>
                  <a:pt x="133" y="0"/>
                </a:lnTo>
                <a:lnTo>
                  <a:pt x="128" y="0"/>
                </a:lnTo>
                <a:lnTo>
                  <a:pt x="3" y="43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33" name="Freeform 120"/>
          <p:cNvSpPr>
            <a:spLocks/>
          </p:cNvSpPr>
          <p:nvPr userDrawn="1"/>
        </p:nvSpPr>
        <p:spPr bwMode="auto">
          <a:xfrm>
            <a:off x="8883650" y="4603750"/>
            <a:ext cx="193675" cy="120650"/>
          </a:xfrm>
          <a:custGeom>
            <a:avLst/>
            <a:gdLst>
              <a:gd name="T0" fmla="*/ 2147483646 w 122"/>
              <a:gd name="T1" fmla="*/ 0 h 76"/>
              <a:gd name="T2" fmla="*/ 2147483646 w 122"/>
              <a:gd name="T3" fmla="*/ 0 h 76"/>
              <a:gd name="T4" fmla="*/ 2147483646 w 122"/>
              <a:gd name="T5" fmla="*/ 0 h 76"/>
              <a:gd name="T6" fmla="*/ 0 w 122"/>
              <a:gd name="T7" fmla="*/ 2147483646 h 76"/>
              <a:gd name="T8" fmla="*/ 0 w 122"/>
              <a:gd name="T9" fmla="*/ 2147483646 h 76"/>
              <a:gd name="T10" fmla="*/ 0 w 122"/>
              <a:gd name="T11" fmla="*/ 2147483646 h 76"/>
              <a:gd name="T12" fmla="*/ 0 w 122"/>
              <a:gd name="T13" fmla="*/ 2147483646 h 76"/>
              <a:gd name="T14" fmla="*/ 2147483646 w 122"/>
              <a:gd name="T15" fmla="*/ 2147483646 h 76"/>
              <a:gd name="T16" fmla="*/ 2147483646 w 122"/>
              <a:gd name="T17" fmla="*/ 2147483646 h 76"/>
              <a:gd name="T18" fmla="*/ 2147483646 w 122"/>
              <a:gd name="T19" fmla="*/ 2147483646 h 76"/>
              <a:gd name="T20" fmla="*/ 2147483646 w 122"/>
              <a:gd name="T21" fmla="*/ 2147483646 h 76"/>
              <a:gd name="T22" fmla="*/ 2147483646 w 122"/>
              <a:gd name="T23" fmla="*/ 2147483646 h 76"/>
              <a:gd name="T24" fmla="*/ 2147483646 w 122"/>
              <a:gd name="T25" fmla="*/ 2147483646 h 76"/>
              <a:gd name="T26" fmla="*/ 2147483646 w 122"/>
              <a:gd name="T27" fmla="*/ 2147483646 h 76"/>
              <a:gd name="T28" fmla="*/ 2147483646 w 122"/>
              <a:gd name="T29" fmla="*/ 2147483646 h 76"/>
              <a:gd name="T30" fmla="*/ 2147483646 w 122"/>
              <a:gd name="T31" fmla="*/ 2147483646 h 76"/>
              <a:gd name="T32" fmla="*/ 2147483646 w 122"/>
              <a:gd name="T33" fmla="*/ 0 h 7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2" h="76">
                <a:moveTo>
                  <a:pt x="6" y="0"/>
                </a:moveTo>
                <a:lnTo>
                  <a:pt x="6" y="0"/>
                </a:lnTo>
                <a:lnTo>
                  <a:pt x="3" y="0"/>
                </a:lnTo>
                <a:lnTo>
                  <a:pt x="0" y="2"/>
                </a:lnTo>
                <a:lnTo>
                  <a:pt x="0" y="5"/>
                </a:lnTo>
                <a:lnTo>
                  <a:pt x="2" y="8"/>
                </a:lnTo>
                <a:lnTo>
                  <a:pt x="116" y="76"/>
                </a:lnTo>
                <a:lnTo>
                  <a:pt x="119" y="76"/>
                </a:lnTo>
                <a:lnTo>
                  <a:pt x="122" y="74"/>
                </a:lnTo>
                <a:lnTo>
                  <a:pt x="122" y="71"/>
                </a:lnTo>
                <a:lnTo>
                  <a:pt x="121" y="68"/>
                </a:lnTo>
                <a:lnTo>
                  <a:pt x="6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34" name="Freeform 121"/>
          <p:cNvSpPr>
            <a:spLocks/>
          </p:cNvSpPr>
          <p:nvPr userDrawn="1"/>
        </p:nvSpPr>
        <p:spPr bwMode="auto">
          <a:xfrm>
            <a:off x="8855075" y="4611688"/>
            <a:ext cx="168275" cy="158750"/>
          </a:xfrm>
          <a:custGeom>
            <a:avLst/>
            <a:gdLst>
              <a:gd name="T0" fmla="*/ 2147483646 w 106"/>
              <a:gd name="T1" fmla="*/ 2147483646 h 100"/>
              <a:gd name="T2" fmla="*/ 2147483646 w 106"/>
              <a:gd name="T3" fmla="*/ 2147483646 h 100"/>
              <a:gd name="T4" fmla="*/ 2147483646 w 106"/>
              <a:gd name="T5" fmla="*/ 0 h 100"/>
              <a:gd name="T6" fmla="*/ 2147483646 w 106"/>
              <a:gd name="T7" fmla="*/ 2147483646 h 100"/>
              <a:gd name="T8" fmla="*/ 2147483646 w 106"/>
              <a:gd name="T9" fmla="*/ 2147483646 h 100"/>
              <a:gd name="T10" fmla="*/ 2147483646 w 106"/>
              <a:gd name="T11" fmla="*/ 2147483646 h 100"/>
              <a:gd name="T12" fmla="*/ 0 w 106"/>
              <a:gd name="T13" fmla="*/ 2147483646 h 100"/>
              <a:gd name="T14" fmla="*/ 2147483646 w 106"/>
              <a:gd name="T15" fmla="*/ 2147483646 h 100"/>
              <a:gd name="T16" fmla="*/ 2147483646 w 106"/>
              <a:gd name="T17" fmla="*/ 2147483646 h 100"/>
              <a:gd name="T18" fmla="*/ 2147483646 w 106"/>
              <a:gd name="T19" fmla="*/ 2147483646 h 100"/>
              <a:gd name="T20" fmla="*/ 2147483646 w 106"/>
              <a:gd name="T21" fmla="*/ 2147483646 h 100"/>
              <a:gd name="T22" fmla="*/ 2147483646 w 106"/>
              <a:gd name="T23" fmla="*/ 2147483646 h 100"/>
              <a:gd name="T24" fmla="*/ 2147483646 w 106"/>
              <a:gd name="T25" fmla="*/ 2147483646 h 100"/>
              <a:gd name="T26" fmla="*/ 2147483646 w 106"/>
              <a:gd name="T27" fmla="*/ 2147483646 h 100"/>
              <a:gd name="T28" fmla="*/ 2147483646 w 106"/>
              <a:gd name="T29" fmla="*/ 2147483646 h 100"/>
              <a:gd name="T30" fmla="*/ 2147483646 w 106"/>
              <a:gd name="T31" fmla="*/ 2147483646 h 100"/>
              <a:gd name="T32" fmla="*/ 2147483646 w 106"/>
              <a:gd name="T33" fmla="*/ 2147483646 h 1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6" h="100">
                <a:moveTo>
                  <a:pt x="8" y="2"/>
                </a:moveTo>
                <a:lnTo>
                  <a:pt x="8" y="2"/>
                </a:lnTo>
                <a:lnTo>
                  <a:pt x="5" y="0"/>
                </a:lnTo>
                <a:lnTo>
                  <a:pt x="2" y="2"/>
                </a:lnTo>
                <a:lnTo>
                  <a:pt x="0" y="5"/>
                </a:lnTo>
                <a:lnTo>
                  <a:pt x="2" y="8"/>
                </a:lnTo>
                <a:lnTo>
                  <a:pt x="100" y="98"/>
                </a:lnTo>
                <a:lnTo>
                  <a:pt x="103" y="100"/>
                </a:lnTo>
                <a:lnTo>
                  <a:pt x="106" y="98"/>
                </a:lnTo>
                <a:lnTo>
                  <a:pt x="106" y="95"/>
                </a:lnTo>
                <a:lnTo>
                  <a:pt x="106" y="92"/>
                </a:lnTo>
                <a:lnTo>
                  <a:pt x="8" y="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35" name="Freeform 122"/>
          <p:cNvSpPr>
            <a:spLocks/>
          </p:cNvSpPr>
          <p:nvPr userDrawn="1"/>
        </p:nvSpPr>
        <p:spPr bwMode="auto">
          <a:xfrm>
            <a:off x="8828088" y="4616450"/>
            <a:ext cx="123825" cy="188913"/>
          </a:xfrm>
          <a:custGeom>
            <a:avLst/>
            <a:gdLst>
              <a:gd name="T0" fmla="*/ 2147483646 w 78"/>
              <a:gd name="T1" fmla="*/ 2147483646 h 119"/>
              <a:gd name="T2" fmla="*/ 2147483646 w 78"/>
              <a:gd name="T3" fmla="*/ 2147483646 h 119"/>
              <a:gd name="T4" fmla="*/ 2147483646 w 78"/>
              <a:gd name="T5" fmla="*/ 0 h 119"/>
              <a:gd name="T6" fmla="*/ 2147483646 w 78"/>
              <a:gd name="T7" fmla="*/ 0 h 119"/>
              <a:gd name="T8" fmla="*/ 2147483646 w 78"/>
              <a:gd name="T9" fmla="*/ 0 h 119"/>
              <a:gd name="T10" fmla="*/ 2147483646 w 78"/>
              <a:gd name="T11" fmla="*/ 0 h 119"/>
              <a:gd name="T12" fmla="*/ 0 w 78"/>
              <a:gd name="T13" fmla="*/ 2147483646 h 119"/>
              <a:gd name="T14" fmla="*/ 0 w 78"/>
              <a:gd name="T15" fmla="*/ 2147483646 h 119"/>
              <a:gd name="T16" fmla="*/ 2147483646 w 78"/>
              <a:gd name="T17" fmla="*/ 2147483646 h 119"/>
              <a:gd name="T18" fmla="*/ 2147483646 w 78"/>
              <a:gd name="T19" fmla="*/ 2147483646 h 119"/>
              <a:gd name="T20" fmla="*/ 2147483646 w 78"/>
              <a:gd name="T21" fmla="*/ 2147483646 h 119"/>
              <a:gd name="T22" fmla="*/ 2147483646 w 78"/>
              <a:gd name="T23" fmla="*/ 2147483646 h 119"/>
              <a:gd name="T24" fmla="*/ 2147483646 w 78"/>
              <a:gd name="T25" fmla="*/ 2147483646 h 119"/>
              <a:gd name="T26" fmla="*/ 2147483646 w 78"/>
              <a:gd name="T27" fmla="*/ 2147483646 h 119"/>
              <a:gd name="T28" fmla="*/ 2147483646 w 78"/>
              <a:gd name="T29" fmla="*/ 2147483646 h 119"/>
              <a:gd name="T30" fmla="*/ 2147483646 w 78"/>
              <a:gd name="T31" fmla="*/ 2147483646 h 119"/>
              <a:gd name="T32" fmla="*/ 2147483646 w 78"/>
              <a:gd name="T33" fmla="*/ 2147483646 h 11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78" h="119">
                <a:moveTo>
                  <a:pt x="8" y="2"/>
                </a:moveTo>
                <a:lnTo>
                  <a:pt x="8" y="2"/>
                </a:lnTo>
                <a:lnTo>
                  <a:pt x="4" y="0"/>
                </a:lnTo>
                <a:lnTo>
                  <a:pt x="1" y="0"/>
                </a:lnTo>
                <a:lnTo>
                  <a:pt x="0" y="4"/>
                </a:lnTo>
                <a:lnTo>
                  <a:pt x="0" y="7"/>
                </a:lnTo>
                <a:lnTo>
                  <a:pt x="70" y="118"/>
                </a:lnTo>
                <a:lnTo>
                  <a:pt x="72" y="119"/>
                </a:lnTo>
                <a:lnTo>
                  <a:pt x="77" y="119"/>
                </a:lnTo>
                <a:lnTo>
                  <a:pt x="78" y="116"/>
                </a:lnTo>
                <a:lnTo>
                  <a:pt x="77" y="113"/>
                </a:lnTo>
                <a:lnTo>
                  <a:pt x="8" y="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36" name="Freeform 123"/>
          <p:cNvSpPr>
            <a:spLocks/>
          </p:cNvSpPr>
          <p:nvPr userDrawn="1"/>
        </p:nvSpPr>
        <p:spPr bwMode="auto">
          <a:xfrm>
            <a:off x="8896350" y="4359275"/>
            <a:ext cx="185738" cy="133350"/>
          </a:xfrm>
          <a:custGeom>
            <a:avLst/>
            <a:gdLst>
              <a:gd name="T0" fmla="*/ 2147483646 w 117"/>
              <a:gd name="T1" fmla="*/ 2147483646 h 84"/>
              <a:gd name="T2" fmla="*/ 2147483646 w 117"/>
              <a:gd name="T3" fmla="*/ 2147483646 h 84"/>
              <a:gd name="T4" fmla="*/ 0 w 117"/>
              <a:gd name="T5" fmla="*/ 2147483646 h 84"/>
              <a:gd name="T6" fmla="*/ 0 w 117"/>
              <a:gd name="T7" fmla="*/ 2147483646 h 84"/>
              <a:gd name="T8" fmla="*/ 0 w 117"/>
              <a:gd name="T9" fmla="*/ 2147483646 h 84"/>
              <a:gd name="T10" fmla="*/ 0 w 117"/>
              <a:gd name="T11" fmla="*/ 2147483646 h 84"/>
              <a:gd name="T12" fmla="*/ 2147483646 w 117"/>
              <a:gd name="T13" fmla="*/ 2147483646 h 84"/>
              <a:gd name="T14" fmla="*/ 2147483646 w 117"/>
              <a:gd name="T15" fmla="*/ 2147483646 h 84"/>
              <a:gd name="T16" fmla="*/ 2147483646 w 117"/>
              <a:gd name="T17" fmla="*/ 2147483646 h 84"/>
              <a:gd name="T18" fmla="*/ 2147483646 w 117"/>
              <a:gd name="T19" fmla="*/ 2147483646 h 84"/>
              <a:gd name="T20" fmla="*/ 2147483646 w 117"/>
              <a:gd name="T21" fmla="*/ 2147483646 h 84"/>
              <a:gd name="T22" fmla="*/ 2147483646 w 117"/>
              <a:gd name="T23" fmla="*/ 2147483646 h 84"/>
              <a:gd name="T24" fmla="*/ 2147483646 w 117"/>
              <a:gd name="T25" fmla="*/ 2147483646 h 84"/>
              <a:gd name="T26" fmla="*/ 2147483646 w 117"/>
              <a:gd name="T27" fmla="*/ 2147483646 h 84"/>
              <a:gd name="T28" fmla="*/ 2147483646 w 117"/>
              <a:gd name="T29" fmla="*/ 0 h 84"/>
              <a:gd name="T30" fmla="*/ 2147483646 w 117"/>
              <a:gd name="T31" fmla="*/ 0 h 84"/>
              <a:gd name="T32" fmla="*/ 2147483646 w 117"/>
              <a:gd name="T33" fmla="*/ 2147483646 h 8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17" h="84">
                <a:moveTo>
                  <a:pt x="2" y="76"/>
                </a:moveTo>
                <a:lnTo>
                  <a:pt x="2" y="76"/>
                </a:lnTo>
                <a:lnTo>
                  <a:pt x="0" y="79"/>
                </a:lnTo>
                <a:lnTo>
                  <a:pt x="0" y="82"/>
                </a:lnTo>
                <a:lnTo>
                  <a:pt x="3" y="84"/>
                </a:lnTo>
                <a:lnTo>
                  <a:pt x="6" y="84"/>
                </a:lnTo>
                <a:lnTo>
                  <a:pt x="116" y="8"/>
                </a:lnTo>
                <a:lnTo>
                  <a:pt x="117" y="5"/>
                </a:lnTo>
                <a:lnTo>
                  <a:pt x="117" y="2"/>
                </a:lnTo>
                <a:lnTo>
                  <a:pt x="114" y="0"/>
                </a:lnTo>
                <a:lnTo>
                  <a:pt x="111" y="0"/>
                </a:lnTo>
                <a:lnTo>
                  <a:pt x="2" y="76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37" name="Freeform 124"/>
          <p:cNvSpPr>
            <a:spLocks/>
          </p:cNvSpPr>
          <p:nvPr userDrawn="1"/>
        </p:nvSpPr>
        <p:spPr bwMode="auto">
          <a:xfrm>
            <a:off x="8866188" y="4308475"/>
            <a:ext cx="163512" cy="163513"/>
          </a:xfrm>
          <a:custGeom>
            <a:avLst/>
            <a:gdLst>
              <a:gd name="T0" fmla="*/ 2147483646 w 103"/>
              <a:gd name="T1" fmla="*/ 2147483646 h 103"/>
              <a:gd name="T2" fmla="*/ 2147483646 w 103"/>
              <a:gd name="T3" fmla="*/ 2147483646 h 103"/>
              <a:gd name="T4" fmla="*/ 0 w 103"/>
              <a:gd name="T5" fmla="*/ 2147483646 h 103"/>
              <a:gd name="T6" fmla="*/ 2147483646 w 103"/>
              <a:gd name="T7" fmla="*/ 2147483646 h 103"/>
              <a:gd name="T8" fmla="*/ 2147483646 w 103"/>
              <a:gd name="T9" fmla="*/ 2147483646 h 103"/>
              <a:gd name="T10" fmla="*/ 2147483646 w 103"/>
              <a:gd name="T11" fmla="*/ 2147483646 h 103"/>
              <a:gd name="T12" fmla="*/ 2147483646 w 103"/>
              <a:gd name="T13" fmla="*/ 2147483646 h 103"/>
              <a:gd name="T14" fmla="*/ 2147483646 w 103"/>
              <a:gd name="T15" fmla="*/ 2147483646 h 103"/>
              <a:gd name="T16" fmla="*/ 2147483646 w 103"/>
              <a:gd name="T17" fmla="*/ 2147483646 h 103"/>
              <a:gd name="T18" fmla="*/ 2147483646 w 103"/>
              <a:gd name="T19" fmla="*/ 2147483646 h 103"/>
              <a:gd name="T20" fmla="*/ 2147483646 w 103"/>
              <a:gd name="T21" fmla="*/ 2147483646 h 103"/>
              <a:gd name="T22" fmla="*/ 2147483646 w 103"/>
              <a:gd name="T23" fmla="*/ 2147483646 h 103"/>
              <a:gd name="T24" fmla="*/ 2147483646 w 103"/>
              <a:gd name="T25" fmla="*/ 2147483646 h 103"/>
              <a:gd name="T26" fmla="*/ 2147483646 w 103"/>
              <a:gd name="T27" fmla="*/ 2147483646 h 103"/>
              <a:gd name="T28" fmla="*/ 2147483646 w 103"/>
              <a:gd name="T29" fmla="*/ 0 h 103"/>
              <a:gd name="T30" fmla="*/ 2147483646 w 103"/>
              <a:gd name="T31" fmla="*/ 2147483646 h 103"/>
              <a:gd name="T32" fmla="*/ 2147483646 w 103"/>
              <a:gd name="T33" fmla="*/ 2147483646 h 10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3" h="103">
                <a:moveTo>
                  <a:pt x="1" y="95"/>
                </a:moveTo>
                <a:lnTo>
                  <a:pt x="1" y="95"/>
                </a:lnTo>
                <a:lnTo>
                  <a:pt x="0" y="98"/>
                </a:lnTo>
                <a:lnTo>
                  <a:pt x="1" y="101"/>
                </a:lnTo>
                <a:lnTo>
                  <a:pt x="5" y="103"/>
                </a:lnTo>
                <a:lnTo>
                  <a:pt x="8" y="101"/>
                </a:lnTo>
                <a:lnTo>
                  <a:pt x="103" y="8"/>
                </a:lnTo>
                <a:lnTo>
                  <a:pt x="103" y="5"/>
                </a:lnTo>
                <a:lnTo>
                  <a:pt x="103" y="2"/>
                </a:lnTo>
                <a:lnTo>
                  <a:pt x="99" y="0"/>
                </a:lnTo>
                <a:lnTo>
                  <a:pt x="96" y="2"/>
                </a:lnTo>
                <a:lnTo>
                  <a:pt x="1" y="9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38" name="Freeform 125"/>
          <p:cNvSpPr>
            <a:spLocks/>
          </p:cNvSpPr>
          <p:nvPr userDrawn="1"/>
        </p:nvSpPr>
        <p:spPr bwMode="auto">
          <a:xfrm>
            <a:off x="8837613" y="4275138"/>
            <a:ext cx="122237" cy="193675"/>
          </a:xfrm>
          <a:custGeom>
            <a:avLst/>
            <a:gdLst>
              <a:gd name="T0" fmla="*/ 0 w 77"/>
              <a:gd name="T1" fmla="*/ 2147483646 h 122"/>
              <a:gd name="T2" fmla="*/ 0 w 77"/>
              <a:gd name="T3" fmla="*/ 2147483646 h 122"/>
              <a:gd name="T4" fmla="*/ 0 w 77"/>
              <a:gd name="T5" fmla="*/ 2147483646 h 122"/>
              <a:gd name="T6" fmla="*/ 2147483646 w 77"/>
              <a:gd name="T7" fmla="*/ 2147483646 h 122"/>
              <a:gd name="T8" fmla="*/ 2147483646 w 77"/>
              <a:gd name="T9" fmla="*/ 2147483646 h 122"/>
              <a:gd name="T10" fmla="*/ 2147483646 w 77"/>
              <a:gd name="T11" fmla="*/ 2147483646 h 122"/>
              <a:gd name="T12" fmla="*/ 2147483646 w 77"/>
              <a:gd name="T13" fmla="*/ 2147483646 h 122"/>
              <a:gd name="T14" fmla="*/ 2147483646 w 77"/>
              <a:gd name="T15" fmla="*/ 2147483646 h 122"/>
              <a:gd name="T16" fmla="*/ 2147483646 w 77"/>
              <a:gd name="T17" fmla="*/ 2147483646 h 122"/>
              <a:gd name="T18" fmla="*/ 2147483646 w 77"/>
              <a:gd name="T19" fmla="*/ 2147483646 h 122"/>
              <a:gd name="T20" fmla="*/ 2147483646 w 77"/>
              <a:gd name="T21" fmla="*/ 2147483646 h 122"/>
              <a:gd name="T22" fmla="*/ 2147483646 w 77"/>
              <a:gd name="T23" fmla="*/ 2147483646 h 122"/>
              <a:gd name="T24" fmla="*/ 2147483646 w 77"/>
              <a:gd name="T25" fmla="*/ 2147483646 h 122"/>
              <a:gd name="T26" fmla="*/ 2147483646 w 77"/>
              <a:gd name="T27" fmla="*/ 2147483646 h 122"/>
              <a:gd name="T28" fmla="*/ 2147483646 w 77"/>
              <a:gd name="T29" fmla="*/ 0 h 122"/>
              <a:gd name="T30" fmla="*/ 2147483646 w 77"/>
              <a:gd name="T31" fmla="*/ 2147483646 h 122"/>
              <a:gd name="T32" fmla="*/ 0 w 77"/>
              <a:gd name="T33" fmla="*/ 2147483646 h 12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77" h="122">
                <a:moveTo>
                  <a:pt x="0" y="116"/>
                </a:moveTo>
                <a:lnTo>
                  <a:pt x="0" y="116"/>
                </a:lnTo>
                <a:lnTo>
                  <a:pt x="0" y="119"/>
                </a:lnTo>
                <a:lnTo>
                  <a:pt x="2" y="122"/>
                </a:lnTo>
                <a:lnTo>
                  <a:pt x="5" y="122"/>
                </a:lnTo>
                <a:lnTo>
                  <a:pt x="8" y="121"/>
                </a:lnTo>
                <a:lnTo>
                  <a:pt x="77" y="8"/>
                </a:lnTo>
                <a:lnTo>
                  <a:pt x="77" y="3"/>
                </a:lnTo>
                <a:lnTo>
                  <a:pt x="76" y="2"/>
                </a:lnTo>
                <a:lnTo>
                  <a:pt x="72" y="0"/>
                </a:lnTo>
                <a:lnTo>
                  <a:pt x="69" y="3"/>
                </a:lnTo>
                <a:lnTo>
                  <a:pt x="0" y="116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39" name="Freeform 126"/>
          <p:cNvSpPr>
            <a:spLocks/>
          </p:cNvSpPr>
          <p:nvPr userDrawn="1"/>
        </p:nvSpPr>
        <p:spPr bwMode="auto">
          <a:xfrm>
            <a:off x="8812213" y="4262438"/>
            <a:ext cx="80962" cy="211137"/>
          </a:xfrm>
          <a:custGeom>
            <a:avLst/>
            <a:gdLst>
              <a:gd name="T0" fmla="*/ 0 w 51"/>
              <a:gd name="T1" fmla="*/ 2147483646 h 133"/>
              <a:gd name="T2" fmla="*/ 0 w 51"/>
              <a:gd name="T3" fmla="*/ 2147483646 h 133"/>
              <a:gd name="T4" fmla="*/ 0 w 51"/>
              <a:gd name="T5" fmla="*/ 2147483646 h 133"/>
              <a:gd name="T6" fmla="*/ 2147483646 w 51"/>
              <a:gd name="T7" fmla="*/ 2147483646 h 133"/>
              <a:gd name="T8" fmla="*/ 2147483646 w 51"/>
              <a:gd name="T9" fmla="*/ 2147483646 h 133"/>
              <a:gd name="T10" fmla="*/ 2147483646 w 51"/>
              <a:gd name="T11" fmla="*/ 2147483646 h 133"/>
              <a:gd name="T12" fmla="*/ 2147483646 w 51"/>
              <a:gd name="T13" fmla="*/ 2147483646 h 133"/>
              <a:gd name="T14" fmla="*/ 2147483646 w 51"/>
              <a:gd name="T15" fmla="*/ 2147483646 h 133"/>
              <a:gd name="T16" fmla="*/ 2147483646 w 51"/>
              <a:gd name="T17" fmla="*/ 2147483646 h 133"/>
              <a:gd name="T18" fmla="*/ 2147483646 w 51"/>
              <a:gd name="T19" fmla="*/ 2147483646 h 133"/>
              <a:gd name="T20" fmla="*/ 2147483646 w 51"/>
              <a:gd name="T21" fmla="*/ 2147483646 h 133"/>
              <a:gd name="T22" fmla="*/ 2147483646 w 51"/>
              <a:gd name="T23" fmla="*/ 0 h 133"/>
              <a:gd name="T24" fmla="*/ 2147483646 w 51"/>
              <a:gd name="T25" fmla="*/ 0 h 133"/>
              <a:gd name="T26" fmla="*/ 2147483646 w 51"/>
              <a:gd name="T27" fmla="*/ 0 h 133"/>
              <a:gd name="T28" fmla="*/ 2147483646 w 51"/>
              <a:gd name="T29" fmla="*/ 0 h 133"/>
              <a:gd name="T30" fmla="*/ 2147483646 w 51"/>
              <a:gd name="T31" fmla="*/ 2147483646 h 133"/>
              <a:gd name="T32" fmla="*/ 0 w 51"/>
              <a:gd name="T33" fmla="*/ 2147483646 h 13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1" h="133">
                <a:moveTo>
                  <a:pt x="0" y="129"/>
                </a:moveTo>
                <a:lnTo>
                  <a:pt x="0" y="129"/>
                </a:lnTo>
                <a:lnTo>
                  <a:pt x="0" y="132"/>
                </a:lnTo>
                <a:lnTo>
                  <a:pt x="3" y="133"/>
                </a:lnTo>
                <a:lnTo>
                  <a:pt x="6" y="133"/>
                </a:lnTo>
                <a:lnTo>
                  <a:pt x="8" y="132"/>
                </a:lnTo>
                <a:lnTo>
                  <a:pt x="51" y="6"/>
                </a:lnTo>
                <a:lnTo>
                  <a:pt x="51" y="2"/>
                </a:lnTo>
                <a:lnTo>
                  <a:pt x="50" y="0"/>
                </a:lnTo>
                <a:lnTo>
                  <a:pt x="45" y="0"/>
                </a:lnTo>
                <a:lnTo>
                  <a:pt x="43" y="3"/>
                </a:lnTo>
                <a:lnTo>
                  <a:pt x="0" y="129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40" name="Freeform 127"/>
          <p:cNvSpPr>
            <a:spLocks/>
          </p:cNvSpPr>
          <p:nvPr userDrawn="1"/>
        </p:nvSpPr>
        <p:spPr bwMode="auto">
          <a:xfrm>
            <a:off x="8715375" y="4792663"/>
            <a:ext cx="163513" cy="163512"/>
          </a:xfrm>
          <a:custGeom>
            <a:avLst/>
            <a:gdLst>
              <a:gd name="T0" fmla="*/ 2147483646 w 103"/>
              <a:gd name="T1" fmla="*/ 2147483646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2147483646 w 103"/>
              <a:gd name="T7" fmla="*/ 0 h 103"/>
              <a:gd name="T8" fmla="*/ 2147483646 w 103"/>
              <a:gd name="T9" fmla="*/ 2147483646 h 103"/>
              <a:gd name="T10" fmla="*/ 2147483646 w 103"/>
              <a:gd name="T11" fmla="*/ 2147483646 h 103"/>
              <a:gd name="T12" fmla="*/ 2147483646 w 103"/>
              <a:gd name="T13" fmla="*/ 2147483646 h 103"/>
              <a:gd name="T14" fmla="*/ 2147483646 w 103"/>
              <a:gd name="T15" fmla="*/ 2147483646 h 103"/>
              <a:gd name="T16" fmla="*/ 2147483646 w 103"/>
              <a:gd name="T17" fmla="*/ 2147483646 h 103"/>
              <a:gd name="T18" fmla="*/ 2147483646 w 103"/>
              <a:gd name="T19" fmla="*/ 2147483646 h 103"/>
              <a:gd name="T20" fmla="*/ 2147483646 w 103"/>
              <a:gd name="T21" fmla="*/ 2147483646 h 103"/>
              <a:gd name="T22" fmla="*/ 2147483646 w 103"/>
              <a:gd name="T23" fmla="*/ 2147483646 h 103"/>
              <a:gd name="T24" fmla="*/ 0 w 103"/>
              <a:gd name="T25" fmla="*/ 2147483646 h 103"/>
              <a:gd name="T26" fmla="*/ 2147483646 w 103"/>
              <a:gd name="T27" fmla="*/ 2147483646 h 103"/>
              <a:gd name="T28" fmla="*/ 2147483646 w 103"/>
              <a:gd name="T29" fmla="*/ 2147483646 h 103"/>
              <a:gd name="T30" fmla="*/ 2147483646 w 103"/>
              <a:gd name="T31" fmla="*/ 2147483646 h 103"/>
              <a:gd name="T32" fmla="*/ 2147483646 w 103"/>
              <a:gd name="T33" fmla="*/ 2147483646 h 103"/>
              <a:gd name="T34" fmla="*/ 2147483646 w 103"/>
              <a:gd name="T35" fmla="*/ 2147483646 h 103"/>
              <a:gd name="T36" fmla="*/ 2147483646 w 103"/>
              <a:gd name="T37" fmla="*/ 2147483646 h 103"/>
              <a:gd name="T38" fmla="*/ 2147483646 w 103"/>
              <a:gd name="T39" fmla="*/ 2147483646 h 103"/>
              <a:gd name="T40" fmla="*/ 2147483646 w 103"/>
              <a:gd name="T41" fmla="*/ 2147483646 h 103"/>
              <a:gd name="T42" fmla="*/ 2147483646 w 103"/>
              <a:gd name="T43" fmla="*/ 2147483646 h 103"/>
              <a:gd name="T44" fmla="*/ 2147483646 w 103"/>
              <a:gd name="T45" fmla="*/ 2147483646 h 103"/>
              <a:gd name="T46" fmla="*/ 2147483646 w 103"/>
              <a:gd name="T47" fmla="*/ 2147483646 h 103"/>
              <a:gd name="T48" fmla="*/ 2147483646 w 103"/>
              <a:gd name="T49" fmla="*/ 2147483646 h 103"/>
              <a:gd name="T50" fmla="*/ 2147483646 w 103"/>
              <a:gd name="T51" fmla="*/ 2147483646 h 103"/>
              <a:gd name="T52" fmla="*/ 2147483646 w 103"/>
              <a:gd name="T53" fmla="*/ 2147483646 h 103"/>
              <a:gd name="T54" fmla="*/ 2147483646 w 103"/>
              <a:gd name="T55" fmla="*/ 2147483646 h 103"/>
              <a:gd name="T56" fmla="*/ 2147483646 w 103"/>
              <a:gd name="T57" fmla="*/ 2147483646 h 103"/>
              <a:gd name="T58" fmla="*/ 2147483646 w 103"/>
              <a:gd name="T59" fmla="*/ 2147483646 h 103"/>
              <a:gd name="T60" fmla="*/ 2147483646 w 103"/>
              <a:gd name="T61" fmla="*/ 2147483646 h 103"/>
              <a:gd name="T62" fmla="*/ 2147483646 w 103"/>
              <a:gd name="T63" fmla="*/ 2147483646 h 103"/>
              <a:gd name="T64" fmla="*/ 2147483646 w 103"/>
              <a:gd name="T65" fmla="*/ 2147483646 h 103"/>
              <a:gd name="T66" fmla="*/ 2147483646 w 103"/>
              <a:gd name="T67" fmla="*/ 2147483646 h 103"/>
              <a:gd name="T68" fmla="*/ 2147483646 w 103"/>
              <a:gd name="T69" fmla="*/ 2147483646 h 103"/>
              <a:gd name="T70" fmla="*/ 2147483646 w 103"/>
              <a:gd name="T71" fmla="*/ 2147483646 h 103"/>
              <a:gd name="T72" fmla="*/ 2147483646 w 103"/>
              <a:gd name="T73" fmla="*/ 2147483646 h 103"/>
              <a:gd name="T74" fmla="*/ 2147483646 w 103"/>
              <a:gd name="T75" fmla="*/ 2147483646 h 10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3" h="103">
                <a:moveTo>
                  <a:pt x="72" y="5"/>
                </a:moveTo>
                <a:lnTo>
                  <a:pt x="72" y="5"/>
                </a:lnTo>
                <a:lnTo>
                  <a:pt x="63" y="2"/>
                </a:lnTo>
                <a:lnTo>
                  <a:pt x="53" y="0"/>
                </a:lnTo>
                <a:lnTo>
                  <a:pt x="43" y="2"/>
                </a:lnTo>
                <a:lnTo>
                  <a:pt x="34" y="5"/>
                </a:lnTo>
                <a:lnTo>
                  <a:pt x="24" y="8"/>
                </a:lnTo>
                <a:lnTo>
                  <a:pt x="16" y="15"/>
                </a:lnTo>
                <a:lnTo>
                  <a:pt x="9" y="23"/>
                </a:lnTo>
                <a:lnTo>
                  <a:pt x="5" y="31"/>
                </a:lnTo>
                <a:lnTo>
                  <a:pt x="1" y="41"/>
                </a:lnTo>
                <a:lnTo>
                  <a:pt x="0" y="52"/>
                </a:lnTo>
                <a:lnTo>
                  <a:pt x="1" y="61"/>
                </a:lnTo>
                <a:lnTo>
                  <a:pt x="3" y="71"/>
                </a:lnTo>
                <a:lnTo>
                  <a:pt x="8" y="79"/>
                </a:lnTo>
                <a:lnTo>
                  <a:pt x="14" y="87"/>
                </a:lnTo>
                <a:lnTo>
                  <a:pt x="22" y="94"/>
                </a:lnTo>
                <a:lnTo>
                  <a:pt x="30" y="98"/>
                </a:lnTo>
                <a:lnTo>
                  <a:pt x="40" y="102"/>
                </a:lnTo>
                <a:lnTo>
                  <a:pt x="51" y="103"/>
                </a:lnTo>
                <a:lnTo>
                  <a:pt x="61" y="103"/>
                </a:lnTo>
                <a:lnTo>
                  <a:pt x="71" y="100"/>
                </a:lnTo>
                <a:lnTo>
                  <a:pt x="79" y="95"/>
                </a:lnTo>
                <a:lnTo>
                  <a:pt x="87" y="90"/>
                </a:lnTo>
                <a:lnTo>
                  <a:pt x="93" y="82"/>
                </a:lnTo>
                <a:lnTo>
                  <a:pt x="98" y="73"/>
                </a:lnTo>
                <a:lnTo>
                  <a:pt x="101" y="63"/>
                </a:lnTo>
                <a:lnTo>
                  <a:pt x="103" y="53"/>
                </a:lnTo>
                <a:lnTo>
                  <a:pt x="103" y="44"/>
                </a:lnTo>
                <a:lnTo>
                  <a:pt x="100" y="34"/>
                </a:lnTo>
                <a:lnTo>
                  <a:pt x="95" y="24"/>
                </a:lnTo>
                <a:lnTo>
                  <a:pt x="90" y="18"/>
                </a:lnTo>
                <a:lnTo>
                  <a:pt x="82" y="10"/>
                </a:lnTo>
                <a:lnTo>
                  <a:pt x="72" y="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41" name="Freeform 128"/>
          <p:cNvSpPr>
            <a:spLocks/>
          </p:cNvSpPr>
          <p:nvPr userDrawn="1"/>
        </p:nvSpPr>
        <p:spPr bwMode="auto">
          <a:xfrm>
            <a:off x="8431213" y="4686300"/>
            <a:ext cx="104775" cy="104775"/>
          </a:xfrm>
          <a:custGeom>
            <a:avLst/>
            <a:gdLst>
              <a:gd name="T0" fmla="*/ 2147483646 w 66"/>
              <a:gd name="T1" fmla="*/ 2147483646 h 66"/>
              <a:gd name="T2" fmla="*/ 2147483646 w 66"/>
              <a:gd name="T3" fmla="*/ 2147483646 h 66"/>
              <a:gd name="T4" fmla="*/ 2147483646 w 66"/>
              <a:gd name="T5" fmla="*/ 2147483646 h 66"/>
              <a:gd name="T6" fmla="*/ 2147483646 w 66"/>
              <a:gd name="T7" fmla="*/ 0 h 66"/>
              <a:gd name="T8" fmla="*/ 2147483646 w 66"/>
              <a:gd name="T9" fmla="*/ 2147483646 h 66"/>
              <a:gd name="T10" fmla="*/ 2147483646 w 66"/>
              <a:gd name="T11" fmla="*/ 2147483646 h 66"/>
              <a:gd name="T12" fmla="*/ 2147483646 w 66"/>
              <a:gd name="T13" fmla="*/ 2147483646 h 66"/>
              <a:gd name="T14" fmla="*/ 2147483646 w 66"/>
              <a:gd name="T15" fmla="*/ 2147483646 h 66"/>
              <a:gd name="T16" fmla="*/ 2147483646 w 66"/>
              <a:gd name="T17" fmla="*/ 2147483646 h 66"/>
              <a:gd name="T18" fmla="*/ 2147483646 w 66"/>
              <a:gd name="T19" fmla="*/ 2147483646 h 66"/>
              <a:gd name="T20" fmla="*/ 2147483646 w 66"/>
              <a:gd name="T21" fmla="*/ 2147483646 h 66"/>
              <a:gd name="T22" fmla="*/ 2147483646 w 66"/>
              <a:gd name="T23" fmla="*/ 2147483646 h 66"/>
              <a:gd name="T24" fmla="*/ 0 w 66"/>
              <a:gd name="T25" fmla="*/ 2147483646 h 66"/>
              <a:gd name="T26" fmla="*/ 2147483646 w 66"/>
              <a:gd name="T27" fmla="*/ 2147483646 h 66"/>
              <a:gd name="T28" fmla="*/ 2147483646 w 66"/>
              <a:gd name="T29" fmla="*/ 2147483646 h 66"/>
              <a:gd name="T30" fmla="*/ 2147483646 w 66"/>
              <a:gd name="T31" fmla="*/ 2147483646 h 66"/>
              <a:gd name="T32" fmla="*/ 2147483646 w 66"/>
              <a:gd name="T33" fmla="*/ 2147483646 h 66"/>
              <a:gd name="T34" fmla="*/ 2147483646 w 66"/>
              <a:gd name="T35" fmla="*/ 2147483646 h 66"/>
              <a:gd name="T36" fmla="*/ 2147483646 w 66"/>
              <a:gd name="T37" fmla="*/ 2147483646 h 66"/>
              <a:gd name="T38" fmla="*/ 2147483646 w 66"/>
              <a:gd name="T39" fmla="*/ 2147483646 h 66"/>
              <a:gd name="T40" fmla="*/ 2147483646 w 66"/>
              <a:gd name="T41" fmla="*/ 2147483646 h 66"/>
              <a:gd name="T42" fmla="*/ 2147483646 w 66"/>
              <a:gd name="T43" fmla="*/ 2147483646 h 66"/>
              <a:gd name="T44" fmla="*/ 2147483646 w 66"/>
              <a:gd name="T45" fmla="*/ 2147483646 h 66"/>
              <a:gd name="T46" fmla="*/ 2147483646 w 66"/>
              <a:gd name="T47" fmla="*/ 2147483646 h 66"/>
              <a:gd name="T48" fmla="*/ 2147483646 w 66"/>
              <a:gd name="T49" fmla="*/ 2147483646 h 66"/>
              <a:gd name="T50" fmla="*/ 2147483646 w 66"/>
              <a:gd name="T51" fmla="*/ 2147483646 h 66"/>
              <a:gd name="T52" fmla="*/ 2147483646 w 66"/>
              <a:gd name="T53" fmla="*/ 2147483646 h 66"/>
              <a:gd name="T54" fmla="*/ 2147483646 w 66"/>
              <a:gd name="T55" fmla="*/ 2147483646 h 66"/>
              <a:gd name="T56" fmla="*/ 2147483646 w 66"/>
              <a:gd name="T57" fmla="*/ 2147483646 h 66"/>
              <a:gd name="T58" fmla="*/ 2147483646 w 66"/>
              <a:gd name="T59" fmla="*/ 2147483646 h 66"/>
              <a:gd name="T60" fmla="*/ 2147483646 w 66"/>
              <a:gd name="T61" fmla="*/ 2147483646 h 66"/>
              <a:gd name="T62" fmla="*/ 2147483646 w 66"/>
              <a:gd name="T63" fmla="*/ 2147483646 h 66"/>
              <a:gd name="T64" fmla="*/ 2147483646 w 66"/>
              <a:gd name="T65" fmla="*/ 2147483646 h 66"/>
              <a:gd name="T66" fmla="*/ 2147483646 w 66"/>
              <a:gd name="T67" fmla="*/ 2147483646 h 66"/>
              <a:gd name="T68" fmla="*/ 2147483646 w 66"/>
              <a:gd name="T69" fmla="*/ 2147483646 h 66"/>
              <a:gd name="T70" fmla="*/ 2147483646 w 66"/>
              <a:gd name="T71" fmla="*/ 2147483646 h 66"/>
              <a:gd name="T72" fmla="*/ 2147483646 w 66"/>
              <a:gd name="T73" fmla="*/ 2147483646 h 66"/>
              <a:gd name="T74" fmla="*/ 2147483646 w 66"/>
              <a:gd name="T75" fmla="*/ 2147483646 h 6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66" h="66">
                <a:moveTo>
                  <a:pt x="47" y="3"/>
                </a:moveTo>
                <a:lnTo>
                  <a:pt x="47" y="3"/>
                </a:lnTo>
                <a:lnTo>
                  <a:pt x="41" y="1"/>
                </a:lnTo>
                <a:lnTo>
                  <a:pt x="34" y="0"/>
                </a:lnTo>
                <a:lnTo>
                  <a:pt x="28" y="1"/>
                </a:lnTo>
                <a:lnTo>
                  <a:pt x="21" y="3"/>
                </a:lnTo>
                <a:lnTo>
                  <a:pt x="16" y="5"/>
                </a:lnTo>
                <a:lnTo>
                  <a:pt x="12" y="9"/>
                </a:lnTo>
                <a:lnTo>
                  <a:pt x="7" y="14"/>
                </a:lnTo>
                <a:lnTo>
                  <a:pt x="4" y="19"/>
                </a:lnTo>
                <a:lnTo>
                  <a:pt x="2" y="26"/>
                </a:lnTo>
                <a:lnTo>
                  <a:pt x="0" y="32"/>
                </a:lnTo>
                <a:lnTo>
                  <a:pt x="2" y="38"/>
                </a:lnTo>
                <a:lnTo>
                  <a:pt x="4" y="45"/>
                </a:lnTo>
                <a:lnTo>
                  <a:pt x="5" y="50"/>
                </a:lnTo>
                <a:lnTo>
                  <a:pt x="10" y="55"/>
                </a:lnTo>
                <a:lnTo>
                  <a:pt x="15" y="59"/>
                </a:lnTo>
                <a:lnTo>
                  <a:pt x="20" y="63"/>
                </a:lnTo>
                <a:lnTo>
                  <a:pt x="26" y="64"/>
                </a:lnTo>
                <a:lnTo>
                  <a:pt x="33" y="66"/>
                </a:lnTo>
                <a:lnTo>
                  <a:pt x="39" y="64"/>
                </a:lnTo>
                <a:lnTo>
                  <a:pt x="45" y="63"/>
                </a:lnTo>
                <a:lnTo>
                  <a:pt x="50" y="61"/>
                </a:lnTo>
                <a:lnTo>
                  <a:pt x="55" y="56"/>
                </a:lnTo>
                <a:lnTo>
                  <a:pt x="60" y="51"/>
                </a:lnTo>
                <a:lnTo>
                  <a:pt x="63" y="46"/>
                </a:lnTo>
                <a:lnTo>
                  <a:pt x="65" y="40"/>
                </a:lnTo>
                <a:lnTo>
                  <a:pt x="66" y="34"/>
                </a:lnTo>
                <a:lnTo>
                  <a:pt x="65" y="27"/>
                </a:lnTo>
                <a:lnTo>
                  <a:pt x="63" y="21"/>
                </a:lnTo>
                <a:lnTo>
                  <a:pt x="61" y="16"/>
                </a:lnTo>
                <a:lnTo>
                  <a:pt x="57" y="11"/>
                </a:lnTo>
                <a:lnTo>
                  <a:pt x="52" y="6"/>
                </a:lnTo>
                <a:lnTo>
                  <a:pt x="47" y="3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42" name="Freeform 129"/>
          <p:cNvSpPr>
            <a:spLocks/>
          </p:cNvSpPr>
          <p:nvPr userDrawn="1"/>
        </p:nvSpPr>
        <p:spPr bwMode="auto">
          <a:xfrm>
            <a:off x="8518525" y="4746625"/>
            <a:ext cx="227013" cy="115888"/>
          </a:xfrm>
          <a:custGeom>
            <a:avLst/>
            <a:gdLst>
              <a:gd name="T0" fmla="*/ 2147483646 w 143"/>
              <a:gd name="T1" fmla="*/ 0 h 73"/>
              <a:gd name="T2" fmla="*/ 2147483646 w 143"/>
              <a:gd name="T3" fmla="*/ 0 h 73"/>
              <a:gd name="T4" fmla="*/ 2147483646 w 143"/>
              <a:gd name="T5" fmla="*/ 0 h 73"/>
              <a:gd name="T6" fmla="*/ 2147483646 w 143"/>
              <a:gd name="T7" fmla="*/ 0 h 73"/>
              <a:gd name="T8" fmla="*/ 2147483646 w 143"/>
              <a:gd name="T9" fmla="*/ 2147483646 h 73"/>
              <a:gd name="T10" fmla="*/ 2147483646 w 143"/>
              <a:gd name="T11" fmla="*/ 2147483646 h 73"/>
              <a:gd name="T12" fmla="*/ 2147483646 w 143"/>
              <a:gd name="T13" fmla="*/ 2147483646 h 73"/>
              <a:gd name="T14" fmla="*/ 2147483646 w 143"/>
              <a:gd name="T15" fmla="*/ 2147483646 h 73"/>
              <a:gd name="T16" fmla="*/ 0 w 143"/>
              <a:gd name="T17" fmla="*/ 2147483646 h 73"/>
              <a:gd name="T18" fmla="*/ 2147483646 w 143"/>
              <a:gd name="T19" fmla="*/ 2147483646 h 73"/>
              <a:gd name="T20" fmla="*/ 2147483646 w 143"/>
              <a:gd name="T21" fmla="*/ 2147483646 h 73"/>
              <a:gd name="T22" fmla="*/ 2147483646 w 143"/>
              <a:gd name="T23" fmla="*/ 2147483646 h 73"/>
              <a:gd name="T24" fmla="*/ 2147483646 w 143"/>
              <a:gd name="T25" fmla="*/ 2147483646 h 73"/>
              <a:gd name="T26" fmla="*/ 2147483646 w 143"/>
              <a:gd name="T27" fmla="*/ 2147483646 h 73"/>
              <a:gd name="T28" fmla="*/ 2147483646 w 143"/>
              <a:gd name="T29" fmla="*/ 2147483646 h 73"/>
              <a:gd name="T30" fmla="*/ 2147483646 w 143"/>
              <a:gd name="T31" fmla="*/ 2147483646 h 73"/>
              <a:gd name="T32" fmla="*/ 2147483646 w 143"/>
              <a:gd name="T33" fmla="*/ 2147483646 h 73"/>
              <a:gd name="T34" fmla="*/ 2147483646 w 143"/>
              <a:gd name="T35" fmla="*/ 2147483646 h 73"/>
              <a:gd name="T36" fmla="*/ 2147483646 w 143"/>
              <a:gd name="T37" fmla="*/ 2147483646 h 73"/>
              <a:gd name="T38" fmla="*/ 2147483646 w 143"/>
              <a:gd name="T39" fmla="*/ 2147483646 h 73"/>
              <a:gd name="T40" fmla="*/ 2147483646 w 143"/>
              <a:gd name="T41" fmla="*/ 2147483646 h 73"/>
              <a:gd name="T42" fmla="*/ 2147483646 w 143"/>
              <a:gd name="T43" fmla="*/ 2147483646 h 73"/>
              <a:gd name="T44" fmla="*/ 2147483646 w 143"/>
              <a:gd name="T45" fmla="*/ 2147483646 h 73"/>
              <a:gd name="T46" fmla="*/ 2147483646 w 143"/>
              <a:gd name="T47" fmla="*/ 2147483646 h 73"/>
              <a:gd name="T48" fmla="*/ 2147483646 w 143"/>
              <a:gd name="T49" fmla="*/ 0 h 7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43" h="73">
                <a:moveTo>
                  <a:pt x="11" y="0"/>
                </a:moveTo>
                <a:lnTo>
                  <a:pt x="11" y="0"/>
                </a:lnTo>
                <a:lnTo>
                  <a:pt x="8" y="0"/>
                </a:lnTo>
                <a:lnTo>
                  <a:pt x="5" y="0"/>
                </a:lnTo>
                <a:lnTo>
                  <a:pt x="3" y="2"/>
                </a:lnTo>
                <a:lnTo>
                  <a:pt x="2" y="5"/>
                </a:lnTo>
                <a:lnTo>
                  <a:pt x="0" y="7"/>
                </a:lnTo>
                <a:lnTo>
                  <a:pt x="2" y="10"/>
                </a:lnTo>
                <a:lnTo>
                  <a:pt x="3" y="13"/>
                </a:lnTo>
                <a:lnTo>
                  <a:pt x="5" y="15"/>
                </a:lnTo>
                <a:lnTo>
                  <a:pt x="133" y="71"/>
                </a:lnTo>
                <a:lnTo>
                  <a:pt x="135" y="73"/>
                </a:lnTo>
                <a:lnTo>
                  <a:pt x="138" y="71"/>
                </a:lnTo>
                <a:lnTo>
                  <a:pt x="140" y="70"/>
                </a:lnTo>
                <a:lnTo>
                  <a:pt x="142" y="68"/>
                </a:lnTo>
                <a:lnTo>
                  <a:pt x="143" y="65"/>
                </a:lnTo>
                <a:lnTo>
                  <a:pt x="143" y="62"/>
                </a:lnTo>
                <a:lnTo>
                  <a:pt x="142" y="60"/>
                </a:lnTo>
                <a:lnTo>
                  <a:pt x="138" y="58"/>
                </a:lnTo>
                <a:lnTo>
                  <a:pt x="11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43" name="Freeform 130"/>
          <p:cNvSpPr>
            <a:spLocks/>
          </p:cNvSpPr>
          <p:nvPr userDrawn="1"/>
        </p:nvSpPr>
        <p:spPr bwMode="auto">
          <a:xfrm>
            <a:off x="8842375" y="4918075"/>
            <a:ext cx="179388" cy="146050"/>
          </a:xfrm>
          <a:custGeom>
            <a:avLst/>
            <a:gdLst>
              <a:gd name="T0" fmla="*/ 2147483646 w 113"/>
              <a:gd name="T1" fmla="*/ 2147483646 h 92"/>
              <a:gd name="T2" fmla="*/ 2147483646 w 113"/>
              <a:gd name="T3" fmla="*/ 2147483646 h 92"/>
              <a:gd name="T4" fmla="*/ 2147483646 w 113"/>
              <a:gd name="T5" fmla="*/ 0 h 92"/>
              <a:gd name="T6" fmla="*/ 0 w 113"/>
              <a:gd name="T7" fmla="*/ 2147483646 h 92"/>
              <a:gd name="T8" fmla="*/ 0 w 113"/>
              <a:gd name="T9" fmla="*/ 2147483646 h 92"/>
              <a:gd name="T10" fmla="*/ 0 w 113"/>
              <a:gd name="T11" fmla="*/ 2147483646 h 92"/>
              <a:gd name="T12" fmla="*/ 0 w 113"/>
              <a:gd name="T13" fmla="*/ 2147483646 h 92"/>
              <a:gd name="T14" fmla="*/ 2147483646 w 113"/>
              <a:gd name="T15" fmla="*/ 2147483646 h 92"/>
              <a:gd name="T16" fmla="*/ 2147483646 w 113"/>
              <a:gd name="T17" fmla="*/ 2147483646 h 92"/>
              <a:gd name="T18" fmla="*/ 2147483646 w 113"/>
              <a:gd name="T19" fmla="*/ 2147483646 h 92"/>
              <a:gd name="T20" fmla="*/ 2147483646 w 113"/>
              <a:gd name="T21" fmla="*/ 2147483646 h 92"/>
              <a:gd name="T22" fmla="*/ 2147483646 w 113"/>
              <a:gd name="T23" fmla="*/ 2147483646 h 92"/>
              <a:gd name="T24" fmla="*/ 2147483646 w 113"/>
              <a:gd name="T25" fmla="*/ 2147483646 h 92"/>
              <a:gd name="T26" fmla="*/ 2147483646 w 113"/>
              <a:gd name="T27" fmla="*/ 2147483646 h 92"/>
              <a:gd name="T28" fmla="*/ 2147483646 w 113"/>
              <a:gd name="T29" fmla="*/ 2147483646 h 92"/>
              <a:gd name="T30" fmla="*/ 2147483646 w 113"/>
              <a:gd name="T31" fmla="*/ 2147483646 h 92"/>
              <a:gd name="T32" fmla="*/ 2147483646 w 113"/>
              <a:gd name="T33" fmla="*/ 2147483646 h 9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13" h="92">
                <a:moveTo>
                  <a:pt x="7" y="2"/>
                </a:moveTo>
                <a:lnTo>
                  <a:pt x="7" y="2"/>
                </a:lnTo>
                <a:lnTo>
                  <a:pt x="3" y="0"/>
                </a:lnTo>
                <a:lnTo>
                  <a:pt x="0" y="2"/>
                </a:lnTo>
                <a:lnTo>
                  <a:pt x="0" y="5"/>
                </a:lnTo>
                <a:lnTo>
                  <a:pt x="2" y="8"/>
                </a:lnTo>
                <a:lnTo>
                  <a:pt x="106" y="90"/>
                </a:lnTo>
                <a:lnTo>
                  <a:pt x="110" y="92"/>
                </a:lnTo>
                <a:lnTo>
                  <a:pt x="113" y="89"/>
                </a:lnTo>
                <a:lnTo>
                  <a:pt x="113" y="85"/>
                </a:lnTo>
                <a:lnTo>
                  <a:pt x="111" y="84"/>
                </a:lnTo>
                <a:lnTo>
                  <a:pt x="7" y="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44" name="Freeform 131"/>
          <p:cNvSpPr>
            <a:spLocks/>
          </p:cNvSpPr>
          <p:nvPr userDrawn="1"/>
        </p:nvSpPr>
        <p:spPr bwMode="auto">
          <a:xfrm>
            <a:off x="8861425" y="4902200"/>
            <a:ext cx="207963" cy="95250"/>
          </a:xfrm>
          <a:custGeom>
            <a:avLst/>
            <a:gdLst>
              <a:gd name="T0" fmla="*/ 2147483646 w 131"/>
              <a:gd name="T1" fmla="*/ 0 h 60"/>
              <a:gd name="T2" fmla="*/ 2147483646 w 131"/>
              <a:gd name="T3" fmla="*/ 0 h 60"/>
              <a:gd name="T4" fmla="*/ 2147483646 w 131"/>
              <a:gd name="T5" fmla="*/ 0 h 60"/>
              <a:gd name="T6" fmla="*/ 0 w 131"/>
              <a:gd name="T7" fmla="*/ 2147483646 h 60"/>
              <a:gd name="T8" fmla="*/ 0 w 131"/>
              <a:gd name="T9" fmla="*/ 2147483646 h 60"/>
              <a:gd name="T10" fmla="*/ 0 w 131"/>
              <a:gd name="T11" fmla="*/ 2147483646 h 60"/>
              <a:gd name="T12" fmla="*/ 0 w 131"/>
              <a:gd name="T13" fmla="*/ 2147483646 h 60"/>
              <a:gd name="T14" fmla="*/ 2147483646 w 131"/>
              <a:gd name="T15" fmla="*/ 2147483646 h 60"/>
              <a:gd name="T16" fmla="*/ 2147483646 w 131"/>
              <a:gd name="T17" fmla="*/ 2147483646 h 60"/>
              <a:gd name="T18" fmla="*/ 2147483646 w 131"/>
              <a:gd name="T19" fmla="*/ 2147483646 h 60"/>
              <a:gd name="T20" fmla="*/ 2147483646 w 131"/>
              <a:gd name="T21" fmla="*/ 2147483646 h 60"/>
              <a:gd name="T22" fmla="*/ 2147483646 w 131"/>
              <a:gd name="T23" fmla="*/ 2147483646 h 60"/>
              <a:gd name="T24" fmla="*/ 2147483646 w 131"/>
              <a:gd name="T25" fmla="*/ 2147483646 h 60"/>
              <a:gd name="T26" fmla="*/ 2147483646 w 131"/>
              <a:gd name="T27" fmla="*/ 2147483646 h 60"/>
              <a:gd name="T28" fmla="*/ 2147483646 w 131"/>
              <a:gd name="T29" fmla="*/ 2147483646 h 60"/>
              <a:gd name="T30" fmla="*/ 2147483646 w 131"/>
              <a:gd name="T31" fmla="*/ 2147483646 h 60"/>
              <a:gd name="T32" fmla="*/ 2147483646 w 131"/>
              <a:gd name="T33" fmla="*/ 0 h 6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1" h="60">
                <a:moveTo>
                  <a:pt x="6" y="0"/>
                </a:moveTo>
                <a:lnTo>
                  <a:pt x="6" y="0"/>
                </a:lnTo>
                <a:lnTo>
                  <a:pt x="3" y="0"/>
                </a:lnTo>
                <a:lnTo>
                  <a:pt x="0" y="2"/>
                </a:lnTo>
                <a:lnTo>
                  <a:pt x="0" y="5"/>
                </a:lnTo>
                <a:lnTo>
                  <a:pt x="3" y="9"/>
                </a:lnTo>
                <a:lnTo>
                  <a:pt x="125" y="60"/>
                </a:lnTo>
                <a:lnTo>
                  <a:pt x="128" y="60"/>
                </a:lnTo>
                <a:lnTo>
                  <a:pt x="131" y="57"/>
                </a:lnTo>
                <a:lnTo>
                  <a:pt x="131" y="54"/>
                </a:lnTo>
                <a:lnTo>
                  <a:pt x="128" y="50"/>
                </a:lnTo>
                <a:lnTo>
                  <a:pt x="6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45" name="Freeform 132"/>
          <p:cNvSpPr>
            <a:spLocks/>
          </p:cNvSpPr>
          <p:nvPr userDrawn="1"/>
        </p:nvSpPr>
        <p:spPr bwMode="auto">
          <a:xfrm>
            <a:off x="8828088" y="4938713"/>
            <a:ext cx="142875" cy="180975"/>
          </a:xfrm>
          <a:custGeom>
            <a:avLst/>
            <a:gdLst>
              <a:gd name="T0" fmla="*/ 2147483646 w 90"/>
              <a:gd name="T1" fmla="*/ 2147483646 h 114"/>
              <a:gd name="T2" fmla="*/ 2147483646 w 90"/>
              <a:gd name="T3" fmla="*/ 2147483646 h 114"/>
              <a:gd name="T4" fmla="*/ 2147483646 w 90"/>
              <a:gd name="T5" fmla="*/ 0 h 114"/>
              <a:gd name="T6" fmla="*/ 2147483646 w 90"/>
              <a:gd name="T7" fmla="*/ 2147483646 h 114"/>
              <a:gd name="T8" fmla="*/ 2147483646 w 90"/>
              <a:gd name="T9" fmla="*/ 2147483646 h 114"/>
              <a:gd name="T10" fmla="*/ 2147483646 w 90"/>
              <a:gd name="T11" fmla="*/ 2147483646 h 114"/>
              <a:gd name="T12" fmla="*/ 0 w 90"/>
              <a:gd name="T13" fmla="*/ 2147483646 h 114"/>
              <a:gd name="T14" fmla="*/ 0 w 90"/>
              <a:gd name="T15" fmla="*/ 2147483646 h 114"/>
              <a:gd name="T16" fmla="*/ 2147483646 w 90"/>
              <a:gd name="T17" fmla="*/ 2147483646 h 114"/>
              <a:gd name="T18" fmla="*/ 2147483646 w 90"/>
              <a:gd name="T19" fmla="*/ 2147483646 h 114"/>
              <a:gd name="T20" fmla="*/ 2147483646 w 90"/>
              <a:gd name="T21" fmla="*/ 2147483646 h 114"/>
              <a:gd name="T22" fmla="*/ 2147483646 w 90"/>
              <a:gd name="T23" fmla="*/ 2147483646 h 114"/>
              <a:gd name="T24" fmla="*/ 2147483646 w 90"/>
              <a:gd name="T25" fmla="*/ 2147483646 h 114"/>
              <a:gd name="T26" fmla="*/ 2147483646 w 90"/>
              <a:gd name="T27" fmla="*/ 2147483646 h 114"/>
              <a:gd name="T28" fmla="*/ 2147483646 w 90"/>
              <a:gd name="T29" fmla="*/ 2147483646 h 114"/>
              <a:gd name="T30" fmla="*/ 2147483646 w 90"/>
              <a:gd name="T31" fmla="*/ 2147483646 h 114"/>
              <a:gd name="T32" fmla="*/ 2147483646 w 90"/>
              <a:gd name="T33" fmla="*/ 2147483646 h 11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90" h="114">
                <a:moveTo>
                  <a:pt x="8" y="2"/>
                </a:moveTo>
                <a:lnTo>
                  <a:pt x="8" y="2"/>
                </a:lnTo>
                <a:lnTo>
                  <a:pt x="4" y="0"/>
                </a:lnTo>
                <a:lnTo>
                  <a:pt x="1" y="2"/>
                </a:lnTo>
                <a:lnTo>
                  <a:pt x="0" y="5"/>
                </a:lnTo>
                <a:lnTo>
                  <a:pt x="0" y="8"/>
                </a:lnTo>
                <a:lnTo>
                  <a:pt x="82" y="113"/>
                </a:lnTo>
                <a:lnTo>
                  <a:pt x="85" y="114"/>
                </a:lnTo>
                <a:lnTo>
                  <a:pt x="88" y="113"/>
                </a:lnTo>
                <a:lnTo>
                  <a:pt x="90" y="109"/>
                </a:lnTo>
                <a:lnTo>
                  <a:pt x="90" y="106"/>
                </a:lnTo>
                <a:lnTo>
                  <a:pt x="8" y="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46" name="Freeform 133"/>
          <p:cNvSpPr>
            <a:spLocks/>
          </p:cNvSpPr>
          <p:nvPr userDrawn="1"/>
        </p:nvSpPr>
        <p:spPr bwMode="auto">
          <a:xfrm>
            <a:off x="8867775" y="4872038"/>
            <a:ext cx="222250" cy="53975"/>
          </a:xfrm>
          <a:custGeom>
            <a:avLst/>
            <a:gdLst>
              <a:gd name="T0" fmla="*/ 2147483646 w 140"/>
              <a:gd name="T1" fmla="*/ 0 h 34"/>
              <a:gd name="T2" fmla="*/ 2147483646 w 140"/>
              <a:gd name="T3" fmla="*/ 0 h 34"/>
              <a:gd name="T4" fmla="*/ 2147483646 w 140"/>
              <a:gd name="T5" fmla="*/ 0 h 34"/>
              <a:gd name="T6" fmla="*/ 0 w 140"/>
              <a:gd name="T7" fmla="*/ 2147483646 h 34"/>
              <a:gd name="T8" fmla="*/ 0 w 140"/>
              <a:gd name="T9" fmla="*/ 2147483646 h 34"/>
              <a:gd name="T10" fmla="*/ 0 w 140"/>
              <a:gd name="T11" fmla="*/ 2147483646 h 34"/>
              <a:gd name="T12" fmla="*/ 0 w 140"/>
              <a:gd name="T13" fmla="*/ 2147483646 h 34"/>
              <a:gd name="T14" fmla="*/ 2147483646 w 140"/>
              <a:gd name="T15" fmla="*/ 2147483646 h 34"/>
              <a:gd name="T16" fmla="*/ 2147483646 w 140"/>
              <a:gd name="T17" fmla="*/ 2147483646 h 34"/>
              <a:gd name="T18" fmla="*/ 2147483646 w 140"/>
              <a:gd name="T19" fmla="*/ 2147483646 h 34"/>
              <a:gd name="T20" fmla="*/ 2147483646 w 140"/>
              <a:gd name="T21" fmla="*/ 2147483646 h 34"/>
              <a:gd name="T22" fmla="*/ 2147483646 w 140"/>
              <a:gd name="T23" fmla="*/ 2147483646 h 34"/>
              <a:gd name="T24" fmla="*/ 2147483646 w 140"/>
              <a:gd name="T25" fmla="*/ 2147483646 h 34"/>
              <a:gd name="T26" fmla="*/ 2147483646 w 140"/>
              <a:gd name="T27" fmla="*/ 2147483646 h 34"/>
              <a:gd name="T28" fmla="*/ 2147483646 w 140"/>
              <a:gd name="T29" fmla="*/ 2147483646 h 34"/>
              <a:gd name="T30" fmla="*/ 2147483646 w 140"/>
              <a:gd name="T31" fmla="*/ 2147483646 h 34"/>
              <a:gd name="T32" fmla="*/ 2147483646 w 140"/>
              <a:gd name="T33" fmla="*/ 0 h 3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0" h="34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0" y="3"/>
                </a:lnTo>
                <a:lnTo>
                  <a:pt x="0" y="7"/>
                </a:lnTo>
                <a:lnTo>
                  <a:pt x="4" y="8"/>
                </a:lnTo>
                <a:lnTo>
                  <a:pt x="134" y="34"/>
                </a:lnTo>
                <a:lnTo>
                  <a:pt x="137" y="34"/>
                </a:lnTo>
                <a:lnTo>
                  <a:pt x="140" y="31"/>
                </a:lnTo>
                <a:lnTo>
                  <a:pt x="139" y="28"/>
                </a:lnTo>
                <a:lnTo>
                  <a:pt x="135" y="24"/>
                </a:lnTo>
                <a:lnTo>
                  <a:pt x="5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47" name="Freeform 134"/>
          <p:cNvSpPr>
            <a:spLocks/>
          </p:cNvSpPr>
          <p:nvPr userDrawn="1"/>
        </p:nvSpPr>
        <p:spPr bwMode="auto">
          <a:xfrm>
            <a:off x="8791575" y="4946650"/>
            <a:ext cx="120650" cy="196850"/>
          </a:xfrm>
          <a:custGeom>
            <a:avLst/>
            <a:gdLst>
              <a:gd name="T0" fmla="*/ 2147483646 w 76"/>
              <a:gd name="T1" fmla="*/ 2147483646 h 124"/>
              <a:gd name="T2" fmla="*/ 2147483646 w 76"/>
              <a:gd name="T3" fmla="*/ 2147483646 h 124"/>
              <a:gd name="T4" fmla="*/ 2147483646 w 76"/>
              <a:gd name="T5" fmla="*/ 0 h 124"/>
              <a:gd name="T6" fmla="*/ 2147483646 w 76"/>
              <a:gd name="T7" fmla="*/ 0 h 124"/>
              <a:gd name="T8" fmla="*/ 2147483646 w 76"/>
              <a:gd name="T9" fmla="*/ 0 h 124"/>
              <a:gd name="T10" fmla="*/ 2147483646 w 76"/>
              <a:gd name="T11" fmla="*/ 0 h 124"/>
              <a:gd name="T12" fmla="*/ 0 w 76"/>
              <a:gd name="T13" fmla="*/ 2147483646 h 124"/>
              <a:gd name="T14" fmla="*/ 0 w 76"/>
              <a:gd name="T15" fmla="*/ 2147483646 h 124"/>
              <a:gd name="T16" fmla="*/ 2147483646 w 76"/>
              <a:gd name="T17" fmla="*/ 2147483646 h 124"/>
              <a:gd name="T18" fmla="*/ 2147483646 w 76"/>
              <a:gd name="T19" fmla="*/ 2147483646 h 124"/>
              <a:gd name="T20" fmla="*/ 2147483646 w 76"/>
              <a:gd name="T21" fmla="*/ 2147483646 h 124"/>
              <a:gd name="T22" fmla="*/ 2147483646 w 76"/>
              <a:gd name="T23" fmla="*/ 2147483646 h 124"/>
              <a:gd name="T24" fmla="*/ 2147483646 w 76"/>
              <a:gd name="T25" fmla="*/ 2147483646 h 124"/>
              <a:gd name="T26" fmla="*/ 2147483646 w 76"/>
              <a:gd name="T27" fmla="*/ 2147483646 h 124"/>
              <a:gd name="T28" fmla="*/ 2147483646 w 76"/>
              <a:gd name="T29" fmla="*/ 2147483646 h 124"/>
              <a:gd name="T30" fmla="*/ 2147483646 w 76"/>
              <a:gd name="T31" fmla="*/ 2147483646 h 124"/>
              <a:gd name="T32" fmla="*/ 2147483646 w 76"/>
              <a:gd name="T33" fmla="*/ 2147483646 h 12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76" h="124">
                <a:moveTo>
                  <a:pt x="8" y="1"/>
                </a:moveTo>
                <a:lnTo>
                  <a:pt x="8" y="1"/>
                </a:lnTo>
                <a:lnTo>
                  <a:pt x="5" y="0"/>
                </a:lnTo>
                <a:lnTo>
                  <a:pt x="2" y="0"/>
                </a:lnTo>
                <a:lnTo>
                  <a:pt x="0" y="3"/>
                </a:lnTo>
                <a:lnTo>
                  <a:pt x="0" y="6"/>
                </a:lnTo>
                <a:lnTo>
                  <a:pt x="68" y="122"/>
                </a:lnTo>
                <a:lnTo>
                  <a:pt x="69" y="124"/>
                </a:lnTo>
                <a:lnTo>
                  <a:pt x="72" y="124"/>
                </a:lnTo>
                <a:lnTo>
                  <a:pt x="76" y="120"/>
                </a:lnTo>
                <a:lnTo>
                  <a:pt x="74" y="117"/>
                </a:lnTo>
                <a:lnTo>
                  <a:pt x="8" y="1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48" name="Freeform 135"/>
          <p:cNvSpPr>
            <a:spLocks/>
          </p:cNvSpPr>
          <p:nvPr userDrawn="1"/>
        </p:nvSpPr>
        <p:spPr bwMode="auto">
          <a:xfrm>
            <a:off x="8763000" y="4941888"/>
            <a:ext cx="79375" cy="214312"/>
          </a:xfrm>
          <a:custGeom>
            <a:avLst/>
            <a:gdLst>
              <a:gd name="T0" fmla="*/ 2147483646 w 50"/>
              <a:gd name="T1" fmla="*/ 2147483646 h 135"/>
              <a:gd name="T2" fmla="*/ 2147483646 w 50"/>
              <a:gd name="T3" fmla="*/ 2147483646 h 135"/>
              <a:gd name="T4" fmla="*/ 2147483646 w 50"/>
              <a:gd name="T5" fmla="*/ 0 h 135"/>
              <a:gd name="T6" fmla="*/ 2147483646 w 50"/>
              <a:gd name="T7" fmla="*/ 0 h 135"/>
              <a:gd name="T8" fmla="*/ 2147483646 w 50"/>
              <a:gd name="T9" fmla="*/ 0 h 135"/>
              <a:gd name="T10" fmla="*/ 2147483646 w 50"/>
              <a:gd name="T11" fmla="*/ 0 h 135"/>
              <a:gd name="T12" fmla="*/ 0 w 50"/>
              <a:gd name="T13" fmla="*/ 2147483646 h 135"/>
              <a:gd name="T14" fmla="*/ 0 w 50"/>
              <a:gd name="T15" fmla="*/ 2147483646 h 135"/>
              <a:gd name="T16" fmla="*/ 2147483646 w 50"/>
              <a:gd name="T17" fmla="*/ 2147483646 h 135"/>
              <a:gd name="T18" fmla="*/ 2147483646 w 50"/>
              <a:gd name="T19" fmla="*/ 2147483646 h 135"/>
              <a:gd name="T20" fmla="*/ 2147483646 w 50"/>
              <a:gd name="T21" fmla="*/ 2147483646 h 135"/>
              <a:gd name="T22" fmla="*/ 2147483646 w 50"/>
              <a:gd name="T23" fmla="*/ 2147483646 h 135"/>
              <a:gd name="T24" fmla="*/ 2147483646 w 50"/>
              <a:gd name="T25" fmla="*/ 2147483646 h 135"/>
              <a:gd name="T26" fmla="*/ 2147483646 w 50"/>
              <a:gd name="T27" fmla="*/ 2147483646 h 135"/>
              <a:gd name="T28" fmla="*/ 2147483646 w 50"/>
              <a:gd name="T29" fmla="*/ 2147483646 h 135"/>
              <a:gd name="T30" fmla="*/ 2147483646 w 50"/>
              <a:gd name="T31" fmla="*/ 2147483646 h 135"/>
              <a:gd name="T32" fmla="*/ 2147483646 w 50"/>
              <a:gd name="T33" fmla="*/ 2147483646 h 13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0" h="135">
                <a:moveTo>
                  <a:pt x="8" y="3"/>
                </a:moveTo>
                <a:lnTo>
                  <a:pt x="8" y="3"/>
                </a:lnTo>
                <a:lnTo>
                  <a:pt x="7" y="0"/>
                </a:lnTo>
                <a:lnTo>
                  <a:pt x="4" y="0"/>
                </a:lnTo>
                <a:lnTo>
                  <a:pt x="0" y="1"/>
                </a:lnTo>
                <a:lnTo>
                  <a:pt x="0" y="6"/>
                </a:lnTo>
                <a:lnTo>
                  <a:pt x="41" y="131"/>
                </a:lnTo>
                <a:lnTo>
                  <a:pt x="44" y="135"/>
                </a:lnTo>
                <a:lnTo>
                  <a:pt x="47" y="135"/>
                </a:lnTo>
                <a:lnTo>
                  <a:pt x="50" y="133"/>
                </a:lnTo>
                <a:lnTo>
                  <a:pt x="50" y="128"/>
                </a:lnTo>
                <a:lnTo>
                  <a:pt x="8" y="3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49" name="Freeform 136"/>
          <p:cNvSpPr>
            <a:spLocks/>
          </p:cNvSpPr>
          <p:nvPr userDrawn="1"/>
        </p:nvSpPr>
        <p:spPr bwMode="auto">
          <a:xfrm>
            <a:off x="8736013" y="4930775"/>
            <a:ext cx="25400" cy="222250"/>
          </a:xfrm>
          <a:custGeom>
            <a:avLst/>
            <a:gdLst>
              <a:gd name="T0" fmla="*/ 2147483646 w 16"/>
              <a:gd name="T1" fmla="*/ 2147483646 h 140"/>
              <a:gd name="T2" fmla="*/ 2147483646 w 16"/>
              <a:gd name="T3" fmla="*/ 2147483646 h 140"/>
              <a:gd name="T4" fmla="*/ 2147483646 w 16"/>
              <a:gd name="T5" fmla="*/ 0 h 140"/>
              <a:gd name="T6" fmla="*/ 2147483646 w 16"/>
              <a:gd name="T7" fmla="*/ 0 h 140"/>
              <a:gd name="T8" fmla="*/ 2147483646 w 16"/>
              <a:gd name="T9" fmla="*/ 0 h 140"/>
              <a:gd name="T10" fmla="*/ 2147483646 w 16"/>
              <a:gd name="T11" fmla="*/ 0 h 140"/>
              <a:gd name="T12" fmla="*/ 2147483646 w 16"/>
              <a:gd name="T13" fmla="*/ 0 h 140"/>
              <a:gd name="T14" fmla="*/ 0 w 16"/>
              <a:gd name="T15" fmla="*/ 2147483646 h 140"/>
              <a:gd name="T16" fmla="*/ 2147483646 w 16"/>
              <a:gd name="T17" fmla="*/ 2147483646 h 140"/>
              <a:gd name="T18" fmla="*/ 2147483646 w 16"/>
              <a:gd name="T19" fmla="*/ 2147483646 h 140"/>
              <a:gd name="T20" fmla="*/ 2147483646 w 16"/>
              <a:gd name="T21" fmla="*/ 2147483646 h 140"/>
              <a:gd name="T22" fmla="*/ 2147483646 w 16"/>
              <a:gd name="T23" fmla="*/ 2147483646 h 140"/>
              <a:gd name="T24" fmla="*/ 2147483646 w 16"/>
              <a:gd name="T25" fmla="*/ 2147483646 h 140"/>
              <a:gd name="T26" fmla="*/ 2147483646 w 16"/>
              <a:gd name="T27" fmla="*/ 2147483646 h 140"/>
              <a:gd name="T28" fmla="*/ 2147483646 w 16"/>
              <a:gd name="T29" fmla="*/ 2147483646 h 140"/>
              <a:gd name="T30" fmla="*/ 2147483646 w 16"/>
              <a:gd name="T31" fmla="*/ 2147483646 h 140"/>
              <a:gd name="T32" fmla="*/ 2147483646 w 16"/>
              <a:gd name="T33" fmla="*/ 2147483646 h 14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6" h="140">
                <a:moveTo>
                  <a:pt x="9" y="3"/>
                </a:moveTo>
                <a:lnTo>
                  <a:pt x="9" y="3"/>
                </a:lnTo>
                <a:lnTo>
                  <a:pt x="8" y="0"/>
                </a:lnTo>
                <a:lnTo>
                  <a:pt x="5" y="0"/>
                </a:lnTo>
                <a:lnTo>
                  <a:pt x="1" y="0"/>
                </a:lnTo>
                <a:lnTo>
                  <a:pt x="0" y="3"/>
                </a:lnTo>
                <a:lnTo>
                  <a:pt x="6" y="135"/>
                </a:lnTo>
                <a:lnTo>
                  <a:pt x="8" y="138"/>
                </a:lnTo>
                <a:lnTo>
                  <a:pt x="11" y="140"/>
                </a:lnTo>
                <a:lnTo>
                  <a:pt x="14" y="138"/>
                </a:lnTo>
                <a:lnTo>
                  <a:pt x="16" y="135"/>
                </a:lnTo>
                <a:lnTo>
                  <a:pt x="9" y="3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50" name="Freeform 137"/>
          <p:cNvSpPr>
            <a:spLocks/>
          </p:cNvSpPr>
          <p:nvPr userDrawn="1"/>
        </p:nvSpPr>
        <p:spPr bwMode="auto">
          <a:xfrm>
            <a:off x="8863013" y="4826000"/>
            <a:ext cx="225425" cy="33338"/>
          </a:xfrm>
          <a:custGeom>
            <a:avLst/>
            <a:gdLst>
              <a:gd name="T0" fmla="*/ 2147483646 w 142"/>
              <a:gd name="T1" fmla="*/ 2147483646 h 21"/>
              <a:gd name="T2" fmla="*/ 2147483646 w 142"/>
              <a:gd name="T3" fmla="*/ 2147483646 h 21"/>
              <a:gd name="T4" fmla="*/ 2147483646 w 142"/>
              <a:gd name="T5" fmla="*/ 2147483646 h 21"/>
              <a:gd name="T6" fmla="*/ 0 w 142"/>
              <a:gd name="T7" fmla="*/ 2147483646 h 21"/>
              <a:gd name="T8" fmla="*/ 0 w 142"/>
              <a:gd name="T9" fmla="*/ 2147483646 h 21"/>
              <a:gd name="T10" fmla="*/ 0 w 142"/>
              <a:gd name="T11" fmla="*/ 2147483646 h 21"/>
              <a:gd name="T12" fmla="*/ 2147483646 w 142"/>
              <a:gd name="T13" fmla="*/ 2147483646 h 21"/>
              <a:gd name="T14" fmla="*/ 2147483646 w 142"/>
              <a:gd name="T15" fmla="*/ 2147483646 h 21"/>
              <a:gd name="T16" fmla="*/ 2147483646 w 142"/>
              <a:gd name="T17" fmla="*/ 2147483646 h 21"/>
              <a:gd name="T18" fmla="*/ 2147483646 w 142"/>
              <a:gd name="T19" fmla="*/ 2147483646 h 21"/>
              <a:gd name="T20" fmla="*/ 2147483646 w 142"/>
              <a:gd name="T21" fmla="*/ 2147483646 h 21"/>
              <a:gd name="T22" fmla="*/ 2147483646 w 142"/>
              <a:gd name="T23" fmla="*/ 2147483646 h 21"/>
              <a:gd name="T24" fmla="*/ 2147483646 w 142"/>
              <a:gd name="T25" fmla="*/ 2147483646 h 21"/>
              <a:gd name="T26" fmla="*/ 2147483646 w 142"/>
              <a:gd name="T27" fmla="*/ 2147483646 h 21"/>
              <a:gd name="T28" fmla="*/ 2147483646 w 142"/>
              <a:gd name="T29" fmla="*/ 0 h 21"/>
              <a:gd name="T30" fmla="*/ 2147483646 w 142"/>
              <a:gd name="T31" fmla="*/ 0 h 21"/>
              <a:gd name="T32" fmla="*/ 2147483646 w 142"/>
              <a:gd name="T33" fmla="*/ 2147483646 h 2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2" h="21">
                <a:moveTo>
                  <a:pt x="5" y="12"/>
                </a:moveTo>
                <a:lnTo>
                  <a:pt x="5" y="12"/>
                </a:lnTo>
                <a:lnTo>
                  <a:pt x="2" y="13"/>
                </a:lnTo>
                <a:lnTo>
                  <a:pt x="0" y="16"/>
                </a:lnTo>
                <a:lnTo>
                  <a:pt x="2" y="20"/>
                </a:lnTo>
                <a:lnTo>
                  <a:pt x="5" y="21"/>
                </a:lnTo>
                <a:lnTo>
                  <a:pt x="138" y="8"/>
                </a:lnTo>
                <a:lnTo>
                  <a:pt x="142" y="7"/>
                </a:lnTo>
                <a:lnTo>
                  <a:pt x="142" y="3"/>
                </a:lnTo>
                <a:lnTo>
                  <a:pt x="140" y="0"/>
                </a:lnTo>
                <a:lnTo>
                  <a:pt x="137" y="0"/>
                </a:lnTo>
                <a:lnTo>
                  <a:pt x="5" y="1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51" name="Freeform 138"/>
          <p:cNvSpPr>
            <a:spLocks/>
          </p:cNvSpPr>
          <p:nvPr userDrawn="1"/>
        </p:nvSpPr>
        <p:spPr bwMode="auto">
          <a:xfrm>
            <a:off x="8850313" y="4754563"/>
            <a:ext cx="217487" cy="69850"/>
          </a:xfrm>
          <a:custGeom>
            <a:avLst/>
            <a:gdLst>
              <a:gd name="T0" fmla="*/ 2147483646 w 137"/>
              <a:gd name="T1" fmla="*/ 2147483646 h 44"/>
              <a:gd name="T2" fmla="*/ 2147483646 w 137"/>
              <a:gd name="T3" fmla="*/ 2147483646 h 44"/>
              <a:gd name="T4" fmla="*/ 0 w 137"/>
              <a:gd name="T5" fmla="*/ 2147483646 h 44"/>
              <a:gd name="T6" fmla="*/ 0 w 137"/>
              <a:gd name="T7" fmla="*/ 2147483646 h 44"/>
              <a:gd name="T8" fmla="*/ 0 w 137"/>
              <a:gd name="T9" fmla="*/ 2147483646 h 44"/>
              <a:gd name="T10" fmla="*/ 0 w 137"/>
              <a:gd name="T11" fmla="*/ 2147483646 h 44"/>
              <a:gd name="T12" fmla="*/ 2147483646 w 137"/>
              <a:gd name="T13" fmla="*/ 2147483646 h 44"/>
              <a:gd name="T14" fmla="*/ 2147483646 w 137"/>
              <a:gd name="T15" fmla="*/ 2147483646 h 44"/>
              <a:gd name="T16" fmla="*/ 2147483646 w 137"/>
              <a:gd name="T17" fmla="*/ 2147483646 h 44"/>
              <a:gd name="T18" fmla="*/ 2147483646 w 137"/>
              <a:gd name="T19" fmla="*/ 2147483646 h 44"/>
              <a:gd name="T20" fmla="*/ 2147483646 w 137"/>
              <a:gd name="T21" fmla="*/ 2147483646 h 44"/>
              <a:gd name="T22" fmla="*/ 2147483646 w 137"/>
              <a:gd name="T23" fmla="*/ 2147483646 h 44"/>
              <a:gd name="T24" fmla="*/ 2147483646 w 137"/>
              <a:gd name="T25" fmla="*/ 2147483646 h 44"/>
              <a:gd name="T26" fmla="*/ 2147483646 w 137"/>
              <a:gd name="T27" fmla="*/ 2147483646 h 44"/>
              <a:gd name="T28" fmla="*/ 2147483646 w 137"/>
              <a:gd name="T29" fmla="*/ 0 h 44"/>
              <a:gd name="T30" fmla="*/ 2147483646 w 137"/>
              <a:gd name="T31" fmla="*/ 0 h 44"/>
              <a:gd name="T32" fmla="*/ 2147483646 w 137"/>
              <a:gd name="T33" fmla="*/ 2147483646 h 4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7" h="44">
                <a:moveTo>
                  <a:pt x="3" y="36"/>
                </a:moveTo>
                <a:lnTo>
                  <a:pt x="3" y="36"/>
                </a:lnTo>
                <a:lnTo>
                  <a:pt x="0" y="37"/>
                </a:lnTo>
                <a:lnTo>
                  <a:pt x="0" y="42"/>
                </a:lnTo>
                <a:lnTo>
                  <a:pt x="2" y="44"/>
                </a:lnTo>
                <a:lnTo>
                  <a:pt x="5" y="44"/>
                </a:lnTo>
                <a:lnTo>
                  <a:pt x="134" y="10"/>
                </a:lnTo>
                <a:lnTo>
                  <a:pt x="137" y="7"/>
                </a:lnTo>
                <a:lnTo>
                  <a:pt x="137" y="3"/>
                </a:lnTo>
                <a:lnTo>
                  <a:pt x="135" y="0"/>
                </a:lnTo>
                <a:lnTo>
                  <a:pt x="132" y="0"/>
                </a:lnTo>
                <a:lnTo>
                  <a:pt x="3" y="36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52" name="Freeform 139"/>
          <p:cNvSpPr>
            <a:spLocks/>
          </p:cNvSpPr>
          <p:nvPr userDrawn="1"/>
        </p:nvSpPr>
        <p:spPr bwMode="auto">
          <a:xfrm>
            <a:off x="8824913" y="4694238"/>
            <a:ext cx="198437" cy="114300"/>
          </a:xfrm>
          <a:custGeom>
            <a:avLst/>
            <a:gdLst>
              <a:gd name="T0" fmla="*/ 2147483646 w 125"/>
              <a:gd name="T1" fmla="*/ 2147483646 h 72"/>
              <a:gd name="T2" fmla="*/ 2147483646 w 125"/>
              <a:gd name="T3" fmla="*/ 2147483646 h 72"/>
              <a:gd name="T4" fmla="*/ 0 w 125"/>
              <a:gd name="T5" fmla="*/ 2147483646 h 72"/>
              <a:gd name="T6" fmla="*/ 0 w 125"/>
              <a:gd name="T7" fmla="*/ 2147483646 h 72"/>
              <a:gd name="T8" fmla="*/ 0 w 125"/>
              <a:gd name="T9" fmla="*/ 2147483646 h 72"/>
              <a:gd name="T10" fmla="*/ 0 w 125"/>
              <a:gd name="T11" fmla="*/ 2147483646 h 72"/>
              <a:gd name="T12" fmla="*/ 2147483646 w 125"/>
              <a:gd name="T13" fmla="*/ 2147483646 h 72"/>
              <a:gd name="T14" fmla="*/ 2147483646 w 125"/>
              <a:gd name="T15" fmla="*/ 2147483646 h 72"/>
              <a:gd name="T16" fmla="*/ 2147483646 w 125"/>
              <a:gd name="T17" fmla="*/ 2147483646 h 72"/>
              <a:gd name="T18" fmla="*/ 2147483646 w 125"/>
              <a:gd name="T19" fmla="*/ 2147483646 h 72"/>
              <a:gd name="T20" fmla="*/ 2147483646 w 125"/>
              <a:gd name="T21" fmla="*/ 2147483646 h 72"/>
              <a:gd name="T22" fmla="*/ 2147483646 w 125"/>
              <a:gd name="T23" fmla="*/ 2147483646 h 72"/>
              <a:gd name="T24" fmla="*/ 2147483646 w 125"/>
              <a:gd name="T25" fmla="*/ 2147483646 h 72"/>
              <a:gd name="T26" fmla="*/ 2147483646 w 125"/>
              <a:gd name="T27" fmla="*/ 2147483646 h 72"/>
              <a:gd name="T28" fmla="*/ 2147483646 w 125"/>
              <a:gd name="T29" fmla="*/ 0 h 72"/>
              <a:gd name="T30" fmla="*/ 2147483646 w 125"/>
              <a:gd name="T31" fmla="*/ 0 h 72"/>
              <a:gd name="T32" fmla="*/ 2147483646 w 125"/>
              <a:gd name="T33" fmla="*/ 2147483646 h 7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5" h="72">
                <a:moveTo>
                  <a:pt x="3" y="64"/>
                </a:moveTo>
                <a:lnTo>
                  <a:pt x="3" y="64"/>
                </a:lnTo>
                <a:lnTo>
                  <a:pt x="0" y="67"/>
                </a:lnTo>
                <a:lnTo>
                  <a:pt x="0" y="70"/>
                </a:lnTo>
                <a:lnTo>
                  <a:pt x="3" y="72"/>
                </a:lnTo>
                <a:lnTo>
                  <a:pt x="6" y="72"/>
                </a:lnTo>
                <a:lnTo>
                  <a:pt x="124" y="8"/>
                </a:lnTo>
                <a:lnTo>
                  <a:pt x="125" y="4"/>
                </a:lnTo>
                <a:lnTo>
                  <a:pt x="125" y="1"/>
                </a:lnTo>
                <a:lnTo>
                  <a:pt x="122" y="0"/>
                </a:lnTo>
                <a:lnTo>
                  <a:pt x="119" y="0"/>
                </a:lnTo>
                <a:lnTo>
                  <a:pt x="3" y="64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53" name="Freeform 140"/>
          <p:cNvSpPr>
            <a:spLocks/>
          </p:cNvSpPr>
          <p:nvPr userDrawn="1"/>
        </p:nvSpPr>
        <p:spPr bwMode="auto">
          <a:xfrm>
            <a:off x="8799513" y="4648200"/>
            <a:ext cx="173037" cy="152400"/>
          </a:xfrm>
          <a:custGeom>
            <a:avLst/>
            <a:gdLst>
              <a:gd name="T0" fmla="*/ 2147483646 w 109"/>
              <a:gd name="T1" fmla="*/ 2147483646 h 96"/>
              <a:gd name="T2" fmla="*/ 2147483646 w 109"/>
              <a:gd name="T3" fmla="*/ 2147483646 h 96"/>
              <a:gd name="T4" fmla="*/ 0 w 109"/>
              <a:gd name="T5" fmla="*/ 2147483646 h 96"/>
              <a:gd name="T6" fmla="*/ 2147483646 w 109"/>
              <a:gd name="T7" fmla="*/ 2147483646 h 96"/>
              <a:gd name="T8" fmla="*/ 2147483646 w 109"/>
              <a:gd name="T9" fmla="*/ 2147483646 h 96"/>
              <a:gd name="T10" fmla="*/ 2147483646 w 109"/>
              <a:gd name="T11" fmla="*/ 2147483646 h 96"/>
              <a:gd name="T12" fmla="*/ 2147483646 w 109"/>
              <a:gd name="T13" fmla="*/ 2147483646 h 96"/>
              <a:gd name="T14" fmla="*/ 2147483646 w 109"/>
              <a:gd name="T15" fmla="*/ 2147483646 h 96"/>
              <a:gd name="T16" fmla="*/ 2147483646 w 109"/>
              <a:gd name="T17" fmla="*/ 2147483646 h 96"/>
              <a:gd name="T18" fmla="*/ 2147483646 w 109"/>
              <a:gd name="T19" fmla="*/ 2147483646 h 96"/>
              <a:gd name="T20" fmla="*/ 2147483646 w 109"/>
              <a:gd name="T21" fmla="*/ 2147483646 h 96"/>
              <a:gd name="T22" fmla="*/ 2147483646 w 109"/>
              <a:gd name="T23" fmla="*/ 2147483646 h 96"/>
              <a:gd name="T24" fmla="*/ 2147483646 w 109"/>
              <a:gd name="T25" fmla="*/ 2147483646 h 96"/>
              <a:gd name="T26" fmla="*/ 2147483646 w 109"/>
              <a:gd name="T27" fmla="*/ 2147483646 h 96"/>
              <a:gd name="T28" fmla="*/ 2147483646 w 109"/>
              <a:gd name="T29" fmla="*/ 0 h 96"/>
              <a:gd name="T30" fmla="*/ 2147483646 w 109"/>
              <a:gd name="T31" fmla="*/ 2147483646 h 96"/>
              <a:gd name="T32" fmla="*/ 2147483646 w 109"/>
              <a:gd name="T33" fmla="*/ 2147483646 h 9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9" h="96">
                <a:moveTo>
                  <a:pt x="2" y="88"/>
                </a:moveTo>
                <a:lnTo>
                  <a:pt x="2" y="88"/>
                </a:lnTo>
                <a:lnTo>
                  <a:pt x="0" y="91"/>
                </a:lnTo>
                <a:lnTo>
                  <a:pt x="2" y="95"/>
                </a:lnTo>
                <a:lnTo>
                  <a:pt x="5" y="96"/>
                </a:lnTo>
                <a:lnTo>
                  <a:pt x="8" y="96"/>
                </a:lnTo>
                <a:lnTo>
                  <a:pt x="108" y="8"/>
                </a:lnTo>
                <a:lnTo>
                  <a:pt x="109" y="5"/>
                </a:lnTo>
                <a:lnTo>
                  <a:pt x="108" y="1"/>
                </a:lnTo>
                <a:lnTo>
                  <a:pt x="104" y="0"/>
                </a:lnTo>
                <a:lnTo>
                  <a:pt x="101" y="1"/>
                </a:lnTo>
                <a:lnTo>
                  <a:pt x="2" y="88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54" name="Freeform 141"/>
          <p:cNvSpPr>
            <a:spLocks/>
          </p:cNvSpPr>
          <p:nvPr userDrawn="1"/>
        </p:nvSpPr>
        <p:spPr bwMode="auto">
          <a:xfrm>
            <a:off x="8528050" y="5043488"/>
            <a:ext cx="163513" cy="160337"/>
          </a:xfrm>
          <a:custGeom>
            <a:avLst/>
            <a:gdLst>
              <a:gd name="T0" fmla="*/ 2147483646 w 103"/>
              <a:gd name="T1" fmla="*/ 2147483646 h 101"/>
              <a:gd name="T2" fmla="*/ 2147483646 w 103"/>
              <a:gd name="T3" fmla="*/ 2147483646 h 101"/>
              <a:gd name="T4" fmla="*/ 2147483646 w 103"/>
              <a:gd name="T5" fmla="*/ 2147483646 h 101"/>
              <a:gd name="T6" fmla="*/ 2147483646 w 103"/>
              <a:gd name="T7" fmla="*/ 2147483646 h 101"/>
              <a:gd name="T8" fmla="*/ 2147483646 w 103"/>
              <a:gd name="T9" fmla="*/ 2147483646 h 101"/>
              <a:gd name="T10" fmla="*/ 2147483646 w 103"/>
              <a:gd name="T11" fmla="*/ 0 h 101"/>
              <a:gd name="T12" fmla="*/ 2147483646 w 103"/>
              <a:gd name="T13" fmla="*/ 0 h 101"/>
              <a:gd name="T14" fmla="*/ 2147483646 w 103"/>
              <a:gd name="T15" fmla="*/ 2147483646 h 101"/>
              <a:gd name="T16" fmla="*/ 2147483646 w 103"/>
              <a:gd name="T17" fmla="*/ 2147483646 h 101"/>
              <a:gd name="T18" fmla="*/ 2147483646 w 103"/>
              <a:gd name="T19" fmla="*/ 2147483646 h 101"/>
              <a:gd name="T20" fmla="*/ 2147483646 w 103"/>
              <a:gd name="T21" fmla="*/ 2147483646 h 101"/>
              <a:gd name="T22" fmla="*/ 2147483646 w 103"/>
              <a:gd name="T23" fmla="*/ 2147483646 h 101"/>
              <a:gd name="T24" fmla="*/ 2147483646 w 103"/>
              <a:gd name="T25" fmla="*/ 2147483646 h 101"/>
              <a:gd name="T26" fmla="*/ 2147483646 w 103"/>
              <a:gd name="T27" fmla="*/ 2147483646 h 101"/>
              <a:gd name="T28" fmla="*/ 0 w 103"/>
              <a:gd name="T29" fmla="*/ 2147483646 h 101"/>
              <a:gd name="T30" fmla="*/ 0 w 103"/>
              <a:gd name="T31" fmla="*/ 2147483646 h 101"/>
              <a:gd name="T32" fmla="*/ 2147483646 w 103"/>
              <a:gd name="T33" fmla="*/ 2147483646 h 101"/>
              <a:gd name="T34" fmla="*/ 2147483646 w 103"/>
              <a:gd name="T35" fmla="*/ 2147483646 h 101"/>
              <a:gd name="T36" fmla="*/ 2147483646 w 103"/>
              <a:gd name="T37" fmla="*/ 2147483646 h 101"/>
              <a:gd name="T38" fmla="*/ 2147483646 w 103"/>
              <a:gd name="T39" fmla="*/ 2147483646 h 101"/>
              <a:gd name="T40" fmla="*/ 2147483646 w 103"/>
              <a:gd name="T41" fmla="*/ 2147483646 h 101"/>
              <a:gd name="T42" fmla="*/ 2147483646 w 103"/>
              <a:gd name="T43" fmla="*/ 2147483646 h 101"/>
              <a:gd name="T44" fmla="*/ 2147483646 w 103"/>
              <a:gd name="T45" fmla="*/ 2147483646 h 101"/>
              <a:gd name="T46" fmla="*/ 2147483646 w 103"/>
              <a:gd name="T47" fmla="*/ 2147483646 h 101"/>
              <a:gd name="T48" fmla="*/ 2147483646 w 103"/>
              <a:gd name="T49" fmla="*/ 2147483646 h 101"/>
              <a:gd name="T50" fmla="*/ 2147483646 w 103"/>
              <a:gd name="T51" fmla="*/ 2147483646 h 101"/>
              <a:gd name="T52" fmla="*/ 2147483646 w 103"/>
              <a:gd name="T53" fmla="*/ 2147483646 h 101"/>
              <a:gd name="T54" fmla="*/ 2147483646 w 103"/>
              <a:gd name="T55" fmla="*/ 2147483646 h 101"/>
              <a:gd name="T56" fmla="*/ 2147483646 w 103"/>
              <a:gd name="T57" fmla="*/ 2147483646 h 101"/>
              <a:gd name="T58" fmla="*/ 2147483646 w 103"/>
              <a:gd name="T59" fmla="*/ 2147483646 h 101"/>
              <a:gd name="T60" fmla="*/ 2147483646 w 103"/>
              <a:gd name="T61" fmla="*/ 2147483646 h 101"/>
              <a:gd name="T62" fmla="*/ 2147483646 w 103"/>
              <a:gd name="T63" fmla="*/ 2147483646 h 101"/>
              <a:gd name="T64" fmla="*/ 2147483646 w 103"/>
              <a:gd name="T65" fmla="*/ 2147483646 h 101"/>
              <a:gd name="T66" fmla="*/ 2147483646 w 103"/>
              <a:gd name="T67" fmla="*/ 2147483646 h 101"/>
              <a:gd name="T68" fmla="*/ 2147483646 w 103"/>
              <a:gd name="T69" fmla="*/ 2147483646 h 101"/>
              <a:gd name="T70" fmla="*/ 2147483646 w 103"/>
              <a:gd name="T71" fmla="*/ 2147483646 h 101"/>
              <a:gd name="T72" fmla="*/ 2147483646 w 103"/>
              <a:gd name="T73" fmla="*/ 2147483646 h 101"/>
              <a:gd name="T74" fmla="*/ 2147483646 w 103"/>
              <a:gd name="T75" fmla="*/ 2147483646 h 1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3" h="101">
                <a:moveTo>
                  <a:pt x="91" y="18"/>
                </a:moveTo>
                <a:lnTo>
                  <a:pt x="91" y="18"/>
                </a:lnTo>
                <a:lnTo>
                  <a:pt x="84" y="10"/>
                </a:lnTo>
                <a:lnTo>
                  <a:pt x="74" y="5"/>
                </a:lnTo>
                <a:lnTo>
                  <a:pt x="66" y="2"/>
                </a:lnTo>
                <a:lnTo>
                  <a:pt x="57" y="0"/>
                </a:lnTo>
                <a:lnTo>
                  <a:pt x="47" y="0"/>
                </a:lnTo>
                <a:lnTo>
                  <a:pt x="37" y="2"/>
                </a:lnTo>
                <a:lnTo>
                  <a:pt x="28" y="5"/>
                </a:lnTo>
                <a:lnTo>
                  <a:pt x="18" y="11"/>
                </a:lnTo>
                <a:lnTo>
                  <a:pt x="12" y="19"/>
                </a:lnTo>
                <a:lnTo>
                  <a:pt x="7" y="27"/>
                </a:lnTo>
                <a:lnTo>
                  <a:pt x="2" y="37"/>
                </a:lnTo>
                <a:lnTo>
                  <a:pt x="0" y="47"/>
                </a:lnTo>
                <a:lnTo>
                  <a:pt x="0" y="56"/>
                </a:lnTo>
                <a:lnTo>
                  <a:pt x="4" y="66"/>
                </a:lnTo>
                <a:lnTo>
                  <a:pt x="7" y="75"/>
                </a:lnTo>
                <a:lnTo>
                  <a:pt x="13" y="84"/>
                </a:lnTo>
                <a:lnTo>
                  <a:pt x="20" y="90"/>
                </a:lnTo>
                <a:lnTo>
                  <a:pt x="28" y="96"/>
                </a:lnTo>
                <a:lnTo>
                  <a:pt x="37" y="100"/>
                </a:lnTo>
                <a:lnTo>
                  <a:pt x="47" y="101"/>
                </a:lnTo>
                <a:lnTo>
                  <a:pt x="57" y="101"/>
                </a:lnTo>
                <a:lnTo>
                  <a:pt x="66" y="100"/>
                </a:lnTo>
                <a:lnTo>
                  <a:pt x="76" y="95"/>
                </a:lnTo>
                <a:lnTo>
                  <a:pt x="86" y="90"/>
                </a:lnTo>
                <a:lnTo>
                  <a:pt x="92" y="82"/>
                </a:lnTo>
                <a:lnTo>
                  <a:pt x="97" y="74"/>
                </a:lnTo>
                <a:lnTo>
                  <a:pt x="102" y="64"/>
                </a:lnTo>
                <a:lnTo>
                  <a:pt x="103" y="55"/>
                </a:lnTo>
                <a:lnTo>
                  <a:pt x="103" y="45"/>
                </a:lnTo>
                <a:lnTo>
                  <a:pt x="100" y="35"/>
                </a:lnTo>
                <a:lnTo>
                  <a:pt x="97" y="26"/>
                </a:lnTo>
                <a:lnTo>
                  <a:pt x="91" y="18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55" name="Freeform 142"/>
          <p:cNvSpPr>
            <a:spLocks/>
          </p:cNvSpPr>
          <p:nvPr userDrawn="1"/>
        </p:nvSpPr>
        <p:spPr bwMode="auto">
          <a:xfrm>
            <a:off x="8337550" y="4811713"/>
            <a:ext cx="101600" cy="104775"/>
          </a:xfrm>
          <a:custGeom>
            <a:avLst/>
            <a:gdLst>
              <a:gd name="T0" fmla="*/ 2147483646 w 64"/>
              <a:gd name="T1" fmla="*/ 2147483646 h 66"/>
              <a:gd name="T2" fmla="*/ 2147483646 w 64"/>
              <a:gd name="T3" fmla="*/ 2147483646 h 66"/>
              <a:gd name="T4" fmla="*/ 2147483646 w 64"/>
              <a:gd name="T5" fmla="*/ 2147483646 h 66"/>
              <a:gd name="T6" fmla="*/ 2147483646 w 64"/>
              <a:gd name="T7" fmla="*/ 2147483646 h 66"/>
              <a:gd name="T8" fmla="*/ 2147483646 w 64"/>
              <a:gd name="T9" fmla="*/ 2147483646 h 66"/>
              <a:gd name="T10" fmla="*/ 2147483646 w 64"/>
              <a:gd name="T11" fmla="*/ 0 h 66"/>
              <a:gd name="T12" fmla="*/ 2147483646 w 64"/>
              <a:gd name="T13" fmla="*/ 0 h 66"/>
              <a:gd name="T14" fmla="*/ 2147483646 w 64"/>
              <a:gd name="T15" fmla="*/ 2147483646 h 66"/>
              <a:gd name="T16" fmla="*/ 2147483646 w 64"/>
              <a:gd name="T17" fmla="*/ 2147483646 h 66"/>
              <a:gd name="T18" fmla="*/ 2147483646 w 64"/>
              <a:gd name="T19" fmla="*/ 2147483646 h 66"/>
              <a:gd name="T20" fmla="*/ 2147483646 w 64"/>
              <a:gd name="T21" fmla="*/ 2147483646 h 66"/>
              <a:gd name="T22" fmla="*/ 2147483646 w 64"/>
              <a:gd name="T23" fmla="*/ 2147483646 h 66"/>
              <a:gd name="T24" fmla="*/ 2147483646 w 64"/>
              <a:gd name="T25" fmla="*/ 2147483646 h 66"/>
              <a:gd name="T26" fmla="*/ 2147483646 w 64"/>
              <a:gd name="T27" fmla="*/ 2147483646 h 66"/>
              <a:gd name="T28" fmla="*/ 0 w 64"/>
              <a:gd name="T29" fmla="*/ 2147483646 h 66"/>
              <a:gd name="T30" fmla="*/ 0 w 64"/>
              <a:gd name="T31" fmla="*/ 2147483646 h 66"/>
              <a:gd name="T32" fmla="*/ 2147483646 w 64"/>
              <a:gd name="T33" fmla="*/ 2147483646 h 66"/>
              <a:gd name="T34" fmla="*/ 2147483646 w 64"/>
              <a:gd name="T35" fmla="*/ 2147483646 h 66"/>
              <a:gd name="T36" fmla="*/ 2147483646 w 64"/>
              <a:gd name="T37" fmla="*/ 2147483646 h 66"/>
              <a:gd name="T38" fmla="*/ 2147483646 w 64"/>
              <a:gd name="T39" fmla="*/ 2147483646 h 66"/>
              <a:gd name="T40" fmla="*/ 2147483646 w 64"/>
              <a:gd name="T41" fmla="*/ 2147483646 h 66"/>
              <a:gd name="T42" fmla="*/ 2147483646 w 64"/>
              <a:gd name="T43" fmla="*/ 2147483646 h 66"/>
              <a:gd name="T44" fmla="*/ 2147483646 w 64"/>
              <a:gd name="T45" fmla="*/ 2147483646 h 66"/>
              <a:gd name="T46" fmla="*/ 2147483646 w 64"/>
              <a:gd name="T47" fmla="*/ 2147483646 h 66"/>
              <a:gd name="T48" fmla="*/ 2147483646 w 64"/>
              <a:gd name="T49" fmla="*/ 2147483646 h 66"/>
              <a:gd name="T50" fmla="*/ 2147483646 w 64"/>
              <a:gd name="T51" fmla="*/ 2147483646 h 66"/>
              <a:gd name="T52" fmla="*/ 2147483646 w 64"/>
              <a:gd name="T53" fmla="*/ 2147483646 h 66"/>
              <a:gd name="T54" fmla="*/ 2147483646 w 64"/>
              <a:gd name="T55" fmla="*/ 2147483646 h 66"/>
              <a:gd name="T56" fmla="*/ 2147483646 w 64"/>
              <a:gd name="T57" fmla="*/ 2147483646 h 66"/>
              <a:gd name="T58" fmla="*/ 2147483646 w 64"/>
              <a:gd name="T59" fmla="*/ 2147483646 h 66"/>
              <a:gd name="T60" fmla="*/ 2147483646 w 64"/>
              <a:gd name="T61" fmla="*/ 2147483646 h 66"/>
              <a:gd name="T62" fmla="*/ 2147483646 w 64"/>
              <a:gd name="T63" fmla="*/ 2147483646 h 66"/>
              <a:gd name="T64" fmla="*/ 2147483646 w 64"/>
              <a:gd name="T65" fmla="*/ 2147483646 h 66"/>
              <a:gd name="T66" fmla="*/ 2147483646 w 64"/>
              <a:gd name="T67" fmla="*/ 2147483646 h 66"/>
              <a:gd name="T68" fmla="*/ 2147483646 w 64"/>
              <a:gd name="T69" fmla="*/ 2147483646 h 66"/>
              <a:gd name="T70" fmla="*/ 2147483646 w 64"/>
              <a:gd name="T71" fmla="*/ 2147483646 h 66"/>
              <a:gd name="T72" fmla="*/ 2147483646 w 64"/>
              <a:gd name="T73" fmla="*/ 2147483646 h 66"/>
              <a:gd name="T74" fmla="*/ 2147483646 w 64"/>
              <a:gd name="T75" fmla="*/ 2147483646 h 6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64" h="66">
                <a:moveTo>
                  <a:pt x="56" y="11"/>
                </a:moveTo>
                <a:lnTo>
                  <a:pt x="56" y="11"/>
                </a:lnTo>
                <a:lnTo>
                  <a:pt x="53" y="8"/>
                </a:lnTo>
                <a:lnTo>
                  <a:pt x="46" y="3"/>
                </a:lnTo>
                <a:lnTo>
                  <a:pt x="42" y="1"/>
                </a:lnTo>
                <a:lnTo>
                  <a:pt x="35" y="0"/>
                </a:lnTo>
                <a:lnTo>
                  <a:pt x="29" y="0"/>
                </a:lnTo>
                <a:lnTo>
                  <a:pt x="22" y="1"/>
                </a:lnTo>
                <a:lnTo>
                  <a:pt x="16" y="4"/>
                </a:lnTo>
                <a:lnTo>
                  <a:pt x="11" y="8"/>
                </a:lnTo>
                <a:lnTo>
                  <a:pt x="6" y="12"/>
                </a:lnTo>
                <a:lnTo>
                  <a:pt x="3" y="17"/>
                </a:lnTo>
                <a:lnTo>
                  <a:pt x="1" y="24"/>
                </a:lnTo>
                <a:lnTo>
                  <a:pt x="0" y="30"/>
                </a:lnTo>
                <a:lnTo>
                  <a:pt x="0" y="37"/>
                </a:lnTo>
                <a:lnTo>
                  <a:pt x="1" y="41"/>
                </a:lnTo>
                <a:lnTo>
                  <a:pt x="3" y="48"/>
                </a:lnTo>
                <a:lnTo>
                  <a:pt x="8" y="53"/>
                </a:lnTo>
                <a:lnTo>
                  <a:pt x="11" y="57"/>
                </a:lnTo>
                <a:lnTo>
                  <a:pt x="18" y="61"/>
                </a:lnTo>
                <a:lnTo>
                  <a:pt x="22" y="64"/>
                </a:lnTo>
                <a:lnTo>
                  <a:pt x="29" y="66"/>
                </a:lnTo>
                <a:lnTo>
                  <a:pt x="35" y="66"/>
                </a:lnTo>
                <a:lnTo>
                  <a:pt x="42" y="64"/>
                </a:lnTo>
                <a:lnTo>
                  <a:pt x="48" y="61"/>
                </a:lnTo>
                <a:lnTo>
                  <a:pt x="53" y="57"/>
                </a:lnTo>
                <a:lnTo>
                  <a:pt x="58" y="53"/>
                </a:lnTo>
                <a:lnTo>
                  <a:pt x="61" y="48"/>
                </a:lnTo>
                <a:lnTo>
                  <a:pt x="63" y="41"/>
                </a:lnTo>
                <a:lnTo>
                  <a:pt x="64" y="35"/>
                </a:lnTo>
                <a:lnTo>
                  <a:pt x="64" y="29"/>
                </a:lnTo>
                <a:lnTo>
                  <a:pt x="63" y="22"/>
                </a:lnTo>
                <a:lnTo>
                  <a:pt x="61" y="17"/>
                </a:lnTo>
                <a:lnTo>
                  <a:pt x="56" y="11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56" name="Freeform 143"/>
          <p:cNvSpPr>
            <a:spLocks/>
          </p:cNvSpPr>
          <p:nvPr userDrawn="1"/>
        </p:nvSpPr>
        <p:spPr bwMode="auto">
          <a:xfrm>
            <a:off x="8410575" y="4889500"/>
            <a:ext cx="166688" cy="195263"/>
          </a:xfrm>
          <a:custGeom>
            <a:avLst/>
            <a:gdLst>
              <a:gd name="T0" fmla="*/ 2147483646 w 105"/>
              <a:gd name="T1" fmla="*/ 2147483646 h 123"/>
              <a:gd name="T2" fmla="*/ 2147483646 w 105"/>
              <a:gd name="T3" fmla="*/ 2147483646 h 123"/>
              <a:gd name="T4" fmla="*/ 2147483646 w 105"/>
              <a:gd name="T5" fmla="*/ 2147483646 h 123"/>
              <a:gd name="T6" fmla="*/ 2147483646 w 105"/>
              <a:gd name="T7" fmla="*/ 0 h 123"/>
              <a:gd name="T8" fmla="*/ 2147483646 w 105"/>
              <a:gd name="T9" fmla="*/ 0 h 123"/>
              <a:gd name="T10" fmla="*/ 2147483646 w 105"/>
              <a:gd name="T11" fmla="*/ 2147483646 h 123"/>
              <a:gd name="T12" fmla="*/ 2147483646 w 105"/>
              <a:gd name="T13" fmla="*/ 2147483646 h 123"/>
              <a:gd name="T14" fmla="*/ 2147483646 w 105"/>
              <a:gd name="T15" fmla="*/ 2147483646 h 123"/>
              <a:gd name="T16" fmla="*/ 0 w 105"/>
              <a:gd name="T17" fmla="*/ 2147483646 h 123"/>
              <a:gd name="T18" fmla="*/ 0 w 105"/>
              <a:gd name="T19" fmla="*/ 2147483646 h 123"/>
              <a:gd name="T20" fmla="*/ 0 w 105"/>
              <a:gd name="T21" fmla="*/ 2147483646 h 123"/>
              <a:gd name="T22" fmla="*/ 2147483646 w 105"/>
              <a:gd name="T23" fmla="*/ 2147483646 h 123"/>
              <a:gd name="T24" fmla="*/ 2147483646 w 105"/>
              <a:gd name="T25" fmla="*/ 2147483646 h 123"/>
              <a:gd name="T26" fmla="*/ 2147483646 w 105"/>
              <a:gd name="T27" fmla="*/ 2147483646 h 123"/>
              <a:gd name="T28" fmla="*/ 2147483646 w 105"/>
              <a:gd name="T29" fmla="*/ 2147483646 h 123"/>
              <a:gd name="T30" fmla="*/ 2147483646 w 105"/>
              <a:gd name="T31" fmla="*/ 2147483646 h 123"/>
              <a:gd name="T32" fmla="*/ 2147483646 w 105"/>
              <a:gd name="T33" fmla="*/ 2147483646 h 123"/>
              <a:gd name="T34" fmla="*/ 2147483646 w 105"/>
              <a:gd name="T35" fmla="*/ 2147483646 h 123"/>
              <a:gd name="T36" fmla="*/ 2147483646 w 105"/>
              <a:gd name="T37" fmla="*/ 2147483646 h 123"/>
              <a:gd name="T38" fmla="*/ 2147483646 w 105"/>
              <a:gd name="T39" fmla="*/ 2147483646 h 123"/>
              <a:gd name="T40" fmla="*/ 2147483646 w 105"/>
              <a:gd name="T41" fmla="*/ 2147483646 h 123"/>
              <a:gd name="T42" fmla="*/ 2147483646 w 105"/>
              <a:gd name="T43" fmla="*/ 2147483646 h 123"/>
              <a:gd name="T44" fmla="*/ 2147483646 w 105"/>
              <a:gd name="T45" fmla="*/ 2147483646 h 123"/>
              <a:gd name="T46" fmla="*/ 2147483646 w 105"/>
              <a:gd name="T47" fmla="*/ 2147483646 h 123"/>
              <a:gd name="T48" fmla="*/ 2147483646 w 105"/>
              <a:gd name="T49" fmla="*/ 2147483646 h 12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05" h="123">
                <a:moveTo>
                  <a:pt x="13" y="4"/>
                </a:moveTo>
                <a:lnTo>
                  <a:pt x="13" y="4"/>
                </a:lnTo>
                <a:lnTo>
                  <a:pt x="10" y="2"/>
                </a:ln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2" y="13"/>
                </a:lnTo>
                <a:lnTo>
                  <a:pt x="92" y="119"/>
                </a:lnTo>
                <a:lnTo>
                  <a:pt x="94" y="121"/>
                </a:lnTo>
                <a:lnTo>
                  <a:pt x="97" y="123"/>
                </a:lnTo>
                <a:lnTo>
                  <a:pt x="99" y="123"/>
                </a:lnTo>
                <a:lnTo>
                  <a:pt x="102" y="121"/>
                </a:lnTo>
                <a:lnTo>
                  <a:pt x="103" y="118"/>
                </a:lnTo>
                <a:lnTo>
                  <a:pt x="105" y="116"/>
                </a:lnTo>
                <a:lnTo>
                  <a:pt x="103" y="113"/>
                </a:lnTo>
                <a:lnTo>
                  <a:pt x="103" y="111"/>
                </a:lnTo>
                <a:lnTo>
                  <a:pt x="13" y="4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57" name="Freeform 144"/>
          <p:cNvSpPr>
            <a:spLocks/>
          </p:cNvSpPr>
          <p:nvPr userDrawn="1"/>
        </p:nvSpPr>
        <p:spPr bwMode="auto">
          <a:xfrm>
            <a:off x="8628063" y="5183188"/>
            <a:ext cx="107950" cy="204787"/>
          </a:xfrm>
          <a:custGeom>
            <a:avLst/>
            <a:gdLst>
              <a:gd name="T0" fmla="*/ 2147483646 w 68"/>
              <a:gd name="T1" fmla="*/ 2147483646 h 129"/>
              <a:gd name="T2" fmla="*/ 2147483646 w 68"/>
              <a:gd name="T3" fmla="*/ 2147483646 h 129"/>
              <a:gd name="T4" fmla="*/ 2147483646 w 68"/>
              <a:gd name="T5" fmla="*/ 0 h 129"/>
              <a:gd name="T6" fmla="*/ 2147483646 w 68"/>
              <a:gd name="T7" fmla="*/ 0 h 129"/>
              <a:gd name="T8" fmla="*/ 2147483646 w 68"/>
              <a:gd name="T9" fmla="*/ 0 h 129"/>
              <a:gd name="T10" fmla="*/ 2147483646 w 68"/>
              <a:gd name="T11" fmla="*/ 0 h 129"/>
              <a:gd name="T12" fmla="*/ 0 w 68"/>
              <a:gd name="T13" fmla="*/ 2147483646 h 129"/>
              <a:gd name="T14" fmla="*/ 0 w 68"/>
              <a:gd name="T15" fmla="*/ 2147483646 h 129"/>
              <a:gd name="T16" fmla="*/ 2147483646 w 68"/>
              <a:gd name="T17" fmla="*/ 2147483646 h 129"/>
              <a:gd name="T18" fmla="*/ 2147483646 w 68"/>
              <a:gd name="T19" fmla="*/ 2147483646 h 129"/>
              <a:gd name="T20" fmla="*/ 2147483646 w 68"/>
              <a:gd name="T21" fmla="*/ 2147483646 h 129"/>
              <a:gd name="T22" fmla="*/ 2147483646 w 68"/>
              <a:gd name="T23" fmla="*/ 2147483646 h 129"/>
              <a:gd name="T24" fmla="*/ 2147483646 w 68"/>
              <a:gd name="T25" fmla="*/ 2147483646 h 129"/>
              <a:gd name="T26" fmla="*/ 2147483646 w 68"/>
              <a:gd name="T27" fmla="*/ 2147483646 h 129"/>
              <a:gd name="T28" fmla="*/ 2147483646 w 68"/>
              <a:gd name="T29" fmla="*/ 2147483646 h 129"/>
              <a:gd name="T30" fmla="*/ 2147483646 w 68"/>
              <a:gd name="T31" fmla="*/ 2147483646 h 129"/>
              <a:gd name="T32" fmla="*/ 2147483646 w 68"/>
              <a:gd name="T33" fmla="*/ 2147483646 h 12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8" h="129">
                <a:moveTo>
                  <a:pt x="8" y="4"/>
                </a:moveTo>
                <a:lnTo>
                  <a:pt x="8" y="4"/>
                </a:lnTo>
                <a:lnTo>
                  <a:pt x="7" y="0"/>
                </a:lnTo>
                <a:lnTo>
                  <a:pt x="2" y="0"/>
                </a:lnTo>
                <a:lnTo>
                  <a:pt x="0" y="4"/>
                </a:lnTo>
                <a:lnTo>
                  <a:pt x="0" y="7"/>
                </a:lnTo>
                <a:lnTo>
                  <a:pt x="58" y="126"/>
                </a:lnTo>
                <a:lnTo>
                  <a:pt x="61" y="129"/>
                </a:lnTo>
                <a:lnTo>
                  <a:pt x="64" y="127"/>
                </a:lnTo>
                <a:lnTo>
                  <a:pt x="68" y="126"/>
                </a:lnTo>
                <a:lnTo>
                  <a:pt x="66" y="123"/>
                </a:lnTo>
                <a:lnTo>
                  <a:pt x="8" y="4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58" name="Freeform 145"/>
          <p:cNvSpPr>
            <a:spLocks/>
          </p:cNvSpPr>
          <p:nvPr userDrawn="1"/>
        </p:nvSpPr>
        <p:spPr bwMode="auto">
          <a:xfrm>
            <a:off x="8653463" y="5176838"/>
            <a:ext cx="153987" cy="173037"/>
          </a:xfrm>
          <a:custGeom>
            <a:avLst/>
            <a:gdLst>
              <a:gd name="T0" fmla="*/ 2147483646 w 97"/>
              <a:gd name="T1" fmla="*/ 2147483646 h 109"/>
              <a:gd name="T2" fmla="*/ 2147483646 w 97"/>
              <a:gd name="T3" fmla="*/ 2147483646 h 109"/>
              <a:gd name="T4" fmla="*/ 2147483646 w 97"/>
              <a:gd name="T5" fmla="*/ 0 h 109"/>
              <a:gd name="T6" fmla="*/ 2147483646 w 97"/>
              <a:gd name="T7" fmla="*/ 2147483646 h 109"/>
              <a:gd name="T8" fmla="*/ 2147483646 w 97"/>
              <a:gd name="T9" fmla="*/ 2147483646 h 109"/>
              <a:gd name="T10" fmla="*/ 2147483646 w 97"/>
              <a:gd name="T11" fmla="*/ 2147483646 h 109"/>
              <a:gd name="T12" fmla="*/ 0 w 97"/>
              <a:gd name="T13" fmla="*/ 2147483646 h 109"/>
              <a:gd name="T14" fmla="*/ 0 w 97"/>
              <a:gd name="T15" fmla="*/ 2147483646 h 109"/>
              <a:gd name="T16" fmla="*/ 2147483646 w 97"/>
              <a:gd name="T17" fmla="*/ 2147483646 h 109"/>
              <a:gd name="T18" fmla="*/ 2147483646 w 97"/>
              <a:gd name="T19" fmla="*/ 2147483646 h 109"/>
              <a:gd name="T20" fmla="*/ 2147483646 w 97"/>
              <a:gd name="T21" fmla="*/ 2147483646 h 109"/>
              <a:gd name="T22" fmla="*/ 2147483646 w 97"/>
              <a:gd name="T23" fmla="*/ 2147483646 h 109"/>
              <a:gd name="T24" fmla="*/ 2147483646 w 97"/>
              <a:gd name="T25" fmla="*/ 2147483646 h 109"/>
              <a:gd name="T26" fmla="*/ 2147483646 w 97"/>
              <a:gd name="T27" fmla="*/ 2147483646 h 109"/>
              <a:gd name="T28" fmla="*/ 2147483646 w 97"/>
              <a:gd name="T29" fmla="*/ 2147483646 h 109"/>
              <a:gd name="T30" fmla="*/ 2147483646 w 97"/>
              <a:gd name="T31" fmla="*/ 2147483646 h 109"/>
              <a:gd name="T32" fmla="*/ 2147483646 w 97"/>
              <a:gd name="T33" fmla="*/ 2147483646 h 10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97" h="109">
                <a:moveTo>
                  <a:pt x="7" y="1"/>
                </a:moveTo>
                <a:lnTo>
                  <a:pt x="7" y="1"/>
                </a:lnTo>
                <a:lnTo>
                  <a:pt x="5" y="0"/>
                </a:lnTo>
                <a:lnTo>
                  <a:pt x="2" y="1"/>
                </a:lnTo>
                <a:lnTo>
                  <a:pt x="0" y="4"/>
                </a:lnTo>
                <a:lnTo>
                  <a:pt x="0" y="8"/>
                </a:lnTo>
                <a:lnTo>
                  <a:pt x="89" y="107"/>
                </a:lnTo>
                <a:lnTo>
                  <a:pt x="92" y="109"/>
                </a:lnTo>
                <a:lnTo>
                  <a:pt x="95" y="107"/>
                </a:lnTo>
                <a:lnTo>
                  <a:pt x="97" y="104"/>
                </a:lnTo>
                <a:lnTo>
                  <a:pt x="95" y="101"/>
                </a:lnTo>
                <a:lnTo>
                  <a:pt x="7" y="1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59" name="Freeform 146"/>
          <p:cNvSpPr>
            <a:spLocks/>
          </p:cNvSpPr>
          <p:nvPr userDrawn="1"/>
        </p:nvSpPr>
        <p:spPr bwMode="auto">
          <a:xfrm>
            <a:off x="8605838" y="5195888"/>
            <a:ext cx="58737" cy="220662"/>
          </a:xfrm>
          <a:custGeom>
            <a:avLst/>
            <a:gdLst>
              <a:gd name="T0" fmla="*/ 2147483646 w 37"/>
              <a:gd name="T1" fmla="*/ 2147483646 h 139"/>
              <a:gd name="T2" fmla="*/ 2147483646 w 37"/>
              <a:gd name="T3" fmla="*/ 2147483646 h 139"/>
              <a:gd name="T4" fmla="*/ 2147483646 w 37"/>
              <a:gd name="T5" fmla="*/ 0 h 139"/>
              <a:gd name="T6" fmla="*/ 2147483646 w 37"/>
              <a:gd name="T7" fmla="*/ 0 h 139"/>
              <a:gd name="T8" fmla="*/ 2147483646 w 37"/>
              <a:gd name="T9" fmla="*/ 0 h 139"/>
              <a:gd name="T10" fmla="*/ 2147483646 w 37"/>
              <a:gd name="T11" fmla="*/ 0 h 139"/>
              <a:gd name="T12" fmla="*/ 2147483646 w 37"/>
              <a:gd name="T13" fmla="*/ 2147483646 h 139"/>
              <a:gd name="T14" fmla="*/ 0 w 37"/>
              <a:gd name="T15" fmla="*/ 2147483646 h 139"/>
              <a:gd name="T16" fmla="*/ 2147483646 w 37"/>
              <a:gd name="T17" fmla="*/ 2147483646 h 139"/>
              <a:gd name="T18" fmla="*/ 2147483646 w 37"/>
              <a:gd name="T19" fmla="*/ 2147483646 h 139"/>
              <a:gd name="T20" fmla="*/ 2147483646 w 37"/>
              <a:gd name="T21" fmla="*/ 2147483646 h 139"/>
              <a:gd name="T22" fmla="*/ 2147483646 w 37"/>
              <a:gd name="T23" fmla="*/ 2147483646 h 139"/>
              <a:gd name="T24" fmla="*/ 2147483646 w 37"/>
              <a:gd name="T25" fmla="*/ 2147483646 h 139"/>
              <a:gd name="T26" fmla="*/ 2147483646 w 37"/>
              <a:gd name="T27" fmla="*/ 2147483646 h 139"/>
              <a:gd name="T28" fmla="*/ 2147483646 w 37"/>
              <a:gd name="T29" fmla="*/ 2147483646 h 139"/>
              <a:gd name="T30" fmla="*/ 2147483646 w 37"/>
              <a:gd name="T31" fmla="*/ 2147483646 h 139"/>
              <a:gd name="T32" fmla="*/ 2147483646 w 37"/>
              <a:gd name="T33" fmla="*/ 2147483646 h 13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7" h="139">
                <a:moveTo>
                  <a:pt x="9" y="4"/>
                </a:moveTo>
                <a:lnTo>
                  <a:pt x="9" y="4"/>
                </a:lnTo>
                <a:lnTo>
                  <a:pt x="6" y="0"/>
                </a:lnTo>
                <a:lnTo>
                  <a:pt x="3" y="0"/>
                </a:lnTo>
                <a:lnTo>
                  <a:pt x="1" y="2"/>
                </a:lnTo>
                <a:lnTo>
                  <a:pt x="0" y="5"/>
                </a:lnTo>
                <a:lnTo>
                  <a:pt x="29" y="135"/>
                </a:lnTo>
                <a:lnTo>
                  <a:pt x="30" y="139"/>
                </a:lnTo>
                <a:lnTo>
                  <a:pt x="33" y="139"/>
                </a:lnTo>
                <a:lnTo>
                  <a:pt x="37" y="137"/>
                </a:lnTo>
                <a:lnTo>
                  <a:pt x="37" y="134"/>
                </a:lnTo>
                <a:lnTo>
                  <a:pt x="9" y="4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60" name="Freeform 147"/>
          <p:cNvSpPr>
            <a:spLocks/>
          </p:cNvSpPr>
          <p:nvPr userDrawn="1"/>
        </p:nvSpPr>
        <p:spPr bwMode="auto">
          <a:xfrm>
            <a:off x="8672513" y="5153025"/>
            <a:ext cx="182562" cy="139700"/>
          </a:xfrm>
          <a:custGeom>
            <a:avLst/>
            <a:gdLst>
              <a:gd name="T0" fmla="*/ 2147483646 w 115"/>
              <a:gd name="T1" fmla="*/ 2147483646 h 88"/>
              <a:gd name="T2" fmla="*/ 2147483646 w 115"/>
              <a:gd name="T3" fmla="*/ 2147483646 h 88"/>
              <a:gd name="T4" fmla="*/ 2147483646 w 115"/>
              <a:gd name="T5" fmla="*/ 0 h 88"/>
              <a:gd name="T6" fmla="*/ 2147483646 w 115"/>
              <a:gd name="T7" fmla="*/ 2147483646 h 88"/>
              <a:gd name="T8" fmla="*/ 2147483646 w 115"/>
              <a:gd name="T9" fmla="*/ 2147483646 h 88"/>
              <a:gd name="T10" fmla="*/ 2147483646 w 115"/>
              <a:gd name="T11" fmla="*/ 2147483646 h 88"/>
              <a:gd name="T12" fmla="*/ 0 w 115"/>
              <a:gd name="T13" fmla="*/ 2147483646 h 88"/>
              <a:gd name="T14" fmla="*/ 2147483646 w 115"/>
              <a:gd name="T15" fmla="*/ 2147483646 h 88"/>
              <a:gd name="T16" fmla="*/ 2147483646 w 115"/>
              <a:gd name="T17" fmla="*/ 2147483646 h 88"/>
              <a:gd name="T18" fmla="*/ 2147483646 w 115"/>
              <a:gd name="T19" fmla="*/ 2147483646 h 88"/>
              <a:gd name="T20" fmla="*/ 2147483646 w 115"/>
              <a:gd name="T21" fmla="*/ 2147483646 h 88"/>
              <a:gd name="T22" fmla="*/ 2147483646 w 115"/>
              <a:gd name="T23" fmla="*/ 2147483646 h 88"/>
              <a:gd name="T24" fmla="*/ 2147483646 w 115"/>
              <a:gd name="T25" fmla="*/ 2147483646 h 88"/>
              <a:gd name="T26" fmla="*/ 2147483646 w 115"/>
              <a:gd name="T27" fmla="*/ 2147483646 h 88"/>
              <a:gd name="T28" fmla="*/ 2147483646 w 115"/>
              <a:gd name="T29" fmla="*/ 2147483646 h 88"/>
              <a:gd name="T30" fmla="*/ 2147483646 w 115"/>
              <a:gd name="T31" fmla="*/ 2147483646 h 88"/>
              <a:gd name="T32" fmla="*/ 2147483646 w 115"/>
              <a:gd name="T33" fmla="*/ 2147483646 h 8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15" h="88">
                <a:moveTo>
                  <a:pt x="8" y="2"/>
                </a:moveTo>
                <a:lnTo>
                  <a:pt x="8" y="2"/>
                </a:lnTo>
                <a:lnTo>
                  <a:pt x="3" y="0"/>
                </a:lnTo>
                <a:lnTo>
                  <a:pt x="1" y="2"/>
                </a:lnTo>
                <a:lnTo>
                  <a:pt x="0" y="5"/>
                </a:lnTo>
                <a:lnTo>
                  <a:pt x="1" y="8"/>
                </a:lnTo>
                <a:lnTo>
                  <a:pt x="109" y="88"/>
                </a:lnTo>
                <a:lnTo>
                  <a:pt x="112" y="88"/>
                </a:lnTo>
                <a:lnTo>
                  <a:pt x="114" y="87"/>
                </a:lnTo>
                <a:lnTo>
                  <a:pt x="115" y="84"/>
                </a:lnTo>
                <a:lnTo>
                  <a:pt x="114" y="80"/>
                </a:lnTo>
                <a:lnTo>
                  <a:pt x="8" y="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61" name="Freeform 148"/>
          <p:cNvSpPr>
            <a:spLocks/>
          </p:cNvSpPr>
          <p:nvPr userDrawn="1"/>
        </p:nvSpPr>
        <p:spPr bwMode="auto">
          <a:xfrm>
            <a:off x="8569325" y="5186363"/>
            <a:ext cx="30163" cy="223837"/>
          </a:xfrm>
          <a:custGeom>
            <a:avLst/>
            <a:gdLst>
              <a:gd name="T0" fmla="*/ 2147483646 w 19"/>
              <a:gd name="T1" fmla="*/ 2147483646 h 141"/>
              <a:gd name="T2" fmla="*/ 2147483646 w 19"/>
              <a:gd name="T3" fmla="*/ 2147483646 h 141"/>
              <a:gd name="T4" fmla="*/ 2147483646 w 19"/>
              <a:gd name="T5" fmla="*/ 2147483646 h 141"/>
              <a:gd name="T6" fmla="*/ 2147483646 w 19"/>
              <a:gd name="T7" fmla="*/ 0 h 141"/>
              <a:gd name="T8" fmla="*/ 2147483646 w 19"/>
              <a:gd name="T9" fmla="*/ 0 h 141"/>
              <a:gd name="T10" fmla="*/ 2147483646 w 19"/>
              <a:gd name="T11" fmla="*/ 0 h 141"/>
              <a:gd name="T12" fmla="*/ 2147483646 w 19"/>
              <a:gd name="T13" fmla="*/ 2147483646 h 141"/>
              <a:gd name="T14" fmla="*/ 0 w 19"/>
              <a:gd name="T15" fmla="*/ 2147483646 h 141"/>
              <a:gd name="T16" fmla="*/ 2147483646 w 19"/>
              <a:gd name="T17" fmla="*/ 2147483646 h 141"/>
              <a:gd name="T18" fmla="*/ 2147483646 w 19"/>
              <a:gd name="T19" fmla="*/ 2147483646 h 141"/>
              <a:gd name="T20" fmla="*/ 2147483646 w 19"/>
              <a:gd name="T21" fmla="*/ 2147483646 h 141"/>
              <a:gd name="T22" fmla="*/ 2147483646 w 19"/>
              <a:gd name="T23" fmla="*/ 2147483646 h 141"/>
              <a:gd name="T24" fmla="*/ 2147483646 w 19"/>
              <a:gd name="T25" fmla="*/ 2147483646 h 141"/>
              <a:gd name="T26" fmla="*/ 2147483646 w 19"/>
              <a:gd name="T27" fmla="*/ 2147483646 h 141"/>
              <a:gd name="T28" fmla="*/ 2147483646 w 19"/>
              <a:gd name="T29" fmla="*/ 2147483646 h 141"/>
              <a:gd name="T30" fmla="*/ 2147483646 w 19"/>
              <a:gd name="T31" fmla="*/ 2147483646 h 141"/>
              <a:gd name="T32" fmla="*/ 2147483646 w 19"/>
              <a:gd name="T33" fmla="*/ 2147483646 h 14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" h="141">
                <a:moveTo>
                  <a:pt x="10" y="5"/>
                </a:moveTo>
                <a:lnTo>
                  <a:pt x="10" y="5"/>
                </a:lnTo>
                <a:lnTo>
                  <a:pt x="8" y="2"/>
                </a:lnTo>
                <a:lnTo>
                  <a:pt x="5" y="0"/>
                </a:lnTo>
                <a:lnTo>
                  <a:pt x="2" y="2"/>
                </a:lnTo>
                <a:lnTo>
                  <a:pt x="0" y="5"/>
                </a:lnTo>
                <a:lnTo>
                  <a:pt x="10" y="138"/>
                </a:lnTo>
                <a:lnTo>
                  <a:pt x="11" y="141"/>
                </a:lnTo>
                <a:lnTo>
                  <a:pt x="15" y="141"/>
                </a:lnTo>
                <a:lnTo>
                  <a:pt x="18" y="140"/>
                </a:lnTo>
                <a:lnTo>
                  <a:pt x="19" y="137"/>
                </a:lnTo>
                <a:lnTo>
                  <a:pt x="10" y="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62" name="Freeform 149"/>
          <p:cNvSpPr>
            <a:spLocks/>
          </p:cNvSpPr>
          <p:nvPr userDrawn="1"/>
        </p:nvSpPr>
        <p:spPr bwMode="auto">
          <a:xfrm>
            <a:off x="8518525" y="5170488"/>
            <a:ext cx="42863" cy="222250"/>
          </a:xfrm>
          <a:custGeom>
            <a:avLst/>
            <a:gdLst>
              <a:gd name="T0" fmla="*/ 2147483646 w 27"/>
              <a:gd name="T1" fmla="*/ 2147483646 h 140"/>
              <a:gd name="T2" fmla="*/ 2147483646 w 27"/>
              <a:gd name="T3" fmla="*/ 2147483646 h 140"/>
              <a:gd name="T4" fmla="*/ 2147483646 w 27"/>
              <a:gd name="T5" fmla="*/ 2147483646 h 140"/>
              <a:gd name="T6" fmla="*/ 2147483646 w 27"/>
              <a:gd name="T7" fmla="*/ 0 h 140"/>
              <a:gd name="T8" fmla="*/ 2147483646 w 27"/>
              <a:gd name="T9" fmla="*/ 0 h 140"/>
              <a:gd name="T10" fmla="*/ 2147483646 w 27"/>
              <a:gd name="T11" fmla="*/ 0 h 140"/>
              <a:gd name="T12" fmla="*/ 2147483646 w 27"/>
              <a:gd name="T13" fmla="*/ 0 h 140"/>
              <a:gd name="T14" fmla="*/ 2147483646 w 27"/>
              <a:gd name="T15" fmla="*/ 2147483646 h 140"/>
              <a:gd name="T16" fmla="*/ 0 w 27"/>
              <a:gd name="T17" fmla="*/ 2147483646 h 140"/>
              <a:gd name="T18" fmla="*/ 0 w 27"/>
              <a:gd name="T19" fmla="*/ 2147483646 h 140"/>
              <a:gd name="T20" fmla="*/ 2147483646 w 27"/>
              <a:gd name="T21" fmla="*/ 2147483646 h 140"/>
              <a:gd name="T22" fmla="*/ 2147483646 w 27"/>
              <a:gd name="T23" fmla="*/ 2147483646 h 140"/>
              <a:gd name="T24" fmla="*/ 2147483646 w 27"/>
              <a:gd name="T25" fmla="*/ 2147483646 h 140"/>
              <a:gd name="T26" fmla="*/ 2147483646 w 27"/>
              <a:gd name="T27" fmla="*/ 2147483646 h 140"/>
              <a:gd name="T28" fmla="*/ 2147483646 w 27"/>
              <a:gd name="T29" fmla="*/ 2147483646 h 140"/>
              <a:gd name="T30" fmla="*/ 2147483646 w 27"/>
              <a:gd name="T31" fmla="*/ 2147483646 h 140"/>
              <a:gd name="T32" fmla="*/ 2147483646 w 27"/>
              <a:gd name="T33" fmla="*/ 2147483646 h 14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7" h="140">
                <a:moveTo>
                  <a:pt x="27" y="5"/>
                </a:moveTo>
                <a:lnTo>
                  <a:pt x="27" y="5"/>
                </a:lnTo>
                <a:lnTo>
                  <a:pt x="26" y="2"/>
                </a:lnTo>
                <a:lnTo>
                  <a:pt x="24" y="0"/>
                </a:lnTo>
                <a:lnTo>
                  <a:pt x="19" y="0"/>
                </a:lnTo>
                <a:lnTo>
                  <a:pt x="18" y="4"/>
                </a:lnTo>
                <a:lnTo>
                  <a:pt x="0" y="135"/>
                </a:lnTo>
                <a:lnTo>
                  <a:pt x="2" y="139"/>
                </a:lnTo>
                <a:lnTo>
                  <a:pt x="3" y="140"/>
                </a:lnTo>
                <a:lnTo>
                  <a:pt x="6" y="139"/>
                </a:lnTo>
                <a:lnTo>
                  <a:pt x="10" y="137"/>
                </a:lnTo>
                <a:lnTo>
                  <a:pt x="27" y="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63" name="Freeform 150"/>
          <p:cNvSpPr>
            <a:spLocks/>
          </p:cNvSpPr>
          <p:nvPr userDrawn="1"/>
        </p:nvSpPr>
        <p:spPr bwMode="auto">
          <a:xfrm>
            <a:off x="8447088" y="5148263"/>
            <a:ext cx="95250" cy="206375"/>
          </a:xfrm>
          <a:custGeom>
            <a:avLst/>
            <a:gdLst>
              <a:gd name="T0" fmla="*/ 2147483646 w 60"/>
              <a:gd name="T1" fmla="*/ 2147483646 h 130"/>
              <a:gd name="T2" fmla="*/ 2147483646 w 60"/>
              <a:gd name="T3" fmla="*/ 2147483646 h 130"/>
              <a:gd name="T4" fmla="*/ 2147483646 w 60"/>
              <a:gd name="T5" fmla="*/ 2147483646 h 130"/>
              <a:gd name="T6" fmla="*/ 2147483646 w 60"/>
              <a:gd name="T7" fmla="*/ 0 h 130"/>
              <a:gd name="T8" fmla="*/ 2147483646 w 60"/>
              <a:gd name="T9" fmla="*/ 0 h 130"/>
              <a:gd name="T10" fmla="*/ 2147483646 w 60"/>
              <a:gd name="T11" fmla="*/ 0 h 130"/>
              <a:gd name="T12" fmla="*/ 2147483646 w 60"/>
              <a:gd name="T13" fmla="*/ 0 h 130"/>
              <a:gd name="T14" fmla="*/ 2147483646 w 60"/>
              <a:gd name="T15" fmla="*/ 2147483646 h 130"/>
              <a:gd name="T16" fmla="*/ 0 w 60"/>
              <a:gd name="T17" fmla="*/ 2147483646 h 130"/>
              <a:gd name="T18" fmla="*/ 0 w 60"/>
              <a:gd name="T19" fmla="*/ 2147483646 h 130"/>
              <a:gd name="T20" fmla="*/ 0 w 60"/>
              <a:gd name="T21" fmla="*/ 2147483646 h 130"/>
              <a:gd name="T22" fmla="*/ 2147483646 w 60"/>
              <a:gd name="T23" fmla="*/ 2147483646 h 130"/>
              <a:gd name="T24" fmla="*/ 2147483646 w 60"/>
              <a:gd name="T25" fmla="*/ 2147483646 h 130"/>
              <a:gd name="T26" fmla="*/ 2147483646 w 60"/>
              <a:gd name="T27" fmla="*/ 2147483646 h 130"/>
              <a:gd name="T28" fmla="*/ 2147483646 w 60"/>
              <a:gd name="T29" fmla="*/ 2147483646 h 130"/>
              <a:gd name="T30" fmla="*/ 2147483646 w 60"/>
              <a:gd name="T31" fmla="*/ 2147483646 h 130"/>
              <a:gd name="T32" fmla="*/ 2147483646 w 60"/>
              <a:gd name="T33" fmla="*/ 2147483646 h 13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0" h="130">
                <a:moveTo>
                  <a:pt x="60" y="6"/>
                </a:moveTo>
                <a:lnTo>
                  <a:pt x="60" y="6"/>
                </a:lnTo>
                <a:lnTo>
                  <a:pt x="60" y="3"/>
                </a:lnTo>
                <a:lnTo>
                  <a:pt x="58" y="0"/>
                </a:lnTo>
                <a:lnTo>
                  <a:pt x="53" y="0"/>
                </a:lnTo>
                <a:lnTo>
                  <a:pt x="51" y="3"/>
                </a:lnTo>
                <a:lnTo>
                  <a:pt x="0" y="124"/>
                </a:lnTo>
                <a:lnTo>
                  <a:pt x="0" y="127"/>
                </a:lnTo>
                <a:lnTo>
                  <a:pt x="2" y="130"/>
                </a:lnTo>
                <a:lnTo>
                  <a:pt x="6" y="130"/>
                </a:lnTo>
                <a:lnTo>
                  <a:pt x="8" y="127"/>
                </a:lnTo>
                <a:lnTo>
                  <a:pt x="60" y="6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64" name="Freeform 151"/>
          <p:cNvSpPr>
            <a:spLocks/>
          </p:cNvSpPr>
          <p:nvPr userDrawn="1"/>
        </p:nvSpPr>
        <p:spPr bwMode="auto">
          <a:xfrm>
            <a:off x="8682038" y="5127625"/>
            <a:ext cx="209550" cy="87313"/>
          </a:xfrm>
          <a:custGeom>
            <a:avLst/>
            <a:gdLst>
              <a:gd name="T0" fmla="*/ 2147483646 w 132"/>
              <a:gd name="T1" fmla="*/ 0 h 55"/>
              <a:gd name="T2" fmla="*/ 2147483646 w 132"/>
              <a:gd name="T3" fmla="*/ 0 h 55"/>
              <a:gd name="T4" fmla="*/ 2147483646 w 132"/>
              <a:gd name="T5" fmla="*/ 0 h 55"/>
              <a:gd name="T6" fmla="*/ 0 w 132"/>
              <a:gd name="T7" fmla="*/ 2147483646 h 55"/>
              <a:gd name="T8" fmla="*/ 0 w 132"/>
              <a:gd name="T9" fmla="*/ 2147483646 h 55"/>
              <a:gd name="T10" fmla="*/ 0 w 132"/>
              <a:gd name="T11" fmla="*/ 2147483646 h 55"/>
              <a:gd name="T12" fmla="*/ 0 w 132"/>
              <a:gd name="T13" fmla="*/ 2147483646 h 55"/>
              <a:gd name="T14" fmla="*/ 2147483646 w 132"/>
              <a:gd name="T15" fmla="*/ 2147483646 h 55"/>
              <a:gd name="T16" fmla="*/ 2147483646 w 132"/>
              <a:gd name="T17" fmla="*/ 2147483646 h 55"/>
              <a:gd name="T18" fmla="*/ 2147483646 w 132"/>
              <a:gd name="T19" fmla="*/ 2147483646 h 55"/>
              <a:gd name="T20" fmla="*/ 2147483646 w 132"/>
              <a:gd name="T21" fmla="*/ 2147483646 h 55"/>
              <a:gd name="T22" fmla="*/ 2147483646 w 132"/>
              <a:gd name="T23" fmla="*/ 2147483646 h 55"/>
              <a:gd name="T24" fmla="*/ 2147483646 w 132"/>
              <a:gd name="T25" fmla="*/ 2147483646 h 55"/>
              <a:gd name="T26" fmla="*/ 2147483646 w 132"/>
              <a:gd name="T27" fmla="*/ 2147483646 h 55"/>
              <a:gd name="T28" fmla="*/ 2147483646 w 132"/>
              <a:gd name="T29" fmla="*/ 2147483646 h 55"/>
              <a:gd name="T30" fmla="*/ 2147483646 w 132"/>
              <a:gd name="T31" fmla="*/ 2147483646 h 55"/>
              <a:gd name="T32" fmla="*/ 2147483646 w 132"/>
              <a:gd name="T33" fmla="*/ 0 h 5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2" h="55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0" y="2"/>
                </a:lnTo>
                <a:lnTo>
                  <a:pt x="0" y="6"/>
                </a:lnTo>
                <a:lnTo>
                  <a:pt x="2" y="8"/>
                </a:lnTo>
                <a:lnTo>
                  <a:pt x="127" y="55"/>
                </a:lnTo>
                <a:lnTo>
                  <a:pt x="130" y="55"/>
                </a:lnTo>
                <a:lnTo>
                  <a:pt x="132" y="53"/>
                </a:lnTo>
                <a:lnTo>
                  <a:pt x="132" y="50"/>
                </a:lnTo>
                <a:lnTo>
                  <a:pt x="130" y="47"/>
                </a:lnTo>
                <a:lnTo>
                  <a:pt x="5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65" name="Freeform 152"/>
          <p:cNvSpPr>
            <a:spLocks/>
          </p:cNvSpPr>
          <p:nvPr userDrawn="1"/>
        </p:nvSpPr>
        <p:spPr bwMode="auto">
          <a:xfrm>
            <a:off x="8682038" y="5091113"/>
            <a:ext cx="222250" cy="52387"/>
          </a:xfrm>
          <a:custGeom>
            <a:avLst/>
            <a:gdLst>
              <a:gd name="T0" fmla="*/ 2147483646 w 140"/>
              <a:gd name="T1" fmla="*/ 0 h 33"/>
              <a:gd name="T2" fmla="*/ 2147483646 w 140"/>
              <a:gd name="T3" fmla="*/ 0 h 33"/>
              <a:gd name="T4" fmla="*/ 2147483646 w 140"/>
              <a:gd name="T5" fmla="*/ 0 h 33"/>
              <a:gd name="T6" fmla="*/ 0 w 140"/>
              <a:gd name="T7" fmla="*/ 2147483646 h 33"/>
              <a:gd name="T8" fmla="*/ 0 w 140"/>
              <a:gd name="T9" fmla="*/ 2147483646 h 33"/>
              <a:gd name="T10" fmla="*/ 0 w 140"/>
              <a:gd name="T11" fmla="*/ 2147483646 h 33"/>
              <a:gd name="T12" fmla="*/ 2147483646 w 140"/>
              <a:gd name="T13" fmla="*/ 2147483646 h 33"/>
              <a:gd name="T14" fmla="*/ 2147483646 w 140"/>
              <a:gd name="T15" fmla="*/ 2147483646 h 33"/>
              <a:gd name="T16" fmla="*/ 2147483646 w 140"/>
              <a:gd name="T17" fmla="*/ 2147483646 h 33"/>
              <a:gd name="T18" fmla="*/ 2147483646 w 140"/>
              <a:gd name="T19" fmla="*/ 2147483646 h 33"/>
              <a:gd name="T20" fmla="*/ 2147483646 w 140"/>
              <a:gd name="T21" fmla="*/ 2147483646 h 33"/>
              <a:gd name="T22" fmla="*/ 2147483646 w 140"/>
              <a:gd name="T23" fmla="*/ 2147483646 h 33"/>
              <a:gd name="T24" fmla="*/ 2147483646 w 140"/>
              <a:gd name="T25" fmla="*/ 2147483646 h 33"/>
              <a:gd name="T26" fmla="*/ 2147483646 w 140"/>
              <a:gd name="T27" fmla="*/ 2147483646 h 33"/>
              <a:gd name="T28" fmla="*/ 2147483646 w 140"/>
              <a:gd name="T29" fmla="*/ 2147483646 h 33"/>
              <a:gd name="T30" fmla="*/ 2147483646 w 140"/>
              <a:gd name="T31" fmla="*/ 2147483646 h 33"/>
              <a:gd name="T32" fmla="*/ 2147483646 w 140"/>
              <a:gd name="T33" fmla="*/ 0 h 3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0" h="33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0" y="4"/>
                </a:lnTo>
                <a:lnTo>
                  <a:pt x="2" y="7"/>
                </a:lnTo>
                <a:lnTo>
                  <a:pt x="3" y="8"/>
                </a:lnTo>
                <a:lnTo>
                  <a:pt x="135" y="33"/>
                </a:lnTo>
                <a:lnTo>
                  <a:pt x="138" y="33"/>
                </a:lnTo>
                <a:lnTo>
                  <a:pt x="140" y="29"/>
                </a:lnTo>
                <a:lnTo>
                  <a:pt x="138" y="26"/>
                </a:lnTo>
                <a:lnTo>
                  <a:pt x="137" y="25"/>
                </a:lnTo>
                <a:lnTo>
                  <a:pt x="5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66" name="Freeform 153"/>
          <p:cNvSpPr>
            <a:spLocks/>
          </p:cNvSpPr>
          <p:nvPr userDrawn="1"/>
        </p:nvSpPr>
        <p:spPr bwMode="auto">
          <a:xfrm>
            <a:off x="8666163" y="5053013"/>
            <a:ext cx="225425" cy="25400"/>
          </a:xfrm>
          <a:custGeom>
            <a:avLst/>
            <a:gdLst>
              <a:gd name="T0" fmla="*/ 2147483646 w 142"/>
              <a:gd name="T1" fmla="*/ 2147483646 h 16"/>
              <a:gd name="T2" fmla="*/ 2147483646 w 142"/>
              <a:gd name="T3" fmla="*/ 2147483646 h 16"/>
              <a:gd name="T4" fmla="*/ 2147483646 w 142"/>
              <a:gd name="T5" fmla="*/ 2147483646 h 16"/>
              <a:gd name="T6" fmla="*/ 0 w 142"/>
              <a:gd name="T7" fmla="*/ 2147483646 h 16"/>
              <a:gd name="T8" fmla="*/ 0 w 142"/>
              <a:gd name="T9" fmla="*/ 2147483646 h 16"/>
              <a:gd name="T10" fmla="*/ 0 w 142"/>
              <a:gd name="T11" fmla="*/ 2147483646 h 16"/>
              <a:gd name="T12" fmla="*/ 2147483646 w 142"/>
              <a:gd name="T13" fmla="*/ 2147483646 h 16"/>
              <a:gd name="T14" fmla="*/ 2147483646 w 142"/>
              <a:gd name="T15" fmla="*/ 2147483646 h 16"/>
              <a:gd name="T16" fmla="*/ 2147483646 w 142"/>
              <a:gd name="T17" fmla="*/ 2147483646 h 16"/>
              <a:gd name="T18" fmla="*/ 2147483646 w 142"/>
              <a:gd name="T19" fmla="*/ 2147483646 h 16"/>
              <a:gd name="T20" fmla="*/ 2147483646 w 142"/>
              <a:gd name="T21" fmla="*/ 2147483646 h 16"/>
              <a:gd name="T22" fmla="*/ 2147483646 w 142"/>
              <a:gd name="T23" fmla="*/ 2147483646 h 16"/>
              <a:gd name="T24" fmla="*/ 2147483646 w 142"/>
              <a:gd name="T25" fmla="*/ 2147483646 h 16"/>
              <a:gd name="T26" fmla="*/ 2147483646 w 142"/>
              <a:gd name="T27" fmla="*/ 2147483646 h 16"/>
              <a:gd name="T28" fmla="*/ 2147483646 w 142"/>
              <a:gd name="T29" fmla="*/ 2147483646 h 16"/>
              <a:gd name="T30" fmla="*/ 2147483646 w 142"/>
              <a:gd name="T31" fmla="*/ 0 h 16"/>
              <a:gd name="T32" fmla="*/ 2147483646 w 142"/>
              <a:gd name="T33" fmla="*/ 2147483646 h 1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2" h="16">
                <a:moveTo>
                  <a:pt x="5" y="8"/>
                </a:moveTo>
                <a:lnTo>
                  <a:pt x="5" y="8"/>
                </a:lnTo>
                <a:lnTo>
                  <a:pt x="2" y="10"/>
                </a:lnTo>
                <a:lnTo>
                  <a:pt x="0" y="13"/>
                </a:lnTo>
                <a:lnTo>
                  <a:pt x="2" y="16"/>
                </a:lnTo>
                <a:lnTo>
                  <a:pt x="5" y="16"/>
                </a:lnTo>
                <a:lnTo>
                  <a:pt x="139" y="10"/>
                </a:lnTo>
                <a:lnTo>
                  <a:pt x="140" y="8"/>
                </a:lnTo>
                <a:lnTo>
                  <a:pt x="142" y="5"/>
                </a:lnTo>
                <a:lnTo>
                  <a:pt x="140" y="2"/>
                </a:lnTo>
                <a:lnTo>
                  <a:pt x="137" y="0"/>
                </a:lnTo>
                <a:lnTo>
                  <a:pt x="5" y="8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67" name="Freeform 154"/>
          <p:cNvSpPr>
            <a:spLocks/>
          </p:cNvSpPr>
          <p:nvPr userDrawn="1"/>
        </p:nvSpPr>
        <p:spPr bwMode="auto">
          <a:xfrm>
            <a:off x="8648700" y="4992688"/>
            <a:ext cx="217488" cy="68262"/>
          </a:xfrm>
          <a:custGeom>
            <a:avLst/>
            <a:gdLst>
              <a:gd name="T0" fmla="*/ 2147483646 w 137"/>
              <a:gd name="T1" fmla="*/ 2147483646 h 43"/>
              <a:gd name="T2" fmla="*/ 2147483646 w 137"/>
              <a:gd name="T3" fmla="*/ 2147483646 h 43"/>
              <a:gd name="T4" fmla="*/ 0 w 137"/>
              <a:gd name="T5" fmla="*/ 2147483646 h 43"/>
              <a:gd name="T6" fmla="*/ 0 w 137"/>
              <a:gd name="T7" fmla="*/ 2147483646 h 43"/>
              <a:gd name="T8" fmla="*/ 0 w 137"/>
              <a:gd name="T9" fmla="*/ 2147483646 h 43"/>
              <a:gd name="T10" fmla="*/ 0 w 137"/>
              <a:gd name="T11" fmla="*/ 2147483646 h 43"/>
              <a:gd name="T12" fmla="*/ 2147483646 w 137"/>
              <a:gd name="T13" fmla="*/ 2147483646 h 43"/>
              <a:gd name="T14" fmla="*/ 2147483646 w 137"/>
              <a:gd name="T15" fmla="*/ 2147483646 h 43"/>
              <a:gd name="T16" fmla="*/ 2147483646 w 137"/>
              <a:gd name="T17" fmla="*/ 2147483646 h 43"/>
              <a:gd name="T18" fmla="*/ 2147483646 w 137"/>
              <a:gd name="T19" fmla="*/ 2147483646 h 43"/>
              <a:gd name="T20" fmla="*/ 2147483646 w 137"/>
              <a:gd name="T21" fmla="*/ 2147483646 h 43"/>
              <a:gd name="T22" fmla="*/ 2147483646 w 137"/>
              <a:gd name="T23" fmla="*/ 2147483646 h 43"/>
              <a:gd name="T24" fmla="*/ 2147483646 w 137"/>
              <a:gd name="T25" fmla="*/ 2147483646 h 43"/>
              <a:gd name="T26" fmla="*/ 2147483646 w 137"/>
              <a:gd name="T27" fmla="*/ 2147483646 h 43"/>
              <a:gd name="T28" fmla="*/ 2147483646 w 137"/>
              <a:gd name="T29" fmla="*/ 0 h 43"/>
              <a:gd name="T30" fmla="*/ 2147483646 w 137"/>
              <a:gd name="T31" fmla="*/ 0 h 43"/>
              <a:gd name="T32" fmla="*/ 2147483646 w 137"/>
              <a:gd name="T33" fmla="*/ 2147483646 h 4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7" h="43">
                <a:moveTo>
                  <a:pt x="3" y="35"/>
                </a:moveTo>
                <a:lnTo>
                  <a:pt x="3" y="35"/>
                </a:lnTo>
                <a:lnTo>
                  <a:pt x="0" y="37"/>
                </a:lnTo>
                <a:lnTo>
                  <a:pt x="0" y="40"/>
                </a:lnTo>
                <a:lnTo>
                  <a:pt x="2" y="43"/>
                </a:lnTo>
                <a:lnTo>
                  <a:pt x="5" y="43"/>
                </a:lnTo>
                <a:lnTo>
                  <a:pt x="134" y="8"/>
                </a:lnTo>
                <a:lnTo>
                  <a:pt x="135" y="6"/>
                </a:lnTo>
                <a:lnTo>
                  <a:pt x="137" y="3"/>
                </a:lnTo>
                <a:lnTo>
                  <a:pt x="134" y="0"/>
                </a:lnTo>
                <a:lnTo>
                  <a:pt x="130" y="0"/>
                </a:lnTo>
                <a:lnTo>
                  <a:pt x="3" y="3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68" name="Freeform 155"/>
          <p:cNvSpPr>
            <a:spLocks/>
          </p:cNvSpPr>
          <p:nvPr userDrawn="1"/>
        </p:nvSpPr>
        <p:spPr bwMode="auto">
          <a:xfrm>
            <a:off x="7658100" y="5022850"/>
            <a:ext cx="163513" cy="163513"/>
          </a:xfrm>
          <a:custGeom>
            <a:avLst/>
            <a:gdLst>
              <a:gd name="T0" fmla="*/ 2147483646 w 103"/>
              <a:gd name="T1" fmla="*/ 2147483646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2147483646 w 103"/>
              <a:gd name="T7" fmla="*/ 2147483646 h 103"/>
              <a:gd name="T8" fmla="*/ 2147483646 w 103"/>
              <a:gd name="T9" fmla="*/ 2147483646 h 103"/>
              <a:gd name="T10" fmla="*/ 2147483646 w 103"/>
              <a:gd name="T11" fmla="*/ 0 h 103"/>
              <a:gd name="T12" fmla="*/ 2147483646 w 103"/>
              <a:gd name="T13" fmla="*/ 2147483646 h 103"/>
              <a:gd name="T14" fmla="*/ 2147483646 w 103"/>
              <a:gd name="T15" fmla="*/ 2147483646 h 103"/>
              <a:gd name="T16" fmla="*/ 2147483646 w 103"/>
              <a:gd name="T17" fmla="*/ 2147483646 h 103"/>
              <a:gd name="T18" fmla="*/ 2147483646 w 103"/>
              <a:gd name="T19" fmla="*/ 2147483646 h 103"/>
              <a:gd name="T20" fmla="*/ 2147483646 w 103"/>
              <a:gd name="T21" fmla="*/ 2147483646 h 103"/>
              <a:gd name="T22" fmla="*/ 2147483646 w 103"/>
              <a:gd name="T23" fmla="*/ 2147483646 h 103"/>
              <a:gd name="T24" fmla="*/ 2147483646 w 103"/>
              <a:gd name="T25" fmla="*/ 2147483646 h 103"/>
              <a:gd name="T26" fmla="*/ 2147483646 w 103"/>
              <a:gd name="T27" fmla="*/ 2147483646 h 103"/>
              <a:gd name="T28" fmla="*/ 2147483646 w 103"/>
              <a:gd name="T29" fmla="*/ 2147483646 h 103"/>
              <a:gd name="T30" fmla="*/ 2147483646 w 103"/>
              <a:gd name="T31" fmla="*/ 2147483646 h 103"/>
              <a:gd name="T32" fmla="*/ 2147483646 w 103"/>
              <a:gd name="T33" fmla="*/ 2147483646 h 103"/>
              <a:gd name="T34" fmla="*/ 2147483646 w 103"/>
              <a:gd name="T35" fmla="*/ 2147483646 h 103"/>
              <a:gd name="T36" fmla="*/ 2147483646 w 103"/>
              <a:gd name="T37" fmla="*/ 2147483646 h 103"/>
              <a:gd name="T38" fmla="*/ 2147483646 w 103"/>
              <a:gd name="T39" fmla="*/ 2147483646 h 103"/>
              <a:gd name="T40" fmla="*/ 2147483646 w 103"/>
              <a:gd name="T41" fmla="*/ 2147483646 h 103"/>
              <a:gd name="T42" fmla="*/ 2147483646 w 103"/>
              <a:gd name="T43" fmla="*/ 2147483646 h 103"/>
              <a:gd name="T44" fmla="*/ 2147483646 w 103"/>
              <a:gd name="T45" fmla="*/ 2147483646 h 103"/>
              <a:gd name="T46" fmla="*/ 2147483646 w 103"/>
              <a:gd name="T47" fmla="*/ 2147483646 h 103"/>
              <a:gd name="T48" fmla="*/ 2147483646 w 103"/>
              <a:gd name="T49" fmla="*/ 2147483646 h 103"/>
              <a:gd name="T50" fmla="*/ 2147483646 w 103"/>
              <a:gd name="T51" fmla="*/ 2147483646 h 103"/>
              <a:gd name="T52" fmla="*/ 2147483646 w 103"/>
              <a:gd name="T53" fmla="*/ 2147483646 h 103"/>
              <a:gd name="T54" fmla="*/ 2147483646 w 103"/>
              <a:gd name="T55" fmla="*/ 2147483646 h 103"/>
              <a:gd name="T56" fmla="*/ 2147483646 w 103"/>
              <a:gd name="T57" fmla="*/ 2147483646 h 103"/>
              <a:gd name="T58" fmla="*/ 2147483646 w 103"/>
              <a:gd name="T59" fmla="*/ 2147483646 h 103"/>
              <a:gd name="T60" fmla="*/ 2147483646 w 103"/>
              <a:gd name="T61" fmla="*/ 2147483646 h 103"/>
              <a:gd name="T62" fmla="*/ 2147483646 w 103"/>
              <a:gd name="T63" fmla="*/ 2147483646 h 103"/>
              <a:gd name="T64" fmla="*/ 0 w 103"/>
              <a:gd name="T65" fmla="*/ 2147483646 h 103"/>
              <a:gd name="T66" fmla="*/ 2147483646 w 103"/>
              <a:gd name="T67" fmla="*/ 2147483646 h 103"/>
              <a:gd name="T68" fmla="*/ 2147483646 w 103"/>
              <a:gd name="T69" fmla="*/ 2147483646 h 103"/>
              <a:gd name="T70" fmla="*/ 2147483646 w 103"/>
              <a:gd name="T71" fmla="*/ 2147483646 h 103"/>
              <a:gd name="T72" fmla="*/ 2147483646 w 103"/>
              <a:gd name="T73" fmla="*/ 2147483646 h 103"/>
              <a:gd name="T74" fmla="*/ 2147483646 w 103"/>
              <a:gd name="T75" fmla="*/ 2147483646 h 10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3" h="103">
                <a:moveTo>
                  <a:pt x="16" y="15"/>
                </a:moveTo>
                <a:lnTo>
                  <a:pt x="16" y="15"/>
                </a:lnTo>
                <a:lnTo>
                  <a:pt x="24" y="8"/>
                </a:lnTo>
                <a:lnTo>
                  <a:pt x="34" y="5"/>
                </a:lnTo>
                <a:lnTo>
                  <a:pt x="44" y="2"/>
                </a:lnTo>
                <a:lnTo>
                  <a:pt x="53" y="0"/>
                </a:lnTo>
                <a:lnTo>
                  <a:pt x="63" y="2"/>
                </a:lnTo>
                <a:lnTo>
                  <a:pt x="72" y="5"/>
                </a:lnTo>
                <a:lnTo>
                  <a:pt x="81" y="10"/>
                </a:lnTo>
                <a:lnTo>
                  <a:pt x="89" y="16"/>
                </a:lnTo>
                <a:lnTo>
                  <a:pt x="95" y="24"/>
                </a:lnTo>
                <a:lnTo>
                  <a:pt x="100" y="34"/>
                </a:lnTo>
                <a:lnTo>
                  <a:pt x="103" y="43"/>
                </a:lnTo>
                <a:lnTo>
                  <a:pt x="103" y="53"/>
                </a:lnTo>
                <a:lnTo>
                  <a:pt x="101" y="63"/>
                </a:lnTo>
                <a:lnTo>
                  <a:pt x="100" y="72"/>
                </a:lnTo>
                <a:lnTo>
                  <a:pt x="95" y="80"/>
                </a:lnTo>
                <a:lnTo>
                  <a:pt x="87" y="88"/>
                </a:lnTo>
                <a:lnTo>
                  <a:pt x="79" y="95"/>
                </a:lnTo>
                <a:lnTo>
                  <a:pt x="71" y="100"/>
                </a:lnTo>
                <a:lnTo>
                  <a:pt x="61" y="103"/>
                </a:lnTo>
                <a:lnTo>
                  <a:pt x="52" y="103"/>
                </a:lnTo>
                <a:lnTo>
                  <a:pt x="42" y="103"/>
                </a:lnTo>
                <a:lnTo>
                  <a:pt x="32" y="100"/>
                </a:lnTo>
                <a:lnTo>
                  <a:pt x="23" y="95"/>
                </a:lnTo>
                <a:lnTo>
                  <a:pt x="15" y="87"/>
                </a:lnTo>
                <a:lnTo>
                  <a:pt x="8" y="79"/>
                </a:lnTo>
                <a:lnTo>
                  <a:pt x="3" y="71"/>
                </a:lnTo>
                <a:lnTo>
                  <a:pt x="2" y="61"/>
                </a:lnTo>
                <a:lnTo>
                  <a:pt x="0" y="51"/>
                </a:lnTo>
                <a:lnTo>
                  <a:pt x="2" y="42"/>
                </a:lnTo>
                <a:lnTo>
                  <a:pt x="5" y="32"/>
                </a:lnTo>
                <a:lnTo>
                  <a:pt x="10" y="23"/>
                </a:lnTo>
                <a:lnTo>
                  <a:pt x="16" y="1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69" name="Freeform 156"/>
          <p:cNvSpPr>
            <a:spLocks/>
          </p:cNvSpPr>
          <p:nvPr userDrawn="1"/>
        </p:nvSpPr>
        <p:spPr bwMode="auto">
          <a:xfrm>
            <a:off x="7935913" y="4818063"/>
            <a:ext cx="104775" cy="103187"/>
          </a:xfrm>
          <a:custGeom>
            <a:avLst/>
            <a:gdLst>
              <a:gd name="T0" fmla="*/ 2147483646 w 66"/>
              <a:gd name="T1" fmla="*/ 2147483646 h 65"/>
              <a:gd name="T2" fmla="*/ 2147483646 w 66"/>
              <a:gd name="T3" fmla="*/ 2147483646 h 65"/>
              <a:gd name="T4" fmla="*/ 2147483646 w 66"/>
              <a:gd name="T5" fmla="*/ 2147483646 h 65"/>
              <a:gd name="T6" fmla="*/ 2147483646 w 66"/>
              <a:gd name="T7" fmla="*/ 2147483646 h 65"/>
              <a:gd name="T8" fmla="*/ 2147483646 w 66"/>
              <a:gd name="T9" fmla="*/ 0 h 65"/>
              <a:gd name="T10" fmla="*/ 2147483646 w 66"/>
              <a:gd name="T11" fmla="*/ 0 h 65"/>
              <a:gd name="T12" fmla="*/ 2147483646 w 66"/>
              <a:gd name="T13" fmla="*/ 0 h 65"/>
              <a:gd name="T14" fmla="*/ 2147483646 w 66"/>
              <a:gd name="T15" fmla="*/ 2147483646 h 65"/>
              <a:gd name="T16" fmla="*/ 2147483646 w 66"/>
              <a:gd name="T17" fmla="*/ 2147483646 h 65"/>
              <a:gd name="T18" fmla="*/ 2147483646 w 66"/>
              <a:gd name="T19" fmla="*/ 2147483646 h 65"/>
              <a:gd name="T20" fmla="*/ 2147483646 w 66"/>
              <a:gd name="T21" fmla="*/ 2147483646 h 65"/>
              <a:gd name="T22" fmla="*/ 2147483646 w 66"/>
              <a:gd name="T23" fmla="*/ 2147483646 h 65"/>
              <a:gd name="T24" fmla="*/ 2147483646 w 66"/>
              <a:gd name="T25" fmla="*/ 2147483646 h 65"/>
              <a:gd name="T26" fmla="*/ 2147483646 w 66"/>
              <a:gd name="T27" fmla="*/ 2147483646 h 65"/>
              <a:gd name="T28" fmla="*/ 2147483646 w 66"/>
              <a:gd name="T29" fmla="*/ 2147483646 h 65"/>
              <a:gd name="T30" fmla="*/ 2147483646 w 66"/>
              <a:gd name="T31" fmla="*/ 2147483646 h 65"/>
              <a:gd name="T32" fmla="*/ 2147483646 w 66"/>
              <a:gd name="T33" fmla="*/ 2147483646 h 65"/>
              <a:gd name="T34" fmla="*/ 2147483646 w 66"/>
              <a:gd name="T35" fmla="*/ 2147483646 h 65"/>
              <a:gd name="T36" fmla="*/ 2147483646 w 66"/>
              <a:gd name="T37" fmla="*/ 2147483646 h 65"/>
              <a:gd name="T38" fmla="*/ 2147483646 w 66"/>
              <a:gd name="T39" fmla="*/ 2147483646 h 65"/>
              <a:gd name="T40" fmla="*/ 2147483646 w 66"/>
              <a:gd name="T41" fmla="*/ 2147483646 h 65"/>
              <a:gd name="T42" fmla="*/ 2147483646 w 66"/>
              <a:gd name="T43" fmla="*/ 2147483646 h 65"/>
              <a:gd name="T44" fmla="*/ 2147483646 w 66"/>
              <a:gd name="T45" fmla="*/ 2147483646 h 65"/>
              <a:gd name="T46" fmla="*/ 2147483646 w 66"/>
              <a:gd name="T47" fmla="*/ 2147483646 h 65"/>
              <a:gd name="T48" fmla="*/ 2147483646 w 66"/>
              <a:gd name="T49" fmla="*/ 2147483646 h 65"/>
              <a:gd name="T50" fmla="*/ 2147483646 w 66"/>
              <a:gd name="T51" fmla="*/ 2147483646 h 65"/>
              <a:gd name="T52" fmla="*/ 2147483646 w 66"/>
              <a:gd name="T53" fmla="*/ 2147483646 h 65"/>
              <a:gd name="T54" fmla="*/ 2147483646 w 66"/>
              <a:gd name="T55" fmla="*/ 2147483646 h 65"/>
              <a:gd name="T56" fmla="*/ 2147483646 w 66"/>
              <a:gd name="T57" fmla="*/ 2147483646 h 65"/>
              <a:gd name="T58" fmla="*/ 2147483646 w 66"/>
              <a:gd name="T59" fmla="*/ 2147483646 h 65"/>
              <a:gd name="T60" fmla="*/ 2147483646 w 66"/>
              <a:gd name="T61" fmla="*/ 2147483646 h 65"/>
              <a:gd name="T62" fmla="*/ 2147483646 w 66"/>
              <a:gd name="T63" fmla="*/ 2147483646 h 65"/>
              <a:gd name="T64" fmla="*/ 0 w 66"/>
              <a:gd name="T65" fmla="*/ 2147483646 h 65"/>
              <a:gd name="T66" fmla="*/ 2147483646 w 66"/>
              <a:gd name="T67" fmla="*/ 2147483646 h 65"/>
              <a:gd name="T68" fmla="*/ 2147483646 w 66"/>
              <a:gd name="T69" fmla="*/ 2147483646 h 65"/>
              <a:gd name="T70" fmla="*/ 2147483646 w 66"/>
              <a:gd name="T71" fmla="*/ 2147483646 h 65"/>
              <a:gd name="T72" fmla="*/ 2147483646 w 66"/>
              <a:gd name="T73" fmla="*/ 2147483646 h 65"/>
              <a:gd name="T74" fmla="*/ 2147483646 w 66"/>
              <a:gd name="T75" fmla="*/ 2147483646 h 65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66" h="65">
                <a:moveTo>
                  <a:pt x="10" y="10"/>
                </a:moveTo>
                <a:lnTo>
                  <a:pt x="10" y="10"/>
                </a:lnTo>
                <a:lnTo>
                  <a:pt x="16" y="5"/>
                </a:lnTo>
                <a:lnTo>
                  <a:pt x="21" y="2"/>
                </a:lnTo>
                <a:lnTo>
                  <a:pt x="28" y="0"/>
                </a:lnTo>
                <a:lnTo>
                  <a:pt x="34" y="0"/>
                </a:lnTo>
                <a:lnTo>
                  <a:pt x="41" y="0"/>
                </a:lnTo>
                <a:lnTo>
                  <a:pt x="45" y="2"/>
                </a:lnTo>
                <a:lnTo>
                  <a:pt x="52" y="5"/>
                </a:lnTo>
                <a:lnTo>
                  <a:pt x="57" y="10"/>
                </a:lnTo>
                <a:lnTo>
                  <a:pt x="62" y="15"/>
                </a:lnTo>
                <a:lnTo>
                  <a:pt x="63" y="21"/>
                </a:lnTo>
                <a:lnTo>
                  <a:pt x="65" y="28"/>
                </a:lnTo>
                <a:lnTo>
                  <a:pt x="66" y="33"/>
                </a:lnTo>
                <a:lnTo>
                  <a:pt x="65" y="39"/>
                </a:lnTo>
                <a:lnTo>
                  <a:pt x="63" y="45"/>
                </a:lnTo>
                <a:lnTo>
                  <a:pt x="60" y="50"/>
                </a:lnTo>
                <a:lnTo>
                  <a:pt x="55" y="57"/>
                </a:lnTo>
                <a:lnTo>
                  <a:pt x="50" y="60"/>
                </a:lnTo>
                <a:lnTo>
                  <a:pt x="45" y="63"/>
                </a:lnTo>
                <a:lnTo>
                  <a:pt x="39" y="65"/>
                </a:lnTo>
                <a:lnTo>
                  <a:pt x="33" y="65"/>
                </a:lnTo>
                <a:lnTo>
                  <a:pt x="26" y="65"/>
                </a:lnTo>
                <a:lnTo>
                  <a:pt x="20" y="63"/>
                </a:lnTo>
                <a:lnTo>
                  <a:pt x="15" y="60"/>
                </a:lnTo>
                <a:lnTo>
                  <a:pt x="10" y="55"/>
                </a:lnTo>
                <a:lnTo>
                  <a:pt x="5" y="50"/>
                </a:lnTo>
                <a:lnTo>
                  <a:pt x="4" y="44"/>
                </a:lnTo>
                <a:lnTo>
                  <a:pt x="2" y="39"/>
                </a:lnTo>
                <a:lnTo>
                  <a:pt x="0" y="33"/>
                </a:lnTo>
                <a:lnTo>
                  <a:pt x="2" y="26"/>
                </a:lnTo>
                <a:lnTo>
                  <a:pt x="4" y="20"/>
                </a:lnTo>
                <a:lnTo>
                  <a:pt x="7" y="15"/>
                </a:lnTo>
                <a:lnTo>
                  <a:pt x="10" y="1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70" name="Freeform 157"/>
          <p:cNvSpPr>
            <a:spLocks/>
          </p:cNvSpPr>
          <p:nvPr userDrawn="1"/>
        </p:nvSpPr>
        <p:spPr bwMode="auto">
          <a:xfrm>
            <a:off x="7780338" y="4892675"/>
            <a:ext cx="180975" cy="179388"/>
          </a:xfrm>
          <a:custGeom>
            <a:avLst/>
            <a:gdLst>
              <a:gd name="T0" fmla="*/ 2147483646 w 114"/>
              <a:gd name="T1" fmla="*/ 2147483646 h 113"/>
              <a:gd name="T2" fmla="*/ 2147483646 w 114"/>
              <a:gd name="T3" fmla="*/ 2147483646 h 113"/>
              <a:gd name="T4" fmla="*/ 2147483646 w 114"/>
              <a:gd name="T5" fmla="*/ 2147483646 h 113"/>
              <a:gd name="T6" fmla="*/ 2147483646 w 114"/>
              <a:gd name="T7" fmla="*/ 0 h 113"/>
              <a:gd name="T8" fmla="*/ 2147483646 w 114"/>
              <a:gd name="T9" fmla="*/ 2147483646 h 113"/>
              <a:gd name="T10" fmla="*/ 2147483646 w 114"/>
              <a:gd name="T11" fmla="*/ 2147483646 h 113"/>
              <a:gd name="T12" fmla="*/ 2147483646 w 114"/>
              <a:gd name="T13" fmla="*/ 2147483646 h 113"/>
              <a:gd name="T14" fmla="*/ 2147483646 w 114"/>
              <a:gd name="T15" fmla="*/ 2147483646 h 113"/>
              <a:gd name="T16" fmla="*/ 2147483646 w 114"/>
              <a:gd name="T17" fmla="*/ 2147483646 h 113"/>
              <a:gd name="T18" fmla="*/ 2147483646 w 114"/>
              <a:gd name="T19" fmla="*/ 2147483646 h 113"/>
              <a:gd name="T20" fmla="*/ 2147483646 w 114"/>
              <a:gd name="T21" fmla="*/ 2147483646 h 113"/>
              <a:gd name="T22" fmla="*/ 2147483646 w 114"/>
              <a:gd name="T23" fmla="*/ 2147483646 h 113"/>
              <a:gd name="T24" fmla="*/ 2147483646 w 114"/>
              <a:gd name="T25" fmla="*/ 2147483646 h 113"/>
              <a:gd name="T26" fmla="*/ 2147483646 w 114"/>
              <a:gd name="T27" fmla="*/ 2147483646 h 113"/>
              <a:gd name="T28" fmla="*/ 2147483646 w 114"/>
              <a:gd name="T29" fmla="*/ 2147483646 h 113"/>
              <a:gd name="T30" fmla="*/ 2147483646 w 114"/>
              <a:gd name="T31" fmla="*/ 2147483646 h 113"/>
              <a:gd name="T32" fmla="*/ 2147483646 w 114"/>
              <a:gd name="T33" fmla="*/ 2147483646 h 113"/>
              <a:gd name="T34" fmla="*/ 2147483646 w 114"/>
              <a:gd name="T35" fmla="*/ 2147483646 h 113"/>
              <a:gd name="T36" fmla="*/ 2147483646 w 114"/>
              <a:gd name="T37" fmla="*/ 2147483646 h 113"/>
              <a:gd name="T38" fmla="*/ 2147483646 w 114"/>
              <a:gd name="T39" fmla="*/ 2147483646 h 113"/>
              <a:gd name="T40" fmla="*/ 0 w 114"/>
              <a:gd name="T41" fmla="*/ 2147483646 h 113"/>
              <a:gd name="T42" fmla="*/ 0 w 114"/>
              <a:gd name="T43" fmla="*/ 2147483646 h 113"/>
              <a:gd name="T44" fmla="*/ 0 w 114"/>
              <a:gd name="T45" fmla="*/ 2147483646 h 113"/>
              <a:gd name="T46" fmla="*/ 2147483646 w 114"/>
              <a:gd name="T47" fmla="*/ 2147483646 h 113"/>
              <a:gd name="T48" fmla="*/ 2147483646 w 114"/>
              <a:gd name="T49" fmla="*/ 2147483646 h 11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14" h="113">
                <a:moveTo>
                  <a:pt x="103" y="3"/>
                </a:moveTo>
                <a:lnTo>
                  <a:pt x="103" y="3"/>
                </a:lnTo>
                <a:lnTo>
                  <a:pt x="105" y="2"/>
                </a:lnTo>
                <a:lnTo>
                  <a:pt x="108" y="0"/>
                </a:lnTo>
                <a:lnTo>
                  <a:pt x="111" y="2"/>
                </a:lnTo>
                <a:lnTo>
                  <a:pt x="113" y="3"/>
                </a:lnTo>
                <a:lnTo>
                  <a:pt x="114" y="5"/>
                </a:lnTo>
                <a:lnTo>
                  <a:pt x="114" y="8"/>
                </a:lnTo>
                <a:lnTo>
                  <a:pt x="114" y="11"/>
                </a:lnTo>
                <a:lnTo>
                  <a:pt x="113" y="13"/>
                </a:lnTo>
                <a:lnTo>
                  <a:pt x="12" y="111"/>
                </a:lnTo>
                <a:lnTo>
                  <a:pt x="10" y="111"/>
                </a:lnTo>
                <a:lnTo>
                  <a:pt x="7" y="113"/>
                </a:lnTo>
                <a:lnTo>
                  <a:pt x="4" y="111"/>
                </a:lnTo>
                <a:lnTo>
                  <a:pt x="2" y="109"/>
                </a:lnTo>
                <a:lnTo>
                  <a:pt x="0" y="108"/>
                </a:lnTo>
                <a:lnTo>
                  <a:pt x="0" y="105"/>
                </a:lnTo>
                <a:lnTo>
                  <a:pt x="0" y="103"/>
                </a:lnTo>
                <a:lnTo>
                  <a:pt x="2" y="100"/>
                </a:lnTo>
                <a:lnTo>
                  <a:pt x="103" y="3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71" name="Freeform 158"/>
          <p:cNvSpPr>
            <a:spLocks/>
          </p:cNvSpPr>
          <p:nvPr userDrawn="1"/>
        </p:nvSpPr>
        <p:spPr bwMode="auto">
          <a:xfrm>
            <a:off x="7589838" y="5162550"/>
            <a:ext cx="127000" cy="192088"/>
          </a:xfrm>
          <a:custGeom>
            <a:avLst/>
            <a:gdLst>
              <a:gd name="T0" fmla="*/ 2147483646 w 80"/>
              <a:gd name="T1" fmla="*/ 2147483646 h 121"/>
              <a:gd name="T2" fmla="*/ 2147483646 w 80"/>
              <a:gd name="T3" fmla="*/ 2147483646 h 121"/>
              <a:gd name="T4" fmla="*/ 2147483646 w 80"/>
              <a:gd name="T5" fmla="*/ 0 h 121"/>
              <a:gd name="T6" fmla="*/ 2147483646 w 80"/>
              <a:gd name="T7" fmla="*/ 0 h 121"/>
              <a:gd name="T8" fmla="*/ 2147483646 w 80"/>
              <a:gd name="T9" fmla="*/ 0 h 121"/>
              <a:gd name="T10" fmla="*/ 2147483646 w 80"/>
              <a:gd name="T11" fmla="*/ 0 h 121"/>
              <a:gd name="T12" fmla="*/ 2147483646 w 80"/>
              <a:gd name="T13" fmla="*/ 2147483646 h 121"/>
              <a:gd name="T14" fmla="*/ 2147483646 w 80"/>
              <a:gd name="T15" fmla="*/ 2147483646 h 121"/>
              <a:gd name="T16" fmla="*/ 2147483646 w 80"/>
              <a:gd name="T17" fmla="*/ 2147483646 h 121"/>
              <a:gd name="T18" fmla="*/ 2147483646 w 80"/>
              <a:gd name="T19" fmla="*/ 2147483646 h 121"/>
              <a:gd name="T20" fmla="*/ 2147483646 w 80"/>
              <a:gd name="T21" fmla="*/ 2147483646 h 121"/>
              <a:gd name="T22" fmla="*/ 2147483646 w 80"/>
              <a:gd name="T23" fmla="*/ 2147483646 h 121"/>
              <a:gd name="T24" fmla="*/ 2147483646 w 80"/>
              <a:gd name="T25" fmla="*/ 2147483646 h 121"/>
              <a:gd name="T26" fmla="*/ 2147483646 w 80"/>
              <a:gd name="T27" fmla="*/ 2147483646 h 121"/>
              <a:gd name="T28" fmla="*/ 0 w 80"/>
              <a:gd name="T29" fmla="*/ 2147483646 h 121"/>
              <a:gd name="T30" fmla="*/ 2147483646 w 80"/>
              <a:gd name="T31" fmla="*/ 2147483646 h 121"/>
              <a:gd name="T32" fmla="*/ 2147483646 w 80"/>
              <a:gd name="T33" fmla="*/ 2147483646 h 12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80" h="121">
                <a:moveTo>
                  <a:pt x="72" y="2"/>
                </a:moveTo>
                <a:lnTo>
                  <a:pt x="72" y="2"/>
                </a:lnTo>
                <a:lnTo>
                  <a:pt x="74" y="0"/>
                </a:lnTo>
                <a:lnTo>
                  <a:pt x="77" y="0"/>
                </a:lnTo>
                <a:lnTo>
                  <a:pt x="80" y="4"/>
                </a:lnTo>
                <a:lnTo>
                  <a:pt x="78" y="7"/>
                </a:lnTo>
                <a:lnTo>
                  <a:pt x="8" y="119"/>
                </a:lnTo>
                <a:lnTo>
                  <a:pt x="6" y="121"/>
                </a:lnTo>
                <a:lnTo>
                  <a:pt x="3" y="121"/>
                </a:lnTo>
                <a:lnTo>
                  <a:pt x="0" y="118"/>
                </a:lnTo>
                <a:lnTo>
                  <a:pt x="1" y="115"/>
                </a:lnTo>
                <a:lnTo>
                  <a:pt x="72" y="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72" name="Freeform 159"/>
          <p:cNvSpPr>
            <a:spLocks/>
          </p:cNvSpPr>
          <p:nvPr userDrawn="1"/>
        </p:nvSpPr>
        <p:spPr bwMode="auto">
          <a:xfrm>
            <a:off x="7523163" y="5153025"/>
            <a:ext cx="168275" cy="158750"/>
          </a:xfrm>
          <a:custGeom>
            <a:avLst/>
            <a:gdLst>
              <a:gd name="T0" fmla="*/ 2147483646 w 106"/>
              <a:gd name="T1" fmla="*/ 2147483646 h 100"/>
              <a:gd name="T2" fmla="*/ 2147483646 w 106"/>
              <a:gd name="T3" fmla="*/ 2147483646 h 100"/>
              <a:gd name="T4" fmla="*/ 2147483646 w 106"/>
              <a:gd name="T5" fmla="*/ 0 h 100"/>
              <a:gd name="T6" fmla="*/ 2147483646 w 106"/>
              <a:gd name="T7" fmla="*/ 2147483646 h 100"/>
              <a:gd name="T8" fmla="*/ 2147483646 w 106"/>
              <a:gd name="T9" fmla="*/ 2147483646 h 100"/>
              <a:gd name="T10" fmla="*/ 2147483646 w 106"/>
              <a:gd name="T11" fmla="*/ 2147483646 h 100"/>
              <a:gd name="T12" fmla="*/ 2147483646 w 106"/>
              <a:gd name="T13" fmla="*/ 2147483646 h 100"/>
              <a:gd name="T14" fmla="*/ 2147483646 w 106"/>
              <a:gd name="T15" fmla="*/ 2147483646 h 100"/>
              <a:gd name="T16" fmla="*/ 2147483646 w 106"/>
              <a:gd name="T17" fmla="*/ 2147483646 h 100"/>
              <a:gd name="T18" fmla="*/ 2147483646 w 106"/>
              <a:gd name="T19" fmla="*/ 2147483646 h 100"/>
              <a:gd name="T20" fmla="*/ 2147483646 w 106"/>
              <a:gd name="T21" fmla="*/ 2147483646 h 100"/>
              <a:gd name="T22" fmla="*/ 0 w 106"/>
              <a:gd name="T23" fmla="*/ 2147483646 h 100"/>
              <a:gd name="T24" fmla="*/ 0 w 106"/>
              <a:gd name="T25" fmla="*/ 2147483646 h 100"/>
              <a:gd name="T26" fmla="*/ 0 w 106"/>
              <a:gd name="T27" fmla="*/ 2147483646 h 100"/>
              <a:gd name="T28" fmla="*/ 0 w 106"/>
              <a:gd name="T29" fmla="*/ 2147483646 h 100"/>
              <a:gd name="T30" fmla="*/ 2147483646 w 106"/>
              <a:gd name="T31" fmla="*/ 2147483646 h 100"/>
              <a:gd name="T32" fmla="*/ 2147483646 w 106"/>
              <a:gd name="T33" fmla="*/ 2147483646 h 1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6" h="100">
                <a:moveTo>
                  <a:pt x="100" y="2"/>
                </a:moveTo>
                <a:lnTo>
                  <a:pt x="100" y="2"/>
                </a:lnTo>
                <a:lnTo>
                  <a:pt x="103" y="0"/>
                </a:lnTo>
                <a:lnTo>
                  <a:pt x="106" y="2"/>
                </a:lnTo>
                <a:lnTo>
                  <a:pt x="106" y="5"/>
                </a:lnTo>
                <a:lnTo>
                  <a:pt x="104" y="8"/>
                </a:lnTo>
                <a:lnTo>
                  <a:pt x="6" y="98"/>
                </a:lnTo>
                <a:lnTo>
                  <a:pt x="3" y="100"/>
                </a:lnTo>
                <a:lnTo>
                  <a:pt x="0" y="98"/>
                </a:lnTo>
                <a:lnTo>
                  <a:pt x="0" y="95"/>
                </a:lnTo>
                <a:lnTo>
                  <a:pt x="2" y="92"/>
                </a:lnTo>
                <a:lnTo>
                  <a:pt x="100" y="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73" name="Freeform 160"/>
          <p:cNvSpPr>
            <a:spLocks/>
          </p:cNvSpPr>
          <p:nvPr userDrawn="1"/>
        </p:nvSpPr>
        <p:spPr bwMode="auto">
          <a:xfrm>
            <a:off x="7656513" y="5176838"/>
            <a:ext cx="80962" cy="214312"/>
          </a:xfrm>
          <a:custGeom>
            <a:avLst/>
            <a:gdLst>
              <a:gd name="T0" fmla="*/ 2147483646 w 51"/>
              <a:gd name="T1" fmla="*/ 2147483646 h 135"/>
              <a:gd name="T2" fmla="*/ 2147483646 w 51"/>
              <a:gd name="T3" fmla="*/ 2147483646 h 135"/>
              <a:gd name="T4" fmla="*/ 2147483646 w 51"/>
              <a:gd name="T5" fmla="*/ 2147483646 h 135"/>
              <a:gd name="T6" fmla="*/ 2147483646 w 51"/>
              <a:gd name="T7" fmla="*/ 0 h 135"/>
              <a:gd name="T8" fmla="*/ 2147483646 w 51"/>
              <a:gd name="T9" fmla="*/ 0 h 135"/>
              <a:gd name="T10" fmla="*/ 2147483646 w 51"/>
              <a:gd name="T11" fmla="*/ 0 h 135"/>
              <a:gd name="T12" fmla="*/ 2147483646 w 51"/>
              <a:gd name="T13" fmla="*/ 2147483646 h 135"/>
              <a:gd name="T14" fmla="*/ 2147483646 w 51"/>
              <a:gd name="T15" fmla="*/ 2147483646 h 135"/>
              <a:gd name="T16" fmla="*/ 2147483646 w 51"/>
              <a:gd name="T17" fmla="*/ 2147483646 h 135"/>
              <a:gd name="T18" fmla="*/ 2147483646 w 51"/>
              <a:gd name="T19" fmla="*/ 2147483646 h 135"/>
              <a:gd name="T20" fmla="*/ 2147483646 w 51"/>
              <a:gd name="T21" fmla="*/ 2147483646 h 135"/>
              <a:gd name="T22" fmla="*/ 2147483646 w 51"/>
              <a:gd name="T23" fmla="*/ 2147483646 h 135"/>
              <a:gd name="T24" fmla="*/ 2147483646 w 51"/>
              <a:gd name="T25" fmla="*/ 2147483646 h 135"/>
              <a:gd name="T26" fmla="*/ 2147483646 w 51"/>
              <a:gd name="T27" fmla="*/ 2147483646 h 135"/>
              <a:gd name="T28" fmla="*/ 2147483646 w 51"/>
              <a:gd name="T29" fmla="*/ 2147483646 h 135"/>
              <a:gd name="T30" fmla="*/ 0 w 51"/>
              <a:gd name="T31" fmla="*/ 2147483646 h 135"/>
              <a:gd name="T32" fmla="*/ 2147483646 w 51"/>
              <a:gd name="T33" fmla="*/ 2147483646 h 13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1" h="135">
                <a:moveTo>
                  <a:pt x="41" y="3"/>
                </a:moveTo>
                <a:lnTo>
                  <a:pt x="41" y="3"/>
                </a:lnTo>
                <a:lnTo>
                  <a:pt x="45" y="1"/>
                </a:lnTo>
                <a:lnTo>
                  <a:pt x="48" y="0"/>
                </a:lnTo>
                <a:lnTo>
                  <a:pt x="51" y="3"/>
                </a:lnTo>
                <a:lnTo>
                  <a:pt x="51" y="6"/>
                </a:lnTo>
                <a:lnTo>
                  <a:pt x="9" y="131"/>
                </a:lnTo>
                <a:lnTo>
                  <a:pt x="6" y="135"/>
                </a:lnTo>
                <a:lnTo>
                  <a:pt x="3" y="135"/>
                </a:lnTo>
                <a:lnTo>
                  <a:pt x="1" y="133"/>
                </a:lnTo>
                <a:lnTo>
                  <a:pt x="0" y="130"/>
                </a:lnTo>
                <a:lnTo>
                  <a:pt x="41" y="3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74" name="Freeform 161"/>
          <p:cNvSpPr>
            <a:spLocks/>
          </p:cNvSpPr>
          <p:nvPr userDrawn="1"/>
        </p:nvSpPr>
        <p:spPr bwMode="auto">
          <a:xfrm>
            <a:off x="7480300" y="5127625"/>
            <a:ext cx="195263" cy="122238"/>
          </a:xfrm>
          <a:custGeom>
            <a:avLst/>
            <a:gdLst>
              <a:gd name="T0" fmla="*/ 2147483646 w 123"/>
              <a:gd name="T1" fmla="*/ 2147483646 h 77"/>
              <a:gd name="T2" fmla="*/ 2147483646 w 123"/>
              <a:gd name="T3" fmla="*/ 2147483646 h 77"/>
              <a:gd name="T4" fmla="*/ 2147483646 w 123"/>
              <a:gd name="T5" fmla="*/ 0 h 77"/>
              <a:gd name="T6" fmla="*/ 2147483646 w 123"/>
              <a:gd name="T7" fmla="*/ 2147483646 h 77"/>
              <a:gd name="T8" fmla="*/ 2147483646 w 123"/>
              <a:gd name="T9" fmla="*/ 2147483646 h 77"/>
              <a:gd name="T10" fmla="*/ 2147483646 w 123"/>
              <a:gd name="T11" fmla="*/ 2147483646 h 77"/>
              <a:gd name="T12" fmla="*/ 2147483646 w 123"/>
              <a:gd name="T13" fmla="*/ 2147483646 h 77"/>
              <a:gd name="T14" fmla="*/ 2147483646 w 123"/>
              <a:gd name="T15" fmla="*/ 2147483646 h 77"/>
              <a:gd name="T16" fmla="*/ 2147483646 w 123"/>
              <a:gd name="T17" fmla="*/ 2147483646 h 77"/>
              <a:gd name="T18" fmla="*/ 2147483646 w 123"/>
              <a:gd name="T19" fmla="*/ 2147483646 h 77"/>
              <a:gd name="T20" fmla="*/ 2147483646 w 123"/>
              <a:gd name="T21" fmla="*/ 2147483646 h 77"/>
              <a:gd name="T22" fmla="*/ 0 w 123"/>
              <a:gd name="T23" fmla="*/ 2147483646 h 77"/>
              <a:gd name="T24" fmla="*/ 0 w 123"/>
              <a:gd name="T25" fmla="*/ 2147483646 h 77"/>
              <a:gd name="T26" fmla="*/ 0 w 123"/>
              <a:gd name="T27" fmla="*/ 2147483646 h 77"/>
              <a:gd name="T28" fmla="*/ 0 w 123"/>
              <a:gd name="T29" fmla="*/ 2147483646 h 77"/>
              <a:gd name="T30" fmla="*/ 2147483646 w 123"/>
              <a:gd name="T31" fmla="*/ 2147483646 h 77"/>
              <a:gd name="T32" fmla="*/ 2147483646 w 123"/>
              <a:gd name="T33" fmla="*/ 2147483646 h 7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3" h="77">
                <a:moveTo>
                  <a:pt x="117" y="2"/>
                </a:moveTo>
                <a:lnTo>
                  <a:pt x="117" y="2"/>
                </a:lnTo>
                <a:lnTo>
                  <a:pt x="120" y="0"/>
                </a:lnTo>
                <a:lnTo>
                  <a:pt x="122" y="3"/>
                </a:lnTo>
                <a:lnTo>
                  <a:pt x="123" y="6"/>
                </a:lnTo>
                <a:lnTo>
                  <a:pt x="120" y="8"/>
                </a:lnTo>
                <a:lnTo>
                  <a:pt x="6" y="77"/>
                </a:lnTo>
                <a:lnTo>
                  <a:pt x="3" y="77"/>
                </a:lnTo>
                <a:lnTo>
                  <a:pt x="0" y="76"/>
                </a:lnTo>
                <a:lnTo>
                  <a:pt x="0" y="72"/>
                </a:lnTo>
                <a:lnTo>
                  <a:pt x="1" y="69"/>
                </a:lnTo>
                <a:lnTo>
                  <a:pt x="117" y="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75" name="Freeform 162"/>
          <p:cNvSpPr>
            <a:spLocks/>
          </p:cNvSpPr>
          <p:nvPr userDrawn="1"/>
        </p:nvSpPr>
        <p:spPr bwMode="auto">
          <a:xfrm>
            <a:off x="7721600" y="5173663"/>
            <a:ext cx="50800" cy="219075"/>
          </a:xfrm>
          <a:custGeom>
            <a:avLst/>
            <a:gdLst>
              <a:gd name="T0" fmla="*/ 2147483646 w 32"/>
              <a:gd name="T1" fmla="*/ 2147483646 h 138"/>
              <a:gd name="T2" fmla="*/ 2147483646 w 32"/>
              <a:gd name="T3" fmla="*/ 2147483646 h 138"/>
              <a:gd name="T4" fmla="*/ 2147483646 w 32"/>
              <a:gd name="T5" fmla="*/ 0 h 138"/>
              <a:gd name="T6" fmla="*/ 2147483646 w 32"/>
              <a:gd name="T7" fmla="*/ 0 h 138"/>
              <a:gd name="T8" fmla="*/ 2147483646 w 32"/>
              <a:gd name="T9" fmla="*/ 0 h 138"/>
              <a:gd name="T10" fmla="*/ 2147483646 w 32"/>
              <a:gd name="T11" fmla="*/ 0 h 138"/>
              <a:gd name="T12" fmla="*/ 2147483646 w 32"/>
              <a:gd name="T13" fmla="*/ 2147483646 h 138"/>
              <a:gd name="T14" fmla="*/ 2147483646 w 32"/>
              <a:gd name="T15" fmla="*/ 2147483646 h 138"/>
              <a:gd name="T16" fmla="*/ 2147483646 w 32"/>
              <a:gd name="T17" fmla="*/ 2147483646 h 138"/>
              <a:gd name="T18" fmla="*/ 2147483646 w 32"/>
              <a:gd name="T19" fmla="*/ 2147483646 h 138"/>
              <a:gd name="T20" fmla="*/ 2147483646 w 32"/>
              <a:gd name="T21" fmla="*/ 2147483646 h 138"/>
              <a:gd name="T22" fmla="*/ 2147483646 w 32"/>
              <a:gd name="T23" fmla="*/ 2147483646 h 138"/>
              <a:gd name="T24" fmla="*/ 2147483646 w 32"/>
              <a:gd name="T25" fmla="*/ 2147483646 h 138"/>
              <a:gd name="T26" fmla="*/ 2147483646 w 32"/>
              <a:gd name="T27" fmla="*/ 2147483646 h 138"/>
              <a:gd name="T28" fmla="*/ 0 w 32"/>
              <a:gd name="T29" fmla="*/ 2147483646 h 138"/>
              <a:gd name="T30" fmla="*/ 0 w 32"/>
              <a:gd name="T31" fmla="*/ 2147483646 h 138"/>
              <a:gd name="T32" fmla="*/ 2147483646 w 32"/>
              <a:gd name="T33" fmla="*/ 2147483646 h 13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2" h="138">
                <a:moveTo>
                  <a:pt x="24" y="3"/>
                </a:moveTo>
                <a:lnTo>
                  <a:pt x="24" y="3"/>
                </a:lnTo>
                <a:lnTo>
                  <a:pt x="26" y="0"/>
                </a:lnTo>
                <a:lnTo>
                  <a:pt x="29" y="0"/>
                </a:lnTo>
                <a:lnTo>
                  <a:pt x="32" y="2"/>
                </a:lnTo>
                <a:lnTo>
                  <a:pt x="32" y="5"/>
                </a:lnTo>
                <a:lnTo>
                  <a:pt x="8" y="135"/>
                </a:lnTo>
                <a:lnTo>
                  <a:pt x="7" y="138"/>
                </a:lnTo>
                <a:lnTo>
                  <a:pt x="4" y="138"/>
                </a:lnTo>
                <a:lnTo>
                  <a:pt x="0" y="137"/>
                </a:lnTo>
                <a:lnTo>
                  <a:pt x="0" y="133"/>
                </a:lnTo>
                <a:lnTo>
                  <a:pt x="24" y="3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76" name="Freeform 163"/>
          <p:cNvSpPr>
            <a:spLocks/>
          </p:cNvSpPr>
          <p:nvPr userDrawn="1"/>
        </p:nvSpPr>
        <p:spPr bwMode="auto">
          <a:xfrm>
            <a:off x="7783513" y="5157788"/>
            <a:ext cx="20637" cy="225425"/>
          </a:xfrm>
          <a:custGeom>
            <a:avLst/>
            <a:gdLst>
              <a:gd name="T0" fmla="*/ 0 w 13"/>
              <a:gd name="T1" fmla="*/ 2147483646 h 142"/>
              <a:gd name="T2" fmla="*/ 0 w 13"/>
              <a:gd name="T3" fmla="*/ 2147483646 h 142"/>
              <a:gd name="T4" fmla="*/ 2147483646 w 13"/>
              <a:gd name="T5" fmla="*/ 2147483646 h 142"/>
              <a:gd name="T6" fmla="*/ 2147483646 w 13"/>
              <a:gd name="T7" fmla="*/ 0 h 142"/>
              <a:gd name="T8" fmla="*/ 2147483646 w 13"/>
              <a:gd name="T9" fmla="*/ 0 h 142"/>
              <a:gd name="T10" fmla="*/ 2147483646 w 13"/>
              <a:gd name="T11" fmla="*/ 0 h 142"/>
              <a:gd name="T12" fmla="*/ 2147483646 w 13"/>
              <a:gd name="T13" fmla="*/ 0 h 142"/>
              <a:gd name="T14" fmla="*/ 2147483646 w 13"/>
              <a:gd name="T15" fmla="*/ 2147483646 h 142"/>
              <a:gd name="T16" fmla="*/ 2147483646 w 13"/>
              <a:gd name="T17" fmla="*/ 2147483646 h 142"/>
              <a:gd name="T18" fmla="*/ 2147483646 w 13"/>
              <a:gd name="T19" fmla="*/ 2147483646 h 142"/>
              <a:gd name="T20" fmla="*/ 2147483646 w 13"/>
              <a:gd name="T21" fmla="*/ 2147483646 h 142"/>
              <a:gd name="T22" fmla="*/ 2147483646 w 13"/>
              <a:gd name="T23" fmla="*/ 2147483646 h 142"/>
              <a:gd name="T24" fmla="*/ 2147483646 w 13"/>
              <a:gd name="T25" fmla="*/ 2147483646 h 142"/>
              <a:gd name="T26" fmla="*/ 2147483646 w 13"/>
              <a:gd name="T27" fmla="*/ 2147483646 h 142"/>
              <a:gd name="T28" fmla="*/ 2147483646 w 13"/>
              <a:gd name="T29" fmla="*/ 2147483646 h 142"/>
              <a:gd name="T30" fmla="*/ 2147483646 w 13"/>
              <a:gd name="T31" fmla="*/ 2147483646 h 142"/>
              <a:gd name="T32" fmla="*/ 0 w 13"/>
              <a:gd name="T33" fmla="*/ 2147483646 h 14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" h="142">
                <a:moveTo>
                  <a:pt x="0" y="5"/>
                </a:moveTo>
                <a:lnTo>
                  <a:pt x="0" y="5"/>
                </a:lnTo>
                <a:lnTo>
                  <a:pt x="2" y="2"/>
                </a:lnTo>
                <a:lnTo>
                  <a:pt x="5" y="0"/>
                </a:lnTo>
                <a:lnTo>
                  <a:pt x="8" y="0"/>
                </a:lnTo>
                <a:lnTo>
                  <a:pt x="10" y="3"/>
                </a:lnTo>
                <a:lnTo>
                  <a:pt x="13" y="137"/>
                </a:lnTo>
                <a:lnTo>
                  <a:pt x="13" y="140"/>
                </a:lnTo>
                <a:lnTo>
                  <a:pt x="10" y="142"/>
                </a:lnTo>
                <a:lnTo>
                  <a:pt x="6" y="140"/>
                </a:lnTo>
                <a:lnTo>
                  <a:pt x="5" y="137"/>
                </a:lnTo>
                <a:lnTo>
                  <a:pt x="0" y="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77" name="Freeform 164"/>
          <p:cNvSpPr>
            <a:spLocks/>
          </p:cNvSpPr>
          <p:nvPr userDrawn="1"/>
        </p:nvSpPr>
        <p:spPr bwMode="auto">
          <a:xfrm>
            <a:off x="7805738" y="5137150"/>
            <a:ext cx="74612" cy="214313"/>
          </a:xfrm>
          <a:custGeom>
            <a:avLst/>
            <a:gdLst>
              <a:gd name="T0" fmla="*/ 0 w 47"/>
              <a:gd name="T1" fmla="*/ 2147483646 h 135"/>
              <a:gd name="T2" fmla="*/ 0 w 47"/>
              <a:gd name="T3" fmla="*/ 2147483646 h 135"/>
              <a:gd name="T4" fmla="*/ 0 w 47"/>
              <a:gd name="T5" fmla="*/ 2147483646 h 135"/>
              <a:gd name="T6" fmla="*/ 2147483646 w 47"/>
              <a:gd name="T7" fmla="*/ 0 h 135"/>
              <a:gd name="T8" fmla="*/ 2147483646 w 47"/>
              <a:gd name="T9" fmla="*/ 0 h 135"/>
              <a:gd name="T10" fmla="*/ 2147483646 w 47"/>
              <a:gd name="T11" fmla="*/ 0 h 135"/>
              <a:gd name="T12" fmla="*/ 2147483646 w 47"/>
              <a:gd name="T13" fmla="*/ 0 h 135"/>
              <a:gd name="T14" fmla="*/ 2147483646 w 47"/>
              <a:gd name="T15" fmla="*/ 2147483646 h 135"/>
              <a:gd name="T16" fmla="*/ 2147483646 w 47"/>
              <a:gd name="T17" fmla="*/ 2147483646 h 135"/>
              <a:gd name="T18" fmla="*/ 2147483646 w 47"/>
              <a:gd name="T19" fmla="*/ 2147483646 h 135"/>
              <a:gd name="T20" fmla="*/ 2147483646 w 47"/>
              <a:gd name="T21" fmla="*/ 2147483646 h 135"/>
              <a:gd name="T22" fmla="*/ 2147483646 w 47"/>
              <a:gd name="T23" fmla="*/ 2147483646 h 135"/>
              <a:gd name="T24" fmla="*/ 2147483646 w 47"/>
              <a:gd name="T25" fmla="*/ 2147483646 h 135"/>
              <a:gd name="T26" fmla="*/ 2147483646 w 47"/>
              <a:gd name="T27" fmla="*/ 2147483646 h 135"/>
              <a:gd name="T28" fmla="*/ 2147483646 w 47"/>
              <a:gd name="T29" fmla="*/ 2147483646 h 135"/>
              <a:gd name="T30" fmla="*/ 2147483646 w 47"/>
              <a:gd name="T31" fmla="*/ 2147483646 h 135"/>
              <a:gd name="T32" fmla="*/ 0 w 47"/>
              <a:gd name="T33" fmla="*/ 2147483646 h 13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7" h="135">
                <a:moveTo>
                  <a:pt x="0" y="7"/>
                </a:moveTo>
                <a:lnTo>
                  <a:pt x="0" y="7"/>
                </a:lnTo>
                <a:lnTo>
                  <a:pt x="0" y="4"/>
                </a:lnTo>
                <a:lnTo>
                  <a:pt x="4" y="0"/>
                </a:lnTo>
                <a:lnTo>
                  <a:pt x="7" y="0"/>
                </a:lnTo>
                <a:lnTo>
                  <a:pt x="8" y="4"/>
                </a:lnTo>
                <a:lnTo>
                  <a:pt x="47" y="129"/>
                </a:lnTo>
                <a:lnTo>
                  <a:pt x="47" y="132"/>
                </a:lnTo>
                <a:lnTo>
                  <a:pt x="44" y="135"/>
                </a:lnTo>
                <a:lnTo>
                  <a:pt x="41" y="134"/>
                </a:lnTo>
                <a:lnTo>
                  <a:pt x="39" y="132"/>
                </a:lnTo>
                <a:lnTo>
                  <a:pt x="0" y="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78" name="Freeform 165"/>
          <p:cNvSpPr>
            <a:spLocks/>
          </p:cNvSpPr>
          <p:nvPr userDrawn="1"/>
        </p:nvSpPr>
        <p:spPr bwMode="auto">
          <a:xfrm>
            <a:off x="7451725" y="5102225"/>
            <a:ext cx="217488" cy="66675"/>
          </a:xfrm>
          <a:custGeom>
            <a:avLst/>
            <a:gdLst>
              <a:gd name="T0" fmla="*/ 2147483646 w 137"/>
              <a:gd name="T1" fmla="*/ 0 h 42"/>
              <a:gd name="T2" fmla="*/ 2147483646 w 137"/>
              <a:gd name="T3" fmla="*/ 0 h 42"/>
              <a:gd name="T4" fmla="*/ 2147483646 w 137"/>
              <a:gd name="T5" fmla="*/ 0 h 42"/>
              <a:gd name="T6" fmla="*/ 2147483646 w 137"/>
              <a:gd name="T7" fmla="*/ 2147483646 h 42"/>
              <a:gd name="T8" fmla="*/ 2147483646 w 137"/>
              <a:gd name="T9" fmla="*/ 2147483646 h 42"/>
              <a:gd name="T10" fmla="*/ 2147483646 w 137"/>
              <a:gd name="T11" fmla="*/ 2147483646 h 42"/>
              <a:gd name="T12" fmla="*/ 2147483646 w 137"/>
              <a:gd name="T13" fmla="*/ 2147483646 h 42"/>
              <a:gd name="T14" fmla="*/ 2147483646 w 137"/>
              <a:gd name="T15" fmla="*/ 2147483646 h 42"/>
              <a:gd name="T16" fmla="*/ 2147483646 w 137"/>
              <a:gd name="T17" fmla="*/ 2147483646 h 42"/>
              <a:gd name="T18" fmla="*/ 2147483646 w 137"/>
              <a:gd name="T19" fmla="*/ 2147483646 h 42"/>
              <a:gd name="T20" fmla="*/ 2147483646 w 137"/>
              <a:gd name="T21" fmla="*/ 2147483646 h 42"/>
              <a:gd name="T22" fmla="*/ 0 w 137"/>
              <a:gd name="T23" fmla="*/ 2147483646 h 42"/>
              <a:gd name="T24" fmla="*/ 0 w 137"/>
              <a:gd name="T25" fmla="*/ 2147483646 h 42"/>
              <a:gd name="T26" fmla="*/ 0 w 137"/>
              <a:gd name="T27" fmla="*/ 2147483646 h 42"/>
              <a:gd name="T28" fmla="*/ 0 w 137"/>
              <a:gd name="T29" fmla="*/ 2147483646 h 42"/>
              <a:gd name="T30" fmla="*/ 2147483646 w 137"/>
              <a:gd name="T31" fmla="*/ 2147483646 h 42"/>
              <a:gd name="T32" fmla="*/ 2147483646 w 137"/>
              <a:gd name="T33" fmla="*/ 0 h 4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7" h="42">
                <a:moveTo>
                  <a:pt x="132" y="0"/>
                </a:moveTo>
                <a:lnTo>
                  <a:pt x="132" y="0"/>
                </a:lnTo>
                <a:lnTo>
                  <a:pt x="135" y="0"/>
                </a:lnTo>
                <a:lnTo>
                  <a:pt x="137" y="3"/>
                </a:lnTo>
                <a:lnTo>
                  <a:pt x="137" y="6"/>
                </a:lnTo>
                <a:lnTo>
                  <a:pt x="133" y="8"/>
                </a:lnTo>
                <a:lnTo>
                  <a:pt x="5" y="42"/>
                </a:lnTo>
                <a:lnTo>
                  <a:pt x="1" y="42"/>
                </a:lnTo>
                <a:lnTo>
                  <a:pt x="0" y="38"/>
                </a:lnTo>
                <a:lnTo>
                  <a:pt x="0" y="35"/>
                </a:lnTo>
                <a:lnTo>
                  <a:pt x="3" y="32"/>
                </a:lnTo>
                <a:lnTo>
                  <a:pt x="132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79" name="Freeform 166"/>
          <p:cNvSpPr>
            <a:spLocks/>
          </p:cNvSpPr>
          <p:nvPr userDrawn="1"/>
        </p:nvSpPr>
        <p:spPr bwMode="auto">
          <a:xfrm>
            <a:off x="7446963" y="5064125"/>
            <a:ext cx="223837" cy="30163"/>
          </a:xfrm>
          <a:custGeom>
            <a:avLst/>
            <a:gdLst>
              <a:gd name="T0" fmla="*/ 2147483646 w 141"/>
              <a:gd name="T1" fmla="*/ 0 h 19"/>
              <a:gd name="T2" fmla="*/ 2147483646 w 141"/>
              <a:gd name="T3" fmla="*/ 0 h 19"/>
              <a:gd name="T4" fmla="*/ 2147483646 w 141"/>
              <a:gd name="T5" fmla="*/ 2147483646 h 19"/>
              <a:gd name="T6" fmla="*/ 2147483646 w 141"/>
              <a:gd name="T7" fmla="*/ 2147483646 h 19"/>
              <a:gd name="T8" fmla="*/ 2147483646 w 141"/>
              <a:gd name="T9" fmla="*/ 2147483646 h 19"/>
              <a:gd name="T10" fmla="*/ 2147483646 w 141"/>
              <a:gd name="T11" fmla="*/ 2147483646 h 19"/>
              <a:gd name="T12" fmla="*/ 2147483646 w 141"/>
              <a:gd name="T13" fmla="*/ 2147483646 h 19"/>
              <a:gd name="T14" fmla="*/ 2147483646 w 141"/>
              <a:gd name="T15" fmla="*/ 2147483646 h 19"/>
              <a:gd name="T16" fmla="*/ 2147483646 w 141"/>
              <a:gd name="T17" fmla="*/ 2147483646 h 19"/>
              <a:gd name="T18" fmla="*/ 2147483646 w 141"/>
              <a:gd name="T19" fmla="*/ 2147483646 h 19"/>
              <a:gd name="T20" fmla="*/ 2147483646 w 141"/>
              <a:gd name="T21" fmla="*/ 2147483646 h 19"/>
              <a:gd name="T22" fmla="*/ 0 w 141"/>
              <a:gd name="T23" fmla="*/ 2147483646 h 19"/>
              <a:gd name="T24" fmla="*/ 0 w 141"/>
              <a:gd name="T25" fmla="*/ 2147483646 h 19"/>
              <a:gd name="T26" fmla="*/ 0 w 141"/>
              <a:gd name="T27" fmla="*/ 2147483646 h 19"/>
              <a:gd name="T28" fmla="*/ 2147483646 w 141"/>
              <a:gd name="T29" fmla="*/ 2147483646 h 19"/>
              <a:gd name="T30" fmla="*/ 2147483646 w 141"/>
              <a:gd name="T31" fmla="*/ 2147483646 h 19"/>
              <a:gd name="T32" fmla="*/ 2147483646 w 141"/>
              <a:gd name="T33" fmla="*/ 0 h 1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1" h="19">
                <a:moveTo>
                  <a:pt x="136" y="0"/>
                </a:moveTo>
                <a:lnTo>
                  <a:pt x="136" y="0"/>
                </a:lnTo>
                <a:lnTo>
                  <a:pt x="140" y="1"/>
                </a:lnTo>
                <a:lnTo>
                  <a:pt x="141" y="5"/>
                </a:lnTo>
                <a:lnTo>
                  <a:pt x="141" y="8"/>
                </a:lnTo>
                <a:lnTo>
                  <a:pt x="138" y="9"/>
                </a:lnTo>
                <a:lnTo>
                  <a:pt x="4" y="19"/>
                </a:lnTo>
                <a:lnTo>
                  <a:pt x="1" y="19"/>
                </a:lnTo>
                <a:lnTo>
                  <a:pt x="0" y="16"/>
                </a:lnTo>
                <a:lnTo>
                  <a:pt x="1" y="13"/>
                </a:lnTo>
                <a:lnTo>
                  <a:pt x="4" y="11"/>
                </a:lnTo>
                <a:lnTo>
                  <a:pt x="136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80" name="Freeform 167"/>
          <p:cNvSpPr>
            <a:spLocks/>
          </p:cNvSpPr>
          <p:nvPr userDrawn="1"/>
        </p:nvSpPr>
        <p:spPr bwMode="auto">
          <a:xfrm>
            <a:off x="7467600" y="5006975"/>
            <a:ext cx="220663" cy="49213"/>
          </a:xfrm>
          <a:custGeom>
            <a:avLst/>
            <a:gdLst>
              <a:gd name="T0" fmla="*/ 2147483646 w 139"/>
              <a:gd name="T1" fmla="*/ 2147483646 h 31"/>
              <a:gd name="T2" fmla="*/ 2147483646 w 139"/>
              <a:gd name="T3" fmla="*/ 2147483646 h 31"/>
              <a:gd name="T4" fmla="*/ 2147483646 w 139"/>
              <a:gd name="T5" fmla="*/ 2147483646 h 31"/>
              <a:gd name="T6" fmla="*/ 2147483646 w 139"/>
              <a:gd name="T7" fmla="*/ 2147483646 h 31"/>
              <a:gd name="T8" fmla="*/ 2147483646 w 139"/>
              <a:gd name="T9" fmla="*/ 2147483646 h 31"/>
              <a:gd name="T10" fmla="*/ 2147483646 w 139"/>
              <a:gd name="T11" fmla="*/ 2147483646 h 31"/>
              <a:gd name="T12" fmla="*/ 2147483646 w 139"/>
              <a:gd name="T13" fmla="*/ 2147483646 h 31"/>
              <a:gd name="T14" fmla="*/ 2147483646 w 139"/>
              <a:gd name="T15" fmla="*/ 2147483646 h 31"/>
              <a:gd name="T16" fmla="*/ 2147483646 w 139"/>
              <a:gd name="T17" fmla="*/ 2147483646 h 31"/>
              <a:gd name="T18" fmla="*/ 2147483646 w 139"/>
              <a:gd name="T19" fmla="*/ 2147483646 h 31"/>
              <a:gd name="T20" fmla="*/ 2147483646 w 139"/>
              <a:gd name="T21" fmla="*/ 2147483646 h 31"/>
              <a:gd name="T22" fmla="*/ 0 w 139"/>
              <a:gd name="T23" fmla="*/ 2147483646 h 31"/>
              <a:gd name="T24" fmla="*/ 0 w 139"/>
              <a:gd name="T25" fmla="*/ 2147483646 h 31"/>
              <a:gd name="T26" fmla="*/ 0 w 139"/>
              <a:gd name="T27" fmla="*/ 2147483646 h 31"/>
              <a:gd name="T28" fmla="*/ 2147483646 w 139"/>
              <a:gd name="T29" fmla="*/ 2147483646 h 31"/>
              <a:gd name="T30" fmla="*/ 2147483646 w 139"/>
              <a:gd name="T31" fmla="*/ 0 h 31"/>
              <a:gd name="T32" fmla="*/ 2147483646 w 139"/>
              <a:gd name="T33" fmla="*/ 2147483646 h 3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9" h="31">
                <a:moveTo>
                  <a:pt x="136" y="21"/>
                </a:moveTo>
                <a:lnTo>
                  <a:pt x="136" y="21"/>
                </a:lnTo>
                <a:lnTo>
                  <a:pt x="139" y="23"/>
                </a:lnTo>
                <a:lnTo>
                  <a:pt x="139" y="26"/>
                </a:lnTo>
                <a:lnTo>
                  <a:pt x="138" y="29"/>
                </a:lnTo>
                <a:lnTo>
                  <a:pt x="135" y="31"/>
                </a:lnTo>
                <a:lnTo>
                  <a:pt x="4" y="10"/>
                </a:lnTo>
                <a:lnTo>
                  <a:pt x="1" y="8"/>
                </a:lnTo>
                <a:lnTo>
                  <a:pt x="0" y="5"/>
                </a:lnTo>
                <a:lnTo>
                  <a:pt x="1" y="2"/>
                </a:lnTo>
                <a:lnTo>
                  <a:pt x="4" y="0"/>
                </a:lnTo>
                <a:lnTo>
                  <a:pt x="136" y="21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81" name="Freeform 168"/>
          <p:cNvSpPr>
            <a:spLocks/>
          </p:cNvSpPr>
          <p:nvPr userDrawn="1"/>
        </p:nvSpPr>
        <p:spPr bwMode="auto">
          <a:xfrm>
            <a:off x="7499350" y="4948238"/>
            <a:ext cx="209550" cy="90487"/>
          </a:xfrm>
          <a:custGeom>
            <a:avLst/>
            <a:gdLst>
              <a:gd name="T0" fmla="*/ 2147483646 w 132"/>
              <a:gd name="T1" fmla="*/ 2147483646 h 57"/>
              <a:gd name="T2" fmla="*/ 2147483646 w 132"/>
              <a:gd name="T3" fmla="*/ 2147483646 h 57"/>
              <a:gd name="T4" fmla="*/ 2147483646 w 132"/>
              <a:gd name="T5" fmla="*/ 2147483646 h 57"/>
              <a:gd name="T6" fmla="*/ 2147483646 w 132"/>
              <a:gd name="T7" fmla="*/ 2147483646 h 57"/>
              <a:gd name="T8" fmla="*/ 2147483646 w 132"/>
              <a:gd name="T9" fmla="*/ 2147483646 h 57"/>
              <a:gd name="T10" fmla="*/ 2147483646 w 132"/>
              <a:gd name="T11" fmla="*/ 2147483646 h 57"/>
              <a:gd name="T12" fmla="*/ 2147483646 w 132"/>
              <a:gd name="T13" fmla="*/ 2147483646 h 57"/>
              <a:gd name="T14" fmla="*/ 2147483646 w 132"/>
              <a:gd name="T15" fmla="*/ 2147483646 h 57"/>
              <a:gd name="T16" fmla="*/ 2147483646 w 132"/>
              <a:gd name="T17" fmla="*/ 2147483646 h 57"/>
              <a:gd name="T18" fmla="*/ 2147483646 w 132"/>
              <a:gd name="T19" fmla="*/ 2147483646 h 57"/>
              <a:gd name="T20" fmla="*/ 0 w 132"/>
              <a:gd name="T21" fmla="*/ 2147483646 h 57"/>
              <a:gd name="T22" fmla="*/ 0 w 132"/>
              <a:gd name="T23" fmla="*/ 2147483646 h 57"/>
              <a:gd name="T24" fmla="*/ 0 w 132"/>
              <a:gd name="T25" fmla="*/ 2147483646 h 57"/>
              <a:gd name="T26" fmla="*/ 0 w 132"/>
              <a:gd name="T27" fmla="*/ 2147483646 h 57"/>
              <a:gd name="T28" fmla="*/ 2147483646 w 132"/>
              <a:gd name="T29" fmla="*/ 0 h 57"/>
              <a:gd name="T30" fmla="*/ 2147483646 w 132"/>
              <a:gd name="T31" fmla="*/ 0 h 57"/>
              <a:gd name="T32" fmla="*/ 2147483646 w 132"/>
              <a:gd name="T33" fmla="*/ 2147483646 h 5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2" h="57">
                <a:moveTo>
                  <a:pt x="131" y="49"/>
                </a:moveTo>
                <a:lnTo>
                  <a:pt x="131" y="49"/>
                </a:lnTo>
                <a:lnTo>
                  <a:pt x="132" y="52"/>
                </a:lnTo>
                <a:lnTo>
                  <a:pt x="132" y="55"/>
                </a:lnTo>
                <a:lnTo>
                  <a:pt x="131" y="57"/>
                </a:lnTo>
                <a:lnTo>
                  <a:pt x="127" y="57"/>
                </a:lnTo>
                <a:lnTo>
                  <a:pt x="4" y="8"/>
                </a:lnTo>
                <a:lnTo>
                  <a:pt x="0" y="7"/>
                </a:lnTo>
                <a:lnTo>
                  <a:pt x="0" y="4"/>
                </a:lnTo>
                <a:lnTo>
                  <a:pt x="4" y="0"/>
                </a:lnTo>
                <a:lnTo>
                  <a:pt x="7" y="0"/>
                </a:lnTo>
                <a:lnTo>
                  <a:pt x="131" y="49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82" name="Freeform 169"/>
          <p:cNvSpPr>
            <a:spLocks/>
          </p:cNvSpPr>
          <p:nvPr userDrawn="1"/>
        </p:nvSpPr>
        <p:spPr bwMode="auto">
          <a:xfrm>
            <a:off x="7969250" y="5168900"/>
            <a:ext cx="163513" cy="163513"/>
          </a:xfrm>
          <a:custGeom>
            <a:avLst/>
            <a:gdLst>
              <a:gd name="T0" fmla="*/ 2147483646 w 103"/>
              <a:gd name="T1" fmla="*/ 2147483646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2147483646 w 103"/>
              <a:gd name="T7" fmla="*/ 2147483646 h 103"/>
              <a:gd name="T8" fmla="*/ 2147483646 w 103"/>
              <a:gd name="T9" fmla="*/ 2147483646 h 103"/>
              <a:gd name="T10" fmla="*/ 2147483646 w 103"/>
              <a:gd name="T11" fmla="*/ 2147483646 h 103"/>
              <a:gd name="T12" fmla="*/ 2147483646 w 103"/>
              <a:gd name="T13" fmla="*/ 2147483646 h 103"/>
              <a:gd name="T14" fmla="*/ 2147483646 w 103"/>
              <a:gd name="T15" fmla="*/ 0 h 103"/>
              <a:gd name="T16" fmla="*/ 2147483646 w 103"/>
              <a:gd name="T17" fmla="*/ 0 h 103"/>
              <a:gd name="T18" fmla="*/ 2147483646 w 103"/>
              <a:gd name="T19" fmla="*/ 2147483646 h 103"/>
              <a:gd name="T20" fmla="*/ 2147483646 w 103"/>
              <a:gd name="T21" fmla="*/ 2147483646 h 103"/>
              <a:gd name="T22" fmla="*/ 2147483646 w 103"/>
              <a:gd name="T23" fmla="*/ 2147483646 h 103"/>
              <a:gd name="T24" fmla="*/ 2147483646 w 103"/>
              <a:gd name="T25" fmla="*/ 2147483646 h 103"/>
              <a:gd name="T26" fmla="*/ 2147483646 w 103"/>
              <a:gd name="T27" fmla="*/ 2147483646 h 103"/>
              <a:gd name="T28" fmla="*/ 2147483646 w 103"/>
              <a:gd name="T29" fmla="*/ 2147483646 h 103"/>
              <a:gd name="T30" fmla="*/ 2147483646 w 103"/>
              <a:gd name="T31" fmla="*/ 2147483646 h 103"/>
              <a:gd name="T32" fmla="*/ 2147483646 w 103"/>
              <a:gd name="T33" fmla="*/ 2147483646 h 103"/>
              <a:gd name="T34" fmla="*/ 2147483646 w 103"/>
              <a:gd name="T35" fmla="*/ 2147483646 h 103"/>
              <a:gd name="T36" fmla="*/ 2147483646 w 103"/>
              <a:gd name="T37" fmla="*/ 2147483646 h 103"/>
              <a:gd name="T38" fmla="*/ 2147483646 w 103"/>
              <a:gd name="T39" fmla="*/ 2147483646 h 103"/>
              <a:gd name="T40" fmla="*/ 2147483646 w 103"/>
              <a:gd name="T41" fmla="*/ 2147483646 h 103"/>
              <a:gd name="T42" fmla="*/ 2147483646 w 103"/>
              <a:gd name="T43" fmla="*/ 2147483646 h 103"/>
              <a:gd name="T44" fmla="*/ 2147483646 w 103"/>
              <a:gd name="T45" fmla="*/ 2147483646 h 103"/>
              <a:gd name="T46" fmla="*/ 2147483646 w 103"/>
              <a:gd name="T47" fmla="*/ 2147483646 h 103"/>
              <a:gd name="T48" fmla="*/ 2147483646 w 103"/>
              <a:gd name="T49" fmla="*/ 2147483646 h 103"/>
              <a:gd name="T50" fmla="*/ 2147483646 w 103"/>
              <a:gd name="T51" fmla="*/ 2147483646 h 103"/>
              <a:gd name="T52" fmla="*/ 2147483646 w 103"/>
              <a:gd name="T53" fmla="*/ 2147483646 h 103"/>
              <a:gd name="T54" fmla="*/ 2147483646 w 103"/>
              <a:gd name="T55" fmla="*/ 2147483646 h 103"/>
              <a:gd name="T56" fmla="*/ 2147483646 w 103"/>
              <a:gd name="T57" fmla="*/ 2147483646 h 103"/>
              <a:gd name="T58" fmla="*/ 2147483646 w 103"/>
              <a:gd name="T59" fmla="*/ 2147483646 h 103"/>
              <a:gd name="T60" fmla="*/ 2147483646 w 103"/>
              <a:gd name="T61" fmla="*/ 2147483646 h 103"/>
              <a:gd name="T62" fmla="*/ 2147483646 w 103"/>
              <a:gd name="T63" fmla="*/ 2147483646 h 103"/>
              <a:gd name="T64" fmla="*/ 2147483646 w 103"/>
              <a:gd name="T65" fmla="*/ 2147483646 h 103"/>
              <a:gd name="T66" fmla="*/ 2147483646 w 103"/>
              <a:gd name="T67" fmla="*/ 2147483646 h 103"/>
              <a:gd name="T68" fmla="*/ 0 w 103"/>
              <a:gd name="T69" fmla="*/ 2147483646 h 103"/>
              <a:gd name="T70" fmla="*/ 0 w 103"/>
              <a:gd name="T71" fmla="*/ 2147483646 h 103"/>
              <a:gd name="T72" fmla="*/ 2147483646 w 103"/>
              <a:gd name="T73" fmla="*/ 2147483646 h 103"/>
              <a:gd name="T74" fmla="*/ 2147483646 w 103"/>
              <a:gd name="T75" fmla="*/ 2147483646 h 10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3" h="103">
                <a:moveTo>
                  <a:pt x="2" y="38"/>
                </a:moveTo>
                <a:lnTo>
                  <a:pt x="2" y="38"/>
                </a:lnTo>
                <a:lnTo>
                  <a:pt x="5" y="29"/>
                </a:lnTo>
                <a:lnTo>
                  <a:pt x="10" y="21"/>
                </a:lnTo>
                <a:lnTo>
                  <a:pt x="16" y="13"/>
                </a:lnTo>
                <a:lnTo>
                  <a:pt x="24" y="8"/>
                </a:lnTo>
                <a:lnTo>
                  <a:pt x="34" y="3"/>
                </a:lnTo>
                <a:lnTo>
                  <a:pt x="44" y="0"/>
                </a:lnTo>
                <a:lnTo>
                  <a:pt x="53" y="0"/>
                </a:lnTo>
                <a:lnTo>
                  <a:pt x="63" y="1"/>
                </a:lnTo>
                <a:lnTo>
                  <a:pt x="73" y="5"/>
                </a:lnTo>
                <a:lnTo>
                  <a:pt x="82" y="9"/>
                </a:lnTo>
                <a:lnTo>
                  <a:pt x="89" y="16"/>
                </a:lnTo>
                <a:lnTo>
                  <a:pt x="95" y="24"/>
                </a:lnTo>
                <a:lnTo>
                  <a:pt x="100" y="33"/>
                </a:lnTo>
                <a:lnTo>
                  <a:pt x="102" y="43"/>
                </a:lnTo>
                <a:lnTo>
                  <a:pt x="103" y="53"/>
                </a:lnTo>
                <a:lnTo>
                  <a:pt x="102" y="64"/>
                </a:lnTo>
                <a:lnTo>
                  <a:pt x="97" y="74"/>
                </a:lnTo>
                <a:lnTo>
                  <a:pt x="92" y="82"/>
                </a:lnTo>
                <a:lnTo>
                  <a:pt x="86" y="90"/>
                </a:lnTo>
                <a:lnTo>
                  <a:pt x="77" y="95"/>
                </a:lnTo>
                <a:lnTo>
                  <a:pt x="69" y="99"/>
                </a:lnTo>
                <a:lnTo>
                  <a:pt x="60" y="101"/>
                </a:lnTo>
                <a:lnTo>
                  <a:pt x="49" y="103"/>
                </a:lnTo>
                <a:lnTo>
                  <a:pt x="39" y="101"/>
                </a:lnTo>
                <a:lnTo>
                  <a:pt x="29" y="98"/>
                </a:lnTo>
                <a:lnTo>
                  <a:pt x="21" y="91"/>
                </a:lnTo>
                <a:lnTo>
                  <a:pt x="13" y="85"/>
                </a:lnTo>
                <a:lnTo>
                  <a:pt x="7" y="77"/>
                </a:lnTo>
                <a:lnTo>
                  <a:pt x="4" y="69"/>
                </a:lnTo>
                <a:lnTo>
                  <a:pt x="0" y="59"/>
                </a:lnTo>
                <a:lnTo>
                  <a:pt x="0" y="50"/>
                </a:lnTo>
                <a:lnTo>
                  <a:pt x="2" y="38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83" name="Freeform 170"/>
          <p:cNvSpPr>
            <a:spLocks/>
          </p:cNvSpPr>
          <p:nvPr userDrawn="1"/>
        </p:nvSpPr>
        <p:spPr bwMode="auto">
          <a:xfrm>
            <a:off x="8081963" y="4867275"/>
            <a:ext cx="104775" cy="101600"/>
          </a:xfrm>
          <a:custGeom>
            <a:avLst/>
            <a:gdLst>
              <a:gd name="T0" fmla="*/ 2147483646 w 66"/>
              <a:gd name="T1" fmla="*/ 2147483646 h 64"/>
              <a:gd name="T2" fmla="*/ 2147483646 w 66"/>
              <a:gd name="T3" fmla="*/ 2147483646 h 64"/>
              <a:gd name="T4" fmla="*/ 2147483646 w 66"/>
              <a:gd name="T5" fmla="*/ 2147483646 h 64"/>
              <a:gd name="T6" fmla="*/ 2147483646 w 66"/>
              <a:gd name="T7" fmla="*/ 2147483646 h 64"/>
              <a:gd name="T8" fmla="*/ 2147483646 w 66"/>
              <a:gd name="T9" fmla="*/ 2147483646 h 64"/>
              <a:gd name="T10" fmla="*/ 2147483646 w 66"/>
              <a:gd name="T11" fmla="*/ 2147483646 h 64"/>
              <a:gd name="T12" fmla="*/ 2147483646 w 66"/>
              <a:gd name="T13" fmla="*/ 2147483646 h 64"/>
              <a:gd name="T14" fmla="*/ 2147483646 w 66"/>
              <a:gd name="T15" fmla="*/ 0 h 64"/>
              <a:gd name="T16" fmla="*/ 2147483646 w 66"/>
              <a:gd name="T17" fmla="*/ 0 h 64"/>
              <a:gd name="T18" fmla="*/ 2147483646 w 66"/>
              <a:gd name="T19" fmla="*/ 0 h 64"/>
              <a:gd name="T20" fmla="*/ 2147483646 w 66"/>
              <a:gd name="T21" fmla="*/ 0 h 64"/>
              <a:gd name="T22" fmla="*/ 2147483646 w 66"/>
              <a:gd name="T23" fmla="*/ 2147483646 h 64"/>
              <a:gd name="T24" fmla="*/ 2147483646 w 66"/>
              <a:gd name="T25" fmla="*/ 2147483646 h 64"/>
              <a:gd name="T26" fmla="*/ 2147483646 w 66"/>
              <a:gd name="T27" fmla="*/ 2147483646 h 64"/>
              <a:gd name="T28" fmla="*/ 2147483646 w 66"/>
              <a:gd name="T29" fmla="*/ 2147483646 h 64"/>
              <a:gd name="T30" fmla="*/ 2147483646 w 66"/>
              <a:gd name="T31" fmla="*/ 2147483646 h 64"/>
              <a:gd name="T32" fmla="*/ 2147483646 w 66"/>
              <a:gd name="T33" fmla="*/ 2147483646 h 64"/>
              <a:gd name="T34" fmla="*/ 2147483646 w 66"/>
              <a:gd name="T35" fmla="*/ 2147483646 h 64"/>
              <a:gd name="T36" fmla="*/ 2147483646 w 66"/>
              <a:gd name="T37" fmla="*/ 2147483646 h 64"/>
              <a:gd name="T38" fmla="*/ 2147483646 w 66"/>
              <a:gd name="T39" fmla="*/ 2147483646 h 64"/>
              <a:gd name="T40" fmla="*/ 2147483646 w 66"/>
              <a:gd name="T41" fmla="*/ 2147483646 h 64"/>
              <a:gd name="T42" fmla="*/ 2147483646 w 66"/>
              <a:gd name="T43" fmla="*/ 2147483646 h 64"/>
              <a:gd name="T44" fmla="*/ 2147483646 w 66"/>
              <a:gd name="T45" fmla="*/ 2147483646 h 64"/>
              <a:gd name="T46" fmla="*/ 2147483646 w 66"/>
              <a:gd name="T47" fmla="*/ 2147483646 h 64"/>
              <a:gd name="T48" fmla="*/ 2147483646 w 66"/>
              <a:gd name="T49" fmla="*/ 2147483646 h 64"/>
              <a:gd name="T50" fmla="*/ 2147483646 w 66"/>
              <a:gd name="T51" fmla="*/ 2147483646 h 64"/>
              <a:gd name="T52" fmla="*/ 2147483646 w 66"/>
              <a:gd name="T53" fmla="*/ 2147483646 h 64"/>
              <a:gd name="T54" fmla="*/ 2147483646 w 66"/>
              <a:gd name="T55" fmla="*/ 2147483646 h 64"/>
              <a:gd name="T56" fmla="*/ 2147483646 w 66"/>
              <a:gd name="T57" fmla="*/ 2147483646 h 64"/>
              <a:gd name="T58" fmla="*/ 2147483646 w 66"/>
              <a:gd name="T59" fmla="*/ 2147483646 h 64"/>
              <a:gd name="T60" fmla="*/ 2147483646 w 66"/>
              <a:gd name="T61" fmla="*/ 2147483646 h 64"/>
              <a:gd name="T62" fmla="*/ 2147483646 w 66"/>
              <a:gd name="T63" fmla="*/ 2147483646 h 64"/>
              <a:gd name="T64" fmla="*/ 2147483646 w 66"/>
              <a:gd name="T65" fmla="*/ 2147483646 h 64"/>
              <a:gd name="T66" fmla="*/ 2147483646 w 66"/>
              <a:gd name="T67" fmla="*/ 2147483646 h 64"/>
              <a:gd name="T68" fmla="*/ 2147483646 w 66"/>
              <a:gd name="T69" fmla="*/ 2147483646 h 64"/>
              <a:gd name="T70" fmla="*/ 0 w 66"/>
              <a:gd name="T71" fmla="*/ 2147483646 h 64"/>
              <a:gd name="T72" fmla="*/ 2147483646 w 66"/>
              <a:gd name="T73" fmla="*/ 2147483646 h 64"/>
              <a:gd name="T74" fmla="*/ 2147483646 w 66"/>
              <a:gd name="T75" fmla="*/ 2147483646 h 6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66" h="64">
                <a:moveTo>
                  <a:pt x="2" y="24"/>
                </a:moveTo>
                <a:lnTo>
                  <a:pt x="2" y="24"/>
                </a:lnTo>
                <a:lnTo>
                  <a:pt x="3" y="18"/>
                </a:lnTo>
                <a:lnTo>
                  <a:pt x="6" y="13"/>
                </a:lnTo>
                <a:lnTo>
                  <a:pt x="11" y="8"/>
                </a:lnTo>
                <a:lnTo>
                  <a:pt x="16" y="5"/>
                </a:lnTo>
                <a:lnTo>
                  <a:pt x="23" y="2"/>
                </a:lnTo>
                <a:lnTo>
                  <a:pt x="27" y="0"/>
                </a:lnTo>
                <a:lnTo>
                  <a:pt x="34" y="0"/>
                </a:lnTo>
                <a:lnTo>
                  <a:pt x="40" y="0"/>
                </a:lnTo>
                <a:lnTo>
                  <a:pt x="47" y="3"/>
                </a:lnTo>
                <a:lnTo>
                  <a:pt x="53" y="6"/>
                </a:lnTo>
                <a:lnTo>
                  <a:pt x="58" y="10"/>
                </a:lnTo>
                <a:lnTo>
                  <a:pt x="61" y="16"/>
                </a:lnTo>
                <a:lnTo>
                  <a:pt x="64" y="21"/>
                </a:lnTo>
                <a:lnTo>
                  <a:pt x="66" y="27"/>
                </a:lnTo>
                <a:lnTo>
                  <a:pt x="66" y="34"/>
                </a:lnTo>
                <a:lnTo>
                  <a:pt x="64" y="40"/>
                </a:lnTo>
                <a:lnTo>
                  <a:pt x="63" y="47"/>
                </a:lnTo>
                <a:lnTo>
                  <a:pt x="60" y="51"/>
                </a:lnTo>
                <a:lnTo>
                  <a:pt x="55" y="56"/>
                </a:lnTo>
                <a:lnTo>
                  <a:pt x="50" y="59"/>
                </a:lnTo>
                <a:lnTo>
                  <a:pt x="45" y="63"/>
                </a:lnTo>
                <a:lnTo>
                  <a:pt x="39" y="64"/>
                </a:lnTo>
                <a:lnTo>
                  <a:pt x="32" y="64"/>
                </a:lnTo>
                <a:lnTo>
                  <a:pt x="26" y="64"/>
                </a:lnTo>
                <a:lnTo>
                  <a:pt x="19" y="61"/>
                </a:lnTo>
                <a:lnTo>
                  <a:pt x="15" y="58"/>
                </a:lnTo>
                <a:lnTo>
                  <a:pt x="10" y="55"/>
                </a:lnTo>
                <a:lnTo>
                  <a:pt x="5" y="48"/>
                </a:lnTo>
                <a:lnTo>
                  <a:pt x="3" y="43"/>
                </a:lnTo>
                <a:lnTo>
                  <a:pt x="2" y="37"/>
                </a:lnTo>
                <a:lnTo>
                  <a:pt x="0" y="31"/>
                </a:lnTo>
                <a:lnTo>
                  <a:pt x="2" y="24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84" name="Freeform 171"/>
          <p:cNvSpPr>
            <a:spLocks/>
          </p:cNvSpPr>
          <p:nvPr userDrawn="1"/>
        </p:nvSpPr>
        <p:spPr bwMode="auto">
          <a:xfrm>
            <a:off x="8056563" y="4956175"/>
            <a:ext cx="76200" cy="238125"/>
          </a:xfrm>
          <a:custGeom>
            <a:avLst/>
            <a:gdLst>
              <a:gd name="T0" fmla="*/ 2147483646 w 48"/>
              <a:gd name="T1" fmla="*/ 2147483646 h 150"/>
              <a:gd name="T2" fmla="*/ 2147483646 w 48"/>
              <a:gd name="T3" fmla="*/ 2147483646 h 150"/>
              <a:gd name="T4" fmla="*/ 2147483646 w 48"/>
              <a:gd name="T5" fmla="*/ 2147483646 h 150"/>
              <a:gd name="T6" fmla="*/ 2147483646 w 48"/>
              <a:gd name="T7" fmla="*/ 2147483646 h 150"/>
              <a:gd name="T8" fmla="*/ 2147483646 w 48"/>
              <a:gd name="T9" fmla="*/ 0 h 150"/>
              <a:gd name="T10" fmla="*/ 2147483646 w 48"/>
              <a:gd name="T11" fmla="*/ 0 h 150"/>
              <a:gd name="T12" fmla="*/ 2147483646 w 48"/>
              <a:gd name="T13" fmla="*/ 0 h 150"/>
              <a:gd name="T14" fmla="*/ 2147483646 w 48"/>
              <a:gd name="T15" fmla="*/ 0 h 150"/>
              <a:gd name="T16" fmla="*/ 2147483646 w 48"/>
              <a:gd name="T17" fmla="*/ 2147483646 h 150"/>
              <a:gd name="T18" fmla="*/ 2147483646 w 48"/>
              <a:gd name="T19" fmla="*/ 2147483646 h 150"/>
              <a:gd name="T20" fmla="*/ 2147483646 w 48"/>
              <a:gd name="T21" fmla="*/ 2147483646 h 150"/>
              <a:gd name="T22" fmla="*/ 2147483646 w 48"/>
              <a:gd name="T23" fmla="*/ 2147483646 h 150"/>
              <a:gd name="T24" fmla="*/ 2147483646 w 48"/>
              <a:gd name="T25" fmla="*/ 2147483646 h 150"/>
              <a:gd name="T26" fmla="*/ 2147483646 w 48"/>
              <a:gd name="T27" fmla="*/ 2147483646 h 150"/>
              <a:gd name="T28" fmla="*/ 2147483646 w 48"/>
              <a:gd name="T29" fmla="*/ 2147483646 h 150"/>
              <a:gd name="T30" fmla="*/ 2147483646 w 48"/>
              <a:gd name="T31" fmla="*/ 2147483646 h 150"/>
              <a:gd name="T32" fmla="*/ 2147483646 w 48"/>
              <a:gd name="T33" fmla="*/ 2147483646 h 150"/>
              <a:gd name="T34" fmla="*/ 2147483646 w 48"/>
              <a:gd name="T35" fmla="*/ 2147483646 h 150"/>
              <a:gd name="T36" fmla="*/ 2147483646 w 48"/>
              <a:gd name="T37" fmla="*/ 2147483646 h 150"/>
              <a:gd name="T38" fmla="*/ 2147483646 w 48"/>
              <a:gd name="T39" fmla="*/ 2147483646 h 150"/>
              <a:gd name="T40" fmla="*/ 2147483646 w 48"/>
              <a:gd name="T41" fmla="*/ 2147483646 h 150"/>
              <a:gd name="T42" fmla="*/ 2147483646 w 48"/>
              <a:gd name="T43" fmla="*/ 2147483646 h 150"/>
              <a:gd name="T44" fmla="*/ 0 w 48"/>
              <a:gd name="T45" fmla="*/ 2147483646 h 150"/>
              <a:gd name="T46" fmla="*/ 0 w 48"/>
              <a:gd name="T47" fmla="*/ 2147483646 h 150"/>
              <a:gd name="T48" fmla="*/ 2147483646 w 48"/>
              <a:gd name="T49" fmla="*/ 2147483646 h 15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8" h="150">
                <a:moveTo>
                  <a:pt x="34" y="5"/>
                </a:moveTo>
                <a:lnTo>
                  <a:pt x="34" y="5"/>
                </a:lnTo>
                <a:lnTo>
                  <a:pt x="35" y="3"/>
                </a:lnTo>
                <a:lnTo>
                  <a:pt x="37" y="2"/>
                </a:lnTo>
                <a:lnTo>
                  <a:pt x="40" y="0"/>
                </a:lnTo>
                <a:lnTo>
                  <a:pt x="43" y="0"/>
                </a:lnTo>
                <a:lnTo>
                  <a:pt x="45" y="2"/>
                </a:lnTo>
                <a:lnTo>
                  <a:pt x="47" y="3"/>
                </a:lnTo>
                <a:lnTo>
                  <a:pt x="48" y="7"/>
                </a:lnTo>
                <a:lnTo>
                  <a:pt x="48" y="10"/>
                </a:lnTo>
                <a:lnTo>
                  <a:pt x="14" y="145"/>
                </a:lnTo>
                <a:lnTo>
                  <a:pt x="13" y="148"/>
                </a:lnTo>
                <a:lnTo>
                  <a:pt x="11" y="150"/>
                </a:lnTo>
                <a:lnTo>
                  <a:pt x="8" y="150"/>
                </a:lnTo>
                <a:lnTo>
                  <a:pt x="6" y="150"/>
                </a:lnTo>
                <a:lnTo>
                  <a:pt x="3" y="150"/>
                </a:lnTo>
                <a:lnTo>
                  <a:pt x="2" y="147"/>
                </a:lnTo>
                <a:lnTo>
                  <a:pt x="0" y="145"/>
                </a:lnTo>
                <a:lnTo>
                  <a:pt x="0" y="142"/>
                </a:lnTo>
                <a:lnTo>
                  <a:pt x="34" y="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85" name="Freeform 172"/>
          <p:cNvSpPr>
            <a:spLocks/>
          </p:cNvSpPr>
          <p:nvPr userDrawn="1"/>
        </p:nvSpPr>
        <p:spPr bwMode="auto">
          <a:xfrm>
            <a:off x="8051800" y="5313363"/>
            <a:ext cx="14288" cy="225425"/>
          </a:xfrm>
          <a:custGeom>
            <a:avLst/>
            <a:gdLst>
              <a:gd name="T0" fmla="*/ 0 w 9"/>
              <a:gd name="T1" fmla="*/ 2147483646 h 142"/>
              <a:gd name="T2" fmla="*/ 0 w 9"/>
              <a:gd name="T3" fmla="*/ 2147483646 h 142"/>
              <a:gd name="T4" fmla="*/ 2147483646 w 9"/>
              <a:gd name="T5" fmla="*/ 2147483646 h 142"/>
              <a:gd name="T6" fmla="*/ 2147483646 w 9"/>
              <a:gd name="T7" fmla="*/ 0 h 142"/>
              <a:gd name="T8" fmla="*/ 2147483646 w 9"/>
              <a:gd name="T9" fmla="*/ 0 h 142"/>
              <a:gd name="T10" fmla="*/ 2147483646 w 9"/>
              <a:gd name="T11" fmla="*/ 0 h 142"/>
              <a:gd name="T12" fmla="*/ 2147483646 w 9"/>
              <a:gd name="T13" fmla="*/ 2147483646 h 142"/>
              <a:gd name="T14" fmla="*/ 2147483646 w 9"/>
              <a:gd name="T15" fmla="*/ 2147483646 h 142"/>
              <a:gd name="T16" fmla="*/ 2147483646 w 9"/>
              <a:gd name="T17" fmla="*/ 2147483646 h 142"/>
              <a:gd name="T18" fmla="*/ 2147483646 w 9"/>
              <a:gd name="T19" fmla="*/ 2147483646 h 142"/>
              <a:gd name="T20" fmla="*/ 2147483646 w 9"/>
              <a:gd name="T21" fmla="*/ 2147483646 h 142"/>
              <a:gd name="T22" fmla="*/ 2147483646 w 9"/>
              <a:gd name="T23" fmla="*/ 2147483646 h 142"/>
              <a:gd name="T24" fmla="*/ 2147483646 w 9"/>
              <a:gd name="T25" fmla="*/ 2147483646 h 142"/>
              <a:gd name="T26" fmla="*/ 2147483646 w 9"/>
              <a:gd name="T27" fmla="*/ 2147483646 h 142"/>
              <a:gd name="T28" fmla="*/ 2147483646 w 9"/>
              <a:gd name="T29" fmla="*/ 2147483646 h 142"/>
              <a:gd name="T30" fmla="*/ 0 w 9"/>
              <a:gd name="T31" fmla="*/ 2147483646 h 142"/>
              <a:gd name="T32" fmla="*/ 0 w 9"/>
              <a:gd name="T33" fmla="*/ 2147483646 h 14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9" h="142">
                <a:moveTo>
                  <a:pt x="0" y="5"/>
                </a:moveTo>
                <a:lnTo>
                  <a:pt x="0" y="5"/>
                </a:lnTo>
                <a:lnTo>
                  <a:pt x="1" y="2"/>
                </a:lnTo>
                <a:lnTo>
                  <a:pt x="5" y="0"/>
                </a:lnTo>
                <a:lnTo>
                  <a:pt x="8" y="2"/>
                </a:lnTo>
                <a:lnTo>
                  <a:pt x="8" y="5"/>
                </a:lnTo>
                <a:lnTo>
                  <a:pt x="9" y="137"/>
                </a:lnTo>
                <a:lnTo>
                  <a:pt x="8" y="140"/>
                </a:lnTo>
                <a:lnTo>
                  <a:pt x="5" y="142"/>
                </a:lnTo>
                <a:lnTo>
                  <a:pt x="1" y="140"/>
                </a:lnTo>
                <a:lnTo>
                  <a:pt x="0" y="137"/>
                </a:lnTo>
                <a:lnTo>
                  <a:pt x="0" y="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86" name="Freeform 173"/>
          <p:cNvSpPr>
            <a:spLocks/>
          </p:cNvSpPr>
          <p:nvPr userDrawn="1"/>
        </p:nvSpPr>
        <p:spPr bwMode="auto">
          <a:xfrm>
            <a:off x="7969250" y="5319713"/>
            <a:ext cx="69850" cy="215900"/>
          </a:xfrm>
          <a:custGeom>
            <a:avLst/>
            <a:gdLst>
              <a:gd name="T0" fmla="*/ 2147483646 w 44"/>
              <a:gd name="T1" fmla="*/ 2147483646 h 136"/>
              <a:gd name="T2" fmla="*/ 2147483646 w 44"/>
              <a:gd name="T3" fmla="*/ 2147483646 h 136"/>
              <a:gd name="T4" fmla="*/ 2147483646 w 44"/>
              <a:gd name="T5" fmla="*/ 0 h 136"/>
              <a:gd name="T6" fmla="*/ 2147483646 w 44"/>
              <a:gd name="T7" fmla="*/ 0 h 136"/>
              <a:gd name="T8" fmla="*/ 2147483646 w 44"/>
              <a:gd name="T9" fmla="*/ 0 h 136"/>
              <a:gd name="T10" fmla="*/ 2147483646 w 44"/>
              <a:gd name="T11" fmla="*/ 0 h 136"/>
              <a:gd name="T12" fmla="*/ 2147483646 w 44"/>
              <a:gd name="T13" fmla="*/ 2147483646 h 136"/>
              <a:gd name="T14" fmla="*/ 2147483646 w 44"/>
              <a:gd name="T15" fmla="*/ 2147483646 h 136"/>
              <a:gd name="T16" fmla="*/ 2147483646 w 44"/>
              <a:gd name="T17" fmla="*/ 2147483646 h 136"/>
              <a:gd name="T18" fmla="*/ 2147483646 w 44"/>
              <a:gd name="T19" fmla="*/ 2147483646 h 136"/>
              <a:gd name="T20" fmla="*/ 2147483646 w 44"/>
              <a:gd name="T21" fmla="*/ 2147483646 h 136"/>
              <a:gd name="T22" fmla="*/ 2147483646 w 44"/>
              <a:gd name="T23" fmla="*/ 2147483646 h 136"/>
              <a:gd name="T24" fmla="*/ 2147483646 w 44"/>
              <a:gd name="T25" fmla="*/ 2147483646 h 136"/>
              <a:gd name="T26" fmla="*/ 2147483646 w 44"/>
              <a:gd name="T27" fmla="*/ 2147483646 h 136"/>
              <a:gd name="T28" fmla="*/ 2147483646 w 44"/>
              <a:gd name="T29" fmla="*/ 2147483646 h 136"/>
              <a:gd name="T30" fmla="*/ 0 w 44"/>
              <a:gd name="T31" fmla="*/ 2147483646 h 136"/>
              <a:gd name="T32" fmla="*/ 2147483646 w 44"/>
              <a:gd name="T33" fmla="*/ 2147483646 h 1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4" h="136">
                <a:moveTo>
                  <a:pt x="36" y="3"/>
                </a:moveTo>
                <a:lnTo>
                  <a:pt x="36" y="3"/>
                </a:lnTo>
                <a:lnTo>
                  <a:pt x="37" y="0"/>
                </a:lnTo>
                <a:lnTo>
                  <a:pt x="42" y="0"/>
                </a:lnTo>
                <a:lnTo>
                  <a:pt x="44" y="1"/>
                </a:lnTo>
                <a:lnTo>
                  <a:pt x="44" y="6"/>
                </a:lnTo>
                <a:lnTo>
                  <a:pt x="10" y="133"/>
                </a:lnTo>
                <a:lnTo>
                  <a:pt x="7" y="136"/>
                </a:lnTo>
                <a:lnTo>
                  <a:pt x="4" y="136"/>
                </a:lnTo>
                <a:lnTo>
                  <a:pt x="2" y="135"/>
                </a:lnTo>
                <a:lnTo>
                  <a:pt x="0" y="131"/>
                </a:lnTo>
                <a:lnTo>
                  <a:pt x="36" y="3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87" name="Freeform 174"/>
          <p:cNvSpPr>
            <a:spLocks/>
          </p:cNvSpPr>
          <p:nvPr userDrawn="1"/>
        </p:nvSpPr>
        <p:spPr bwMode="auto">
          <a:xfrm>
            <a:off x="8077200" y="5313363"/>
            <a:ext cx="63500" cy="220662"/>
          </a:xfrm>
          <a:custGeom>
            <a:avLst/>
            <a:gdLst>
              <a:gd name="T0" fmla="*/ 0 w 40"/>
              <a:gd name="T1" fmla="*/ 2147483646 h 139"/>
              <a:gd name="T2" fmla="*/ 0 w 40"/>
              <a:gd name="T3" fmla="*/ 2147483646 h 139"/>
              <a:gd name="T4" fmla="*/ 0 w 40"/>
              <a:gd name="T5" fmla="*/ 2147483646 h 139"/>
              <a:gd name="T6" fmla="*/ 2147483646 w 40"/>
              <a:gd name="T7" fmla="*/ 0 h 139"/>
              <a:gd name="T8" fmla="*/ 2147483646 w 40"/>
              <a:gd name="T9" fmla="*/ 0 h 139"/>
              <a:gd name="T10" fmla="*/ 2147483646 w 40"/>
              <a:gd name="T11" fmla="*/ 0 h 139"/>
              <a:gd name="T12" fmla="*/ 2147483646 w 40"/>
              <a:gd name="T13" fmla="*/ 2147483646 h 139"/>
              <a:gd name="T14" fmla="*/ 2147483646 w 40"/>
              <a:gd name="T15" fmla="*/ 2147483646 h 139"/>
              <a:gd name="T16" fmla="*/ 2147483646 w 40"/>
              <a:gd name="T17" fmla="*/ 2147483646 h 139"/>
              <a:gd name="T18" fmla="*/ 2147483646 w 40"/>
              <a:gd name="T19" fmla="*/ 2147483646 h 139"/>
              <a:gd name="T20" fmla="*/ 2147483646 w 40"/>
              <a:gd name="T21" fmla="*/ 2147483646 h 139"/>
              <a:gd name="T22" fmla="*/ 2147483646 w 40"/>
              <a:gd name="T23" fmla="*/ 2147483646 h 139"/>
              <a:gd name="T24" fmla="*/ 2147483646 w 40"/>
              <a:gd name="T25" fmla="*/ 2147483646 h 139"/>
              <a:gd name="T26" fmla="*/ 2147483646 w 40"/>
              <a:gd name="T27" fmla="*/ 2147483646 h 139"/>
              <a:gd name="T28" fmla="*/ 2147483646 w 40"/>
              <a:gd name="T29" fmla="*/ 2147483646 h 139"/>
              <a:gd name="T30" fmla="*/ 2147483646 w 40"/>
              <a:gd name="T31" fmla="*/ 2147483646 h 139"/>
              <a:gd name="T32" fmla="*/ 0 w 40"/>
              <a:gd name="T33" fmla="*/ 2147483646 h 13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0" h="139">
                <a:moveTo>
                  <a:pt x="0" y="7"/>
                </a:moveTo>
                <a:lnTo>
                  <a:pt x="0" y="7"/>
                </a:lnTo>
                <a:lnTo>
                  <a:pt x="0" y="4"/>
                </a:lnTo>
                <a:lnTo>
                  <a:pt x="3" y="0"/>
                </a:lnTo>
                <a:lnTo>
                  <a:pt x="6" y="2"/>
                </a:lnTo>
                <a:lnTo>
                  <a:pt x="8" y="4"/>
                </a:lnTo>
                <a:lnTo>
                  <a:pt x="40" y="134"/>
                </a:lnTo>
                <a:lnTo>
                  <a:pt x="40" y="137"/>
                </a:lnTo>
                <a:lnTo>
                  <a:pt x="37" y="139"/>
                </a:lnTo>
                <a:lnTo>
                  <a:pt x="34" y="139"/>
                </a:lnTo>
                <a:lnTo>
                  <a:pt x="32" y="135"/>
                </a:lnTo>
                <a:lnTo>
                  <a:pt x="0" y="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88" name="Freeform 175"/>
          <p:cNvSpPr>
            <a:spLocks/>
          </p:cNvSpPr>
          <p:nvPr userDrawn="1"/>
        </p:nvSpPr>
        <p:spPr bwMode="auto">
          <a:xfrm>
            <a:off x="7902575" y="5305425"/>
            <a:ext cx="111125" cy="201613"/>
          </a:xfrm>
          <a:custGeom>
            <a:avLst/>
            <a:gdLst>
              <a:gd name="T0" fmla="*/ 2147483646 w 70"/>
              <a:gd name="T1" fmla="*/ 2147483646 h 127"/>
              <a:gd name="T2" fmla="*/ 2147483646 w 70"/>
              <a:gd name="T3" fmla="*/ 2147483646 h 127"/>
              <a:gd name="T4" fmla="*/ 2147483646 w 70"/>
              <a:gd name="T5" fmla="*/ 0 h 127"/>
              <a:gd name="T6" fmla="*/ 2147483646 w 70"/>
              <a:gd name="T7" fmla="*/ 0 h 127"/>
              <a:gd name="T8" fmla="*/ 2147483646 w 70"/>
              <a:gd name="T9" fmla="*/ 0 h 127"/>
              <a:gd name="T10" fmla="*/ 2147483646 w 70"/>
              <a:gd name="T11" fmla="*/ 0 h 127"/>
              <a:gd name="T12" fmla="*/ 2147483646 w 70"/>
              <a:gd name="T13" fmla="*/ 2147483646 h 127"/>
              <a:gd name="T14" fmla="*/ 2147483646 w 70"/>
              <a:gd name="T15" fmla="*/ 2147483646 h 127"/>
              <a:gd name="T16" fmla="*/ 2147483646 w 70"/>
              <a:gd name="T17" fmla="*/ 2147483646 h 127"/>
              <a:gd name="T18" fmla="*/ 2147483646 w 70"/>
              <a:gd name="T19" fmla="*/ 2147483646 h 127"/>
              <a:gd name="T20" fmla="*/ 2147483646 w 70"/>
              <a:gd name="T21" fmla="*/ 2147483646 h 127"/>
              <a:gd name="T22" fmla="*/ 2147483646 w 70"/>
              <a:gd name="T23" fmla="*/ 2147483646 h 127"/>
              <a:gd name="T24" fmla="*/ 2147483646 w 70"/>
              <a:gd name="T25" fmla="*/ 2147483646 h 127"/>
              <a:gd name="T26" fmla="*/ 2147483646 w 70"/>
              <a:gd name="T27" fmla="*/ 2147483646 h 127"/>
              <a:gd name="T28" fmla="*/ 0 w 70"/>
              <a:gd name="T29" fmla="*/ 2147483646 h 127"/>
              <a:gd name="T30" fmla="*/ 0 w 70"/>
              <a:gd name="T31" fmla="*/ 2147483646 h 127"/>
              <a:gd name="T32" fmla="*/ 2147483646 w 70"/>
              <a:gd name="T33" fmla="*/ 2147483646 h 12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70" h="127">
                <a:moveTo>
                  <a:pt x="62" y="4"/>
                </a:moveTo>
                <a:lnTo>
                  <a:pt x="62" y="4"/>
                </a:lnTo>
                <a:lnTo>
                  <a:pt x="63" y="0"/>
                </a:lnTo>
                <a:lnTo>
                  <a:pt x="66" y="0"/>
                </a:lnTo>
                <a:lnTo>
                  <a:pt x="70" y="4"/>
                </a:lnTo>
                <a:lnTo>
                  <a:pt x="68" y="7"/>
                </a:lnTo>
                <a:lnTo>
                  <a:pt x="9" y="126"/>
                </a:lnTo>
                <a:lnTo>
                  <a:pt x="5" y="127"/>
                </a:lnTo>
                <a:lnTo>
                  <a:pt x="2" y="127"/>
                </a:lnTo>
                <a:lnTo>
                  <a:pt x="0" y="124"/>
                </a:lnTo>
                <a:lnTo>
                  <a:pt x="0" y="121"/>
                </a:lnTo>
                <a:lnTo>
                  <a:pt x="62" y="4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89" name="Freeform 176"/>
          <p:cNvSpPr>
            <a:spLocks/>
          </p:cNvSpPr>
          <p:nvPr userDrawn="1"/>
        </p:nvSpPr>
        <p:spPr bwMode="auto">
          <a:xfrm>
            <a:off x="8105775" y="5291138"/>
            <a:ext cx="90488" cy="209550"/>
          </a:xfrm>
          <a:custGeom>
            <a:avLst/>
            <a:gdLst>
              <a:gd name="T0" fmla="*/ 0 w 57"/>
              <a:gd name="T1" fmla="*/ 2147483646 h 132"/>
              <a:gd name="T2" fmla="*/ 0 w 57"/>
              <a:gd name="T3" fmla="*/ 2147483646 h 132"/>
              <a:gd name="T4" fmla="*/ 0 w 57"/>
              <a:gd name="T5" fmla="*/ 2147483646 h 132"/>
              <a:gd name="T6" fmla="*/ 2147483646 w 57"/>
              <a:gd name="T7" fmla="*/ 0 h 132"/>
              <a:gd name="T8" fmla="*/ 2147483646 w 57"/>
              <a:gd name="T9" fmla="*/ 0 h 132"/>
              <a:gd name="T10" fmla="*/ 2147483646 w 57"/>
              <a:gd name="T11" fmla="*/ 0 h 132"/>
              <a:gd name="T12" fmla="*/ 2147483646 w 57"/>
              <a:gd name="T13" fmla="*/ 0 h 132"/>
              <a:gd name="T14" fmla="*/ 2147483646 w 57"/>
              <a:gd name="T15" fmla="*/ 2147483646 h 132"/>
              <a:gd name="T16" fmla="*/ 2147483646 w 57"/>
              <a:gd name="T17" fmla="*/ 2147483646 h 132"/>
              <a:gd name="T18" fmla="*/ 2147483646 w 57"/>
              <a:gd name="T19" fmla="*/ 2147483646 h 132"/>
              <a:gd name="T20" fmla="*/ 2147483646 w 57"/>
              <a:gd name="T21" fmla="*/ 2147483646 h 132"/>
              <a:gd name="T22" fmla="*/ 2147483646 w 57"/>
              <a:gd name="T23" fmla="*/ 2147483646 h 132"/>
              <a:gd name="T24" fmla="*/ 2147483646 w 57"/>
              <a:gd name="T25" fmla="*/ 2147483646 h 132"/>
              <a:gd name="T26" fmla="*/ 2147483646 w 57"/>
              <a:gd name="T27" fmla="*/ 2147483646 h 132"/>
              <a:gd name="T28" fmla="*/ 2147483646 w 57"/>
              <a:gd name="T29" fmla="*/ 2147483646 h 132"/>
              <a:gd name="T30" fmla="*/ 2147483646 w 57"/>
              <a:gd name="T31" fmla="*/ 2147483646 h 132"/>
              <a:gd name="T32" fmla="*/ 0 w 57"/>
              <a:gd name="T33" fmla="*/ 2147483646 h 13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7" h="132">
                <a:moveTo>
                  <a:pt x="0" y="6"/>
                </a:moveTo>
                <a:lnTo>
                  <a:pt x="0" y="6"/>
                </a:lnTo>
                <a:lnTo>
                  <a:pt x="0" y="3"/>
                </a:lnTo>
                <a:lnTo>
                  <a:pt x="3" y="0"/>
                </a:lnTo>
                <a:lnTo>
                  <a:pt x="6" y="0"/>
                </a:lnTo>
                <a:lnTo>
                  <a:pt x="8" y="3"/>
                </a:lnTo>
                <a:lnTo>
                  <a:pt x="57" y="127"/>
                </a:lnTo>
                <a:lnTo>
                  <a:pt x="57" y="130"/>
                </a:lnTo>
                <a:lnTo>
                  <a:pt x="54" y="132"/>
                </a:lnTo>
                <a:lnTo>
                  <a:pt x="51" y="132"/>
                </a:lnTo>
                <a:lnTo>
                  <a:pt x="49" y="130"/>
                </a:lnTo>
                <a:lnTo>
                  <a:pt x="0" y="6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90" name="Freeform 177"/>
          <p:cNvSpPr>
            <a:spLocks/>
          </p:cNvSpPr>
          <p:nvPr userDrawn="1"/>
        </p:nvSpPr>
        <p:spPr bwMode="auto">
          <a:xfrm>
            <a:off x="8118475" y="5265738"/>
            <a:ext cx="131763" cy="188912"/>
          </a:xfrm>
          <a:custGeom>
            <a:avLst/>
            <a:gdLst>
              <a:gd name="T0" fmla="*/ 0 w 83"/>
              <a:gd name="T1" fmla="*/ 2147483646 h 119"/>
              <a:gd name="T2" fmla="*/ 0 w 83"/>
              <a:gd name="T3" fmla="*/ 2147483646 h 119"/>
              <a:gd name="T4" fmla="*/ 0 w 83"/>
              <a:gd name="T5" fmla="*/ 2147483646 h 119"/>
              <a:gd name="T6" fmla="*/ 2147483646 w 83"/>
              <a:gd name="T7" fmla="*/ 2147483646 h 119"/>
              <a:gd name="T8" fmla="*/ 2147483646 w 83"/>
              <a:gd name="T9" fmla="*/ 2147483646 h 119"/>
              <a:gd name="T10" fmla="*/ 2147483646 w 83"/>
              <a:gd name="T11" fmla="*/ 2147483646 h 119"/>
              <a:gd name="T12" fmla="*/ 2147483646 w 83"/>
              <a:gd name="T13" fmla="*/ 0 h 119"/>
              <a:gd name="T14" fmla="*/ 2147483646 w 83"/>
              <a:gd name="T15" fmla="*/ 2147483646 h 119"/>
              <a:gd name="T16" fmla="*/ 2147483646 w 83"/>
              <a:gd name="T17" fmla="*/ 2147483646 h 119"/>
              <a:gd name="T18" fmla="*/ 2147483646 w 83"/>
              <a:gd name="T19" fmla="*/ 2147483646 h 119"/>
              <a:gd name="T20" fmla="*/ 2147483646 w 83"/>
              <a:gd name="T21" fmla="*/ 2147483646 h 119"/>
              <a:gd name="T22" fmla="*/ 2147483646 w 83"/>
              <a:gd name="T23" fmla="*/ 2147483646 h 119"/>
              <a:gd name="T24" fmla="*/ 2147483646 w 83"/>
              <a:gd name="T25" fmla="*/ 2147483646 h 119"/>
              <a:gd name="T26" fmla="*/ 2147483646 w 83"/>
              <a:gd name="T27" fmla="*/ 2147483646 h 119"/>
              <a:gd name="T28" fmla="*/ 2147483646 w 83"/>
              <a:gd name="T29" fmla="*/ 2147483646 h 119"/>
              <a:gd name="T30" fmla="*/ 2147483646 w 83"/>
              <a:gd name="T31" fmla="*/ 2147483646 h 119"/>
              <a:gd name="T32" fmla="*/ 0 w 83"/>
              <a:gd name="T33" fmla="*/ 2147483646 h 11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83" h="119">
                <a:moveTo>
                  <a:pt x="0" y="8"/>
                </a:moveTo>
                <a:lnTo>
                  <a:pt x="0" y="8"/>
                </a:lnTo>
                <a:lnTo>
                  <a:pt x="0" y="3"/>
                </a:lnTo>
                <a:lnTo>
                  <a:pt x="1" y="1"/>
                </a:lnTo>
                <a:lnTo>
                  <a:pt x="4" y="0"/>
                </a:lnTo>
                <a:lnTo>
                  <a:pt x="8" y="1"/>
                </a:lnTo>
                <a:lnTo>
                  <a:pt x="82" y="112"/>
                </a:lnTo>
                <a:lnTo>
                  <a:pt x="83" y="116"/>
                </a:lnTo>
                <a:lnTo>
                  <a:pt x="80" y="119"/>
                </a:lnTo>
                <a:lnTo>
                  <a:pt x="77" y="119"/>
                </a:lnTo>
                <a:lnTo>
                  <a:pt x="75" y="117"/>
                </a:lnTo>
                <a:lnTo>
                  <a:pt x="0" y="8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91" name="Freeform 178"/>
          <p:cNvSpPr>
            <a:spLocks/>
          </p:cNvSpPr>
          <p:nvPr userDrawn="1"/>
        </p:nvSpPr>
        <p:spPr bwMode="auto">
          <a:xfrm>
            <a:off x="8124825" y="5237163"/>
            <a:ext cx="171450" cy="150812"/>
          </a:xfrm>
          <a:custGeom>
            <a:avLst/>
            <a:gdLst>
              <a:gd name="T0" fmla="*/ 2147483646 w 108"/>
              <a:gd name="T1" fmla="*/ 2147483646 h 95"/>
              <a:gd name="T2" fmla="*/ 2147483646 w 108"/>
              <a:gd name="T3" fmla="*/ 2147483646 h 95"/>
              <a:gd name="T4" fmla="*/ 0 w 108"/>
              <a:gd name="T5" fmla="*/ 2147483646 h 95"/>
              <a:gd name="T6" fmla="*/ 2147483646 w 108"/>
              <a:gd name="T7" fmla="*/ 2147483646 h 95"/>
              <a:gd name="T8" fmla="*/ 2147483646 w 108"/>
              <a:gd name="T9" fmla="*/ 2147483646 h 95"/>
              <a:gd name="T10" fmla="*/ 2147483646 w 108"/>
              <a:gd name="T11" fmla="*/ 2147483646 h 95"/>
              <a:gd name="T12" fmla="*/ 2147483646 w 108"/>
              <a:gd name="T13" fmla="*/ 0 h 95"/>
              <a:gd name="T14" fmla="*/ 2147483646 w 108"/>
              <a:gd name="T15" fmla="*/ 2147483646 h 95"/>
              <a:gd name="T16" fmla="*/ 2147483646 w 108"/>
              <a:gd name="T17" fmla="*/ 2147483646 h 95"/>
              <a:gd name="T18" fmla="*/ 2147483646 w 108"/>
              <a:gd name="T19" fmla="*/ 2147483646 h 95"/>
              <a:gd name="T20" fmla="*/ 2147483646 w 108"/>
              <a:gd name="T21" fmla="*/ 2147483646 h 95"/>
              <a:gd name="T22" fmla="*/ 2147483646 w 108"/>
              <a:gd name="T23" fmla="*/ 2147483646 h 95"/>
              <a:gd name="T24" fmla="*/ 2147483646 w 108"/>
              <a:gd name="T25" fmla="*/ 2147483646 h 95"/>
              <a:gd name="T26" fmla="*/ 2147483646 w 108"/>
              <a:gd name="T27" fmla="*/ 2147483646 h 95"/>
              <a:gd name="T28" fmla="*/ 2147483646 w 108"/>
              <a:gd name="T29" fmla="*/ 2147483646 h 95"/>
              <a:gd name="T30" fmla="*/ 2147483646 w 108"/>
              <a:gd name="T31" fmla="*/ 2147483646 h 95"/>
              <a:gd name="T32" fmla="*/ 2147483646 w 108"/>
              <a:gd name="T33" fmla="*/ 2147483646 h 9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8" h="95">
                <a:moveTo>
                  <a:pt x="2" y="8"/>
                </a:moveTo>
                <a:lnTo>
                  <a:pt x="2" y="8"/>
                </a:lnTo>
                <a:lnTo>
                  <a:pt x="0" y="5"/>
                </a:lnTo>
                <a:lnTo>
                  <a:pt x="2" y="2"/>
                </a:lnTo>
                <a:lnTo>
                  <a:pt x="4" y="0"/>
                </a:lnTo>
                <a:lnTo>
                  <a:pt x="7" y="2"/>
                </a:lnTo>
                <a:lnTo>
                  <a:pt x="107" y="87"/>
                </a:lnTo>
                <a:lnTo>
                  <a:pt x="108" y="90"/>
                </a:lnTo>
                <a:lnTo>
                  <a:pt x="108" y="93"/>
                </a:lnTo>
                <a:lnTo>
                  <a:pt x="105" y="95"/>
                </a:lnTo>
                <a:lnTo>
                  <a:pt x="102" y="93"/>
                </a:lnTo>
                <a:lnTo>
                  <a:pt x="2" y="8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92" name="Freeform 179"/>
          <p:cNvSpPr>
            <a:spLocks/>
          </p:cNvSpPr>
          <p:nvPr userDrawn="1"/>
        </p:nvSpPr>
        <p:spPr bwMode="auto">
          <a:xfrm>
            <a:off x="7834313" y="5286375"/>
            <a:ext cx="158750" cy="168275"/>
          </a:xfrm>
          <a:custGeom>
            <a:avLst/>
            <a:gdLst>
              <a:gd name="T0" fmla="*/ 2147483646 w 100"/>
              <a:gd name="T1" fmla="*/ 2147483646 h 106"/>
              <a:gd name="T2" fmla="*/ 2147483646 w 100"/>
              <a:gd name="T3" fmla="*/ 2147483646 h 106"/>
              <a:gd name="T4" fmla="*/ 2147483646 w 100"/>
              <a:gd name="T5" fmla="*/ 0 h 106"/>
              <a:gd name="T6" fmla="*/ 2147483646 w 100"/>
              <a:gd name="T7" fmla="*/ 2147483646 h 106"/>
              <a:gd name="T8" fmla="*/ 2147483646 w 100"/>
              <a:gd name="T9" fmla="*/ 2147483646 h 106"/>
              <a:gd name="T10" fmla="*/ 2147483646 w 100"/>
              <a:gd name="T11" fmla="*/ 2147483646 h 106"/>
              <a:gd name="T12" fmla="*/ 2147483646 w 100"/>
              <a:gd name="T13" fmla="*/ 2147483646 h 106"/>
              <a:gd name="T14" fmla="*/ 2147483646 w 100"/>
              <a:gd name="T15" fmla="*/ 2147483646 h 106"/>
              <a:gd name="T16" fmla="*/ 2147483646 w 100"/>
              <a:gd name="T17" fmla="*/ 2147483646 h 106"/>
              <a:gd name="T18" fmla="*/ 2147483646 w 100"/>
              <a:gd name="T19" fmla="*/ 2147483646 h 106"/>
              <a:gd name="T20" fmla="*/ 2147483646 w 100"/>
              <a:gd name="T21" fmla="*/ 2147483646 h 106"/>
              <a:gd name="T22" fmla="*/ 2147483646 w 100"/>
              <a:gd name="T23" fmla="*/ 2147483646 h 106"/>
              <a:gd name="T24" fmla="*/ 2147483646 w 100"/>
              <a:gd name="T25" fmla="*/ 2147483646 h 106"/>
              <a:gd name="T26" fmla="*/ 2147483646 w 100"/>
              <a:gd name="T27" fmla="*/ 2147483646 h 106"/>
              <a:gd name="T28" fmla="*/ 0 w 100"/>
              <a:gd name="T29" fmla="*/ 2147483646 h 106"/>
              <a:gd name="T30" fmla="*/ 2147483646 w 100"/>
              <a:gd name="T31" fmla="*/ 2147483646 h 106"/>
              <a:gd name="T32" fmla="*/ 2147483646 w 100"/>
              <a:gd name="T33" fmla="*/ 2147483646 h 10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0" h="106">
                <a:moveTo>
                  <a:pt x="92" y="1"/>
                </a:moveTo>
                <a:lnTo>
                  <a:pt x="92" y="1"/>
                </a:lnTo>
                <a:lnTo>
                  <a:pt x="95" y="0"/>
                </a:lnTo>
                <a:lnTo>
                  <a:pt x="98" y="1"/>
                </a:lnTo>
                <a:lnTo>
                  <a:pt x="100" y="4"/>
                </a:lnTo>
                <a:lnTo>
                  <a:pt x="98" y="8"/>
                </a:lnTo>
                <a:lnTo>
                  <a:pt x="8" y="104"/>
                </a:lnTo>
                <a:lnTo>
                  <a:pt x="5" y="106"/>
                </a:lnTo>
                <a:lnTo>
                  <a:pt x="2" y="104"/>
                </a:lnTo>
                <a:lnTo>
                  <a:pt x="0" y="101"/>
                </a:lnTo>
                <a:lnTo>
                  <a:pt x="2" y="98"/>
                </a:lnTo>
                <a:lnTo>
                  <a:pt x="92" y="1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93" name="Freeform 180"/>
          <p:cNvSpPr>
            <a:spLocks/>
          </p:cNvSpPr>
          <p:nvPr userDrawn="1"/>
        </p:nvSpPr>
        <p:spPr bwMode="auto">
          <a:xfrm>
            <a:off x="7791450" y="5254625"/>
            <a:ext cx="184150" cy="141288"/>
          </a:xfrm>
          <a:custGeom>
            <a:avLst/>
            <a:gdLst>
              <a:gd name="T0" fmla="*/ 2147483646 w 116"/>
              <a:gd name="T1" fmla="*/ 0 h 89"/>
              <a:gd name="T2" fmla="*/ 2147483646 w 116"/>
              <a:gd name="T3" fmla="*/ 0 h 89"/>
              <a:gd name="T4" fmla="*/ 2147483646 w 116"/>
              <a:gd name="T5" fmla="*/ 0 h 89"/>
              <a:gd name="T6" fmla="*/ 2147483646 w 116"/>
              <a:gd name="T7" fmla="*/ 2147483646 h 89"/>
              <a:gd name="T8" fmla="*/ 2147483646 w 116"/>
              <a:gd name="T9" fmla="*/ 2147483646 h 89"/>
              <a:gd name="T10" fmla="*/ 2147483646 w 116"/>
              <a:gd name="T11" fmla="*/ 2147483646 h 89"/>
              <a:gd name="T12" fmla="*/ 2147483646 w 116"/>
              <a:gd name="T13" fmla="*/ 2147483646 h 89"/>
              <a:gd name="T14" fmla="*/ 2147483646 w 116"/>
              <a:gd name="T15" fmla="*/ 2147483646 h 89"/>
              <a:gd name="T16" fmla="*/ 2147483646 w 116"/>
              <a:gd name="T17" fmla="*/ 2147483646 h 89"/>
              <a:gd name="T18" fmla="*/ 2147483646 w 116"/>
              <a:gd name="T19" fmla="*/ 2147483646 h 89"/>
              <a:gd name="T20" fmla="*/ 2147483646 w 116"/>
              <a:gd name="T21" fmla="*/ 2147483646 h 89"/>
              <a:gd name="T22" fmla="*/ 2147483646 w 116"/>
              <a:gd name="T23" fmla="*/ 2147483646 h 89"/>
              <a:gd name="T24" fmla="*/ 2147483646 w 116"/>
              <a:gd name="T25" fmla="*/ 2147483646 h 89"/>
              <a:gd name="T26" fmla="*/ 2147483646 w 116"/>
              <a:gd name="T27" fmla="*/ 2147483646 h 89"/>
              <a:gd name="T28" fmla="*/ 0 w 116"/>
              <a:gd name="T29" fmla="*/ 2147483646 h 89"/>
              <a:gd name="T30" fmla="*/ 2147483646 w 116"/>
              <a:gd name="T31" fmla="*/ 2147483646 h 89"/>
              <a:gd name="T32" fmla="*/ 2147483646 w 116"/>
              <a:gd name="T33" fmla="*/ 0 h 8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16" h="89">
                <a:moveTo>
                  <a:pt x="109" y="0"/>
                </a:moveTo>
                <a:lnTo>
                  <a:pt x="109" y="0"/>
                </a:lnTo>
                <a:lnTo>
                  <a:pt x="112" y="0"/>
                </a:lnTo>
                <a:lnTo>
                  <a:pt x="116" y="2"/>
                </a:lnTo>
                <a:lnTo>
                  <a:pt x="116" y="5"/>
                </a:lnTo>
                <a:lnTo>
                  <a:pt x="114" y="8"/>
                </a:lnTo>
                <a:lnTo>
                  <a:pt x="8" y="87"/>
                </a:lnTo>
                <a:lnTo>
                  <a:pt x="5" y="89"/>
                </a:lnTo>
                <a:lnTo>
                  <a:pt x="1" y="87"/>
                </a:lnTo>
                <a:lnTo>
                  <a:pt x="0" y="82"/>
                </a:lnTo>
                <a:lnTo>
                  <a:pt x="3" y="81"/>
                </a:lnTo>
                <a:lnTo>
                  <a:pt x="109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94" name="Freeform 181"/>
          <p:cNvSpPr>
            <a:spLocks/>
          </p:cNvSpPr>
          <p:nvPr userDrawn="1"/>
        </p:nvSpPr>
        <p:spPr bwMode="auto">
          <a:xfrm>
            <a:off x="7770813" y="5224463"/>
            <a:ext cx="206375" cy="96837"/>
          </a:xfrm>
          <a:custGeom>
            <a:avLst/>
            <a:gdLst>
              <a:gd name="T0" fmla="*/ 2147483646 w 130"/>
              <a:gd name="T1" fmla="*/ 0 h 61"/>
              <a:gd name="T2" fmla="*/ 2147483646 w 130"/>
              <a:gd name="T3" fmla="*/ 0 h 61"/>
              <a:gd name="T4" fmla="*/ 2147483646 w 130"/>
              <a:gd name="T5" fmla="*/ 0 h 61"/>
              <a:gd name="T6" fmla="*/ 2147483646 w 130"/>
              <a:gd name="T7" fmla="*/ 2147483646 h 61"/>
              <a:gd name="T8" fmla="*/ 2147483646 w 130"/>
              <a:gd name="T9" fmla="*/ 2147483646 h 61"/>
              <a:gd name="T10" fmla="*/ 2147483646 w 130"/>
              <a:gd name="T11" fmla="*/ 2147483646 h 61"/>
              <a:gd name="T12" fmla="*/ 2147483646 w 130"/>
              <a:gd name="T13" fmla="*/ 2147483646 h 61"/>
              <a:gd name="T14" fmla="*/ 2147483646 w 130"/>
              <a:gd name="T15" fmla="*/ 2147483646 h 61"/>
              <a:gd name="T16" fmla="*/ 2147483646 w 130"/>
              <a:gd name="T17" fmla="*/ 2147483646 h 61"/>
              <a:gd name="T18" fmla="*/ 2147483646 w 130"/>
              <a:gd name="T19" fmla="*/ 2147483646 h 61"/>
              <a:gd name="T20" fmla="*/ 2147483646 w 130"/>
              <a:gd name="T21" fmla="*/ 2147483646 h 61"/>
              <a:gd name="T22" fmla="*/ 0 w 130"/>
              <a:gd name="T23" fmla="*/ 2147483646 h 61"/>
              <a:gd name="T24" fmla="*/ 0 w 130"/>
              <a:gd name="T25" fmla="*/ 2147483646 h 61"/>
              <a:gd name="T26" fmla="*/ 0 w 130"/>
              <a:gd name="T27" fmla="*/ 2147483646 h 61"/>
              <a:gd name="T28" fmla="*/ 0 w 130"/>
              <a:gd name="T29" fmla="*/ 2147483646 h 61"/>
              <a:gd name="T30" fmla="*/ 2147483646 w 130"/>
              <a:gd name="T31" fmla="*/ 2147483646 h 61"/>
              <a:gd name="T32" fmla="*/ 2147483646 w 130"/>
              <a:gd name="T33" fmla="*/ 0 h 6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0" h="61">
                <a:moveTo>
                  <a:pt x="124" y="0"/>
                </a:moveTo>
                <a:lnTo>
                  <a:pt x="124" y="0"/>
                </a:lnTo>
                <a:lnTo>
                  <a:pt x="129" y="0"/>
                </a:lnTo>
                <a:lnTo>
                  <a:pt x="130" y="3"/>
                </a:lnTo>
                <a:lnTo>
                  <a:pt x="130" y="6"/>
                </a:lnTo>
                <a:lnTo>
                  <a:pt x="129" y="10"/>
                </a:lnTo>
                <a:lnTo>
                  <a:pt x="6" y="61"/>
                </a:lnTo>
                <a:lnTo>
                  <a:pt x="3" y="61"/>
                </a:lnTo>
                <a:lnTo>
                  <a:pt x="0" y="60"/>
                </a:lnTo>
                <a:lnTo>
                  <a:pt x="0" y="56"/>
                </a:lnTo>
                <a:lnTo>
                  <a:pt x="3" y="53"/>
                </a:lnTo>
                <a:lnTo>
                  <a:pt x="124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95" name="Freeform 182"/>
          <p:cNvSpPr>
            <a:spLocks/>
          </p:cNvSpPr>
          <p:nvPr userDrawn="1"/>
        </p:nvSpPr>
        <p:spPr bwMode="auto">
          <a:xfrm>
            <a:off x="7766050" y="5202238"/>
            <a:ext cx="222250" cy="52387"/>
          </a:xfrm>
          <a:custGeom>
            <a:avLst/>
            <a:gdLst>
              <a:gd name="T0" fmla="*/ 2147483646 w 140"/>
              <a:gd name="T1" fmla="*/ 0 h 33"/>
              <a:gd name="T2" fmla="*/ 2147483646 w 140"/>
              <a:gd name="T3" fmla="*/ 0 h 33"/>
              <a:gd name="T4" fmla="*/ 2147483646 w 140"/>
              <a:gd name="T5" fmla="*/ 0 h 33"/>
              <a:gd name="T6" fmla="*/ 2147483646 w 140"/>
              <a:gd name="T7" fmla="*/ 2147483646 h 33"/>
              <a:gd name="T8" fmla="*/ 2147483646 w 140"/>
              <a:gd name="T9" fmla="*/ 2147483646 h 33"/>
              <a:gd name="T10" fmla="*/ 2147483646 w 140"/>
              <a:gd name="T11" fmla="*/ 2147483646 h 33"/>
              <a:gd name="T12" fmla="*/ 2147483646 w 140"/>
              <a:gd name="T13" fmla="*/ 2147483646 h 33"/>
              <a:gd name="T14" fmla="*/ 2147483646 w 140"/>
              <a:gd name="T15" fmla="*/ 2147483646 h 33"/>
              <a:gd name="T16" fmla="*/ 2147483646 w 140"/>
              <a:gd name="T17" fmla="*/ 2147483646 h 33"/>
              <a:gd name="T18" fmla="*/ 2147483646 w 140"/>
              <a:gd name="T19" fmla="*/ 2147483646 h 33"/>
              <a:gd name="T20" fmla="*/ 2147483646 w 140"/>
              <a:gd name="T21" fmla="*/ 2147483646 h 33"/>
              <a:gd name="T22" fmla="*/ 0 w 140"/>
              <a:gd name="T23" fmla="*/ 2147483646 h 33"/>
              <a:gd name="T24" fmla="*/ 0 w 140"/>
              <a:gd name="T25" fmla="*/ 2147483646 h 33"/>
              <a:gd name="T26" fmla="*/ 0 w 140"/>
              <a:gd name="T27" fmla="*/ 2147483646 h 33"/>
              <a:gd name="T28" fmla="*/ 2147483646 w 140"/>
              <a:gd name="T29" fmla="*/ 2147483646 h 33"/>
              <a:gd name="T30" fmla="*/ 2147483646 w 140"/>
              <a:gd name="T31" fmla="*/ 2147483646 h 33"/>
              <a:gd name="T32" fmla="*/ 2147483646 w 140"/>
              <a:gd name="T33" fmla="*/ 0 h 3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0" h="33">
                <a:moveTo>
                  <a:pt x="135" y="0"/>
                </a:moveTo>
                <a:lnTo>
                  <a:pt x="135" y="0"/>
                </a:lnTo>
                <a:lnTo>
                  <a:pt x="138" y="0"/>
                </a:lnTo>
                <a:lnTo>
                  <a:pt x="140" y="3"/>
                </a:lnTo>
                <a:lnTo>
                  <a:pt x="140" y="6"/>
                </a:lnTo>
                <a:lnTo>
                  <a:pt x="136" y="8"/>
                </a:lnTo>
                <a:lnTo>
                  <a:pt x="6" y="33"/>
                </a:lnTo>
                <a:lnTo>
                  <a:pt x="1" y="32"/>
                </a:lnTo>
                <a:lnTo>
                  <a:pt x="0" y="29"/>
                </a:lnTo>
                <a:lnTo>
                  <a:pt x="1" y="25"/>
                </a:lnTo>
                <a:lnTo>
                  <a:pt x="4" y="24"/>
                </a:lnTo>
                <a:lnTo>
                  <a:pt x="135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96" name="Freeform 183"/>
          <p:cNvSpPr>
            <a:spLocks/>
          </p:cNvSpPr>
          <p:nvPr userDrawn="1"/>
        </p:nvSpPr>
        <p:spPr bwMode="auto">
          <a:xfrm>
            <a:off x="8250238" y="5168900"/>
            <a:ext cx="163512" cy="163513"/>
          </a:xfrm>
          <a:custGeom>
            <a:avLst/>
            <a:gdLst>
              <a:gd name="T0" fmla="*/ 2147483646 w 103"/>
              <a:gd name="T1" fmla="*/ 2147483646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2147483646 w 103"/>
              <a:gd name="T7" fmla="*/ 2147483646 h 103"/>
              <a:gd name="T8" fmla="*/ 2147483646 w 103"/>
              <a:gd name="T9" fmla="*/ 2147483646 h 103"/>
              <a:gd name="T10" fmla="*/ 2147483646 w 103"/>
              <a:gd name="T11" fmla="*/ 2147483646 h 103"/>
              <a:gd name="T12" fmla="*/ 2147483646 w 103"/>
              <a:gd name="T13" fmla="*/ 2147483646 h 103"/>
              <a:gd name="T14" fmla="*/ 2147483646 w 103"/>
              <a:gd name="T15" fmla="*/ 2147483646 h 103"/>
              <a:gd name="T16" fmla="*/ 2147483646 w 103"/>
              <a:gd name="T17" fmla="*/ 0 h 103"/>
              <a:gd name="T18" fmla="*/ 2147483646 w 103"/>
              <a:gd name="T19" fmla="*/ 2147483646 h 103"/>
              <a:gd name="T20" fmla="*/ 2147483646 w 103"/>
              <a:gd name="T21" fmla="*/ 2147483646 h 103"/>
              <a:gd name="T22" fmla="*/ 2147483646 w 103"/>
              <a:gd name="T23" fmla="*/ 2147483646 h 103"/>
              <a:gd name="T24" fmla="*/ 2147483646 w 103"/>
              <a:gd name="T25" fmla="*/ 2147483646 h 103"/>
              <a:gd name="T26" fmla="*/ 2147483646 w 103"/>
              <a:gd name="T27" fmla="*/ 2147483646 h 103"/>
              <a:gd name="T28" fmla="*/ 2147483646 w 103"/>
              <a:gd name="T29" fmla="*/ 2147483646 h 103"/>
              <a:gd name="T30" fmla="*/ 2147483646 w 103"/>
              <a:gd name="T31" fmla="*/ 2147483646 h 103"/>
              <a:gd name="T32" fmla="*/ 2147483646 w 103"/>
              <a:gd name="T33" fmla="*/ 2147483646 h 103"/>
              <a:gd name="T34" fmla="*/ 0 w 103"/>
              <a:gd name="T35" fmla="*/ 2147483646 h 103"/>
              <a:gd name="T36" fmla="*/ 2147483646 w 103"/>
              <a:gd name="T37" fmla="*/ 2147483646 h 103"/>
              <a:gd name="T38" fmla="*/ 2147483646 w 103"/>
              <a:gd name="T39" fmla="*/ 2147483646 h 103"/>
              <a:gd name="T40" fmla="*/ 2147483646 w 103"/>
              <a:gd name="T41" fmla="*/ 2147483646 h 103"/>
              <a:gd name="T42" fmla="*/ 2147483646 w 103"/>
              <a:gd name="T43" fmla="*/ 2147483646 h 103"/>
              <a:gd name="T44" fmla="*/ 2147483646 w 103"/>
              <a:gd name="T45" fmla="*/ 2147483646 h 103"/>
              <a:gd name="T46" fmla="*/ 2147483646 w 103"/>
              <a:gd name="T47" fmla="*/ 2147483646 h 103"/>
              <a:gd name="T48" fmla="*/ 2147483646 w 103"/>
              <a:gd name="T49" fmla="*/ 2147483646 h 103"/>
              <a:gd name="T50" fmla="*/ 2147483646 w 103"/>
              <a:gd name="T51" fmla="*/ 2147483646 h 103"/>
              <a:gd name="T52" fmla="*/ 2147483646 w 103"/>
              <a:gd name="T53" fmla="*/ 2147483646 h 103"/>
              <a:gd name="T54" fmla="*/ 2147483646 w 103"/>
              <a:gd name="T55" fmla="*/ 2147483646 h 103"/>
              <a:gd name="T56" fmla="*/ 2147483646 w 103"/>
              <a:gd name="T57" fmla="*/ 2147483646 h 103"/>
              <a:gd name="T58" fmla="*/ 2147483646 w 103"/>
              <a:gd name="T59" fmla="*/ 2147483646 h 103"/>
              <a:gd name="T60" fmla="*/ 2147483646 w 103"/>
              <a:gd name="T61" fmla="*/ 2147483646 h 103"/>
              <a:gd name="T62" fmla="*/ 2147483646 w 103"/>
              <a:gd name="T63" fmla="*/ 2147483646 h 103"/>
              <a:gd name="T64" fmla="*/ 2147483646 w 103"/>
              <a:gd name="T65" fmla="*/ 2147483646 h 103"/>
              <a:gd name="T66" fmla="*/ 2147483646 w 103"/>
              <a:gd name="T67" fmla="*/ 2147483646 h 103"/>
              <a:gd name="T68" fmla="*/ 2147483646 w 103"/>
              <a:gd name="T69" fmla="*/ 2147483646 h 103"/>
              <a:gd name="T70" fmla="*/ 2147483646 w 103"/>
              <a:gd name="T71" fmla="*/ 2147483646 h 103"/>
              <a:gd name="T72" fmla="*/ 2147483646 w 103"/>
              <a:gd name="T73" fmla="*/ 2147483646 h 103"/>
              <a:gd name="T74" fmla="*/ 2147483646 w 103"/>
              <a:gd name="T75" fmla="*/ 2147483646 h 10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3" h="103">
                <a:moveTo>
                  <a:pt x="101" y="41"/>
                </a:moveTo>
                <a:lnTo>
                  <a:pt x="101" y="41"/>
                </a:lnTo>
                <a:lnTo>
                  <a:pt x="100" y="32"/>
                </a:lnTo>
                <a:lnTo>
                  <a:pt x="95" y="22"/>
                </a:lnTo>
                <a:lnTo>
                  <a:pt x="89" y="16"/>
                </a:lnTo>
                <a:lnTo>
                  <a:pt x="81" y="9"/>
                </a:lnTo>
                <a:lnTo>
                  <a:pt x="73" y="5"/>
                </a:lnTo>
                <a:lnTo>
                  <a:pt x="63" y="1"/>
                </a:lnTo>
                <a:lnTo>
                  <a:pt x="53" y="0"/>
                </a:lnTo>
                <a:lnTo>
                  <a:pt x="42" y="1"/>
                </a:lnTo>
                <a:lnTo>
                  <a:pt x="32" y="3"/>
                </a:lnTo>
                <a:lnTo>
                  <a:pt x="23" y="8"/>
                </a:lnTo>
                <a:lnTo>
                  <a:pt x="16" y="14"/>
                </a:lnTo>
                <a:lnTo>
                  <a:pt x="10" y="22"/>
                </a:lnTo>
                <a:lnTo>
                  <a:pt x="5" y="30"/>
                </a:lnTo>
                <a:lnTo>
                  <a:pt x="2" y="40"/>
                </a:lnTo>
                <a:lnTo>
                  <a:pt x="0" y="50"/>
                </a:lnTo>
                <a:lnTo>
                  <a:pt x="2" y="61"/>
                </a:lnTo>
                <a:lnTo>
                  <a:pt x="5" y="70"/>
                </a:lnTo>
                <a:lnTo>
                  <a:pt x="8" y="80"/>
                </a:lnTo>
                <a:lnTo>
                  <a:pt x="15" y="86"/>
                </a:lnTo>
                <a:lnTo>
                  <a:pt x="23" y="93"/>
                </a:lnTo>
                <a:lnTo>
                  <a:pt x="31" y="98"/>
                </a:lnTo>
                <a:lnTo>
                  <a:pt x="40" y="101"/>
                </a:lnTo>
                <a:lnTo>
                  <a:pt x="52" y="103"/>
                </a:lnTo>
                <a:lnTo>
                  <a:pt x="61" y="101"/>
                </a:lnTo>
                <a:lnTo>
                  <a:pt x="71" y="99"/>
                </a:lnTo>
                <a:lnTo>
                  <a:pt x="81" y="95"/>
                </a:lnTo>
                <a:lnTo>
                  <a:pt x="87" y="88"/>
                </a:lnTo>
                <a:lnTo>
                  <a:pt x="93" y="80"/>
                </a:lnTo>
                <a:lnTo>
                  <a:pt x="98" y="72"/>
                </a:lnTo>
                <a:lnTo>
                  <a:pt x="101" y="62"/>
                </a:lnTo>
                <a:lnTo>
                  <a:pt x="103" y="53"/>
                </a:lnTo>
                <a:lnTo>
                  <a:pt x="101" y="41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97" name="Freeform 184"/>
          <p:cNvSpPr>
            <a:spLocks/>
          </p:cNvSpPr>
          <p:nvPr userDrawn="1"/>
        </p:nvSpPr>
        <p:spPr bwMode="auto">
          <a:xfrm>
            <a:off x="8215313" y="4862513"/>
            <a:ext cx="104775" cy="104775"/>
          </a:xfrm>
          <a:custGeom>
            <a:avLst/>
            <a:gdLst>
              <a:gd name="T0" fmla="*/ 2147483646 w 66"/>
              <a:gd name="T1" fmla="*/ 2147483646 h 66"/>
              <a:gd name="T2" fmla="*/ 2147483646 w 66"/>
              <a:gd name="T3" fmla="*/ 2147483646 h 66"/>
              <a:gd name="T4" fmla="*/ 2147483646 w 66"/>
              <a:gd name="T5" fmla="*/ 2147483646 h 66"/>
              <a:gd name="T6" fmla="*/ 2147483646 w 66"/>
              <a:gd name="T7" fmla="*/ 2147483646 h 66"/>
              <a:gd name="T8" fmla="*/ 2147483646 w 66"/>
              <a:gd name="T9" fmla="*/ 2147483646 h 66"/>
              <a:gd name="T10" fmla="*/ 2147483646 w 66"/>
              <a:gd name="T11" fmla="*/ 2147483646 h 66"/>
              <a:gd name="T12" fmla="*/ 2147483646 w 66"/>
              <a:gd name="T13" fmla="*/ 2147483646 h 66"/>
              <a:gd name="T14" fmla="*/ 2147483646 w 66"/>
              <a:gd name="T15" fmla="*/ 2147483646 h 66"/>
              <a:gd name="T16" fmla="*/ 2147483646 w 66"/>
              <a:gd name="T17" fmla="*/ 0 h 66"/>
              <a:gd name="T18" fmla="*/ 2147483646 w 66"/>
              <a:gd name="T19" fmla="*/ 2147483646 h 66"/>
              <a:gd name="T20" fmla="*/ 2147483646 w 66"/>
              <a:gd name="T21" fmla="*/ 2147483646 h 66"/>
              <a:gd name="T22" fmla="*/ 2147483646 w 66"/>
              <a:gd name="T23" fmla="*/ 2147483646 h 66"/>
              <a:gd name="T24" fmla="*/ 2147483646 w 66"/>
              <a:gd name="T25" fmla="*/ 2147483646 h 66"/>
              <a:gd name="T26" fmla="*/ 2147483646 w 66"/>
              <a:gd name="T27" fmla="*/ 2147483646 h 66"/>
              <a:gd name="T28" fmla="*/ 2147483646 w 66"/>
              <a:gd name="T29" fmla="*/ 2147483646 h 66"/>
              <a:gd name="T30" fmla="*/ 2147483646 w 66"/>
              <a:gd name="T31" fmla="*/ 2147483646 h 66"/>
              <a:gd name="T32" fmla="*/ 2147483646 w 66"/>
              <a:gd name="T33" fmla="*/ 2147483646 h 66"/>
              <a:gd name="T34" fmla="*/ 0 w 66"/>
              <a:gd name="T35" fmla="*/ 2147483646 h 66"/>
              <a:gd name="T36" fmla="*/ 0 w 66"/>
              <a:gd name="T37" fmla="*/ 2147483646 h 66"/>
              <a:gd name="T38" fmla="*/ 0 w 66"/>
              <a:gd name="T39" fmla="*/ 2147483646 h 66"/>
              <a:gd name="T40" fmla="*/ 2147483646 w 66"/>
              <a:gd name="T41" fmla="*/ 2147483646 h 66"/>
              <a:gd name="T42" fmla="*/ 2147483646 w 66"/>
              <a:gd name="T43" fmla="*/ 2147483646 h 66"/>
              <a:gd name="T44" fmla="*/ 2147483646 w 66"/>
              <a:gd name="T45" fmla="*/ 2147483646 h 66"/>
              <a:gd name="T46" fmla="*/ 2147483646 w 66"/>
              <a:gd name="T47" fmla="*/ 2147483646 h 66"/>
              <a:gd name="T48" fmla="*/ 2147483646 w 66"/>
              <a:gd name="T49" fmla="*/ 2147483646 h 66"/>
              <a:gd name="T50" fmla="*/ 2147483646 w 66"/>
              <a:gd name="T51" fmla="*/ 2147483646 h 66"/>
              <a:gd name="T52" fmla="*/ 2147483646 w 66"/>
              <a:gd name="T53" fmla="*/ 2147483646 h 66"/>
              <a:gd name="T54" fmla="*/ 2147483646 w 66"/>
              <a:gd name="T55" fmla="*/ 2147483646 h 66"/>
              <a:gd name="T56" fmla="*/ 2147483646 w 66"/>
              <a:gd name="T57" fmla="*/ 2147483646 h 66"/>
              <a:gd name="T58" fmla="*/ 2147483646 w 66"/>
              <a:gd name="T59" fmla="*/ 2147483646 h 66"/>
              <a:gd name="T60" fmla="*/ 2147483646 w 66"/>
              <a:gd name="T61" fmla="*/ 2147483646 h 66"/>
              <a:gd name="T62" fmla="*/ 2147483646 w 66"/>
              <a:gd name="T63" fmla="*/ 2147483646 h 66"/>
              <a:gd name="T64" fmla="*/ 2147483646 w 66"/>
              <a:gd name="T65" fmla="*/ 2147483646 h 66"/>
              <a:gd name="T66" fmla="*/ 2147483646 w 66"/>
              <a:gd name="T67" fmla="*/ 2147483646 h 66"/>
              <a:gd name="T68" fmla="*/ 2147483646 w 66"/>
              <a:gd name="T69" fmla="*/ 2147483646 h 66"/>
              <a:gd name="T70" fmla="*/ 2147483646 w 66"/>
              <a:gd name="T71" fmla="*/ 2147483646 h 66"/>
              <a:gd name="T72" fmla="*/ 2147483646 w 66"/>
              <a:gd name="T73" fmla="*/ 2147483646 h 66"/>
              <a:gd name="T74" fmla="*/ 2147483646 w 66"/>
              <a:gd name="T75" fmla="*/ 2147483646 h 6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66" h="66">
                <a:moveTo>
                  <a:pt x="64" y="27"/>
                </a:moveTo>
                <a:lnTo>
                  <a:pt x="64" y="27"/>
                </a:lnTo>
                <a:lnTo>
                  <a:pt x="62" y="21"/>
                </a:lnTo>
                <a:lnTo>
                  <a:pt x="59" y="14"/>
                </a:lnTo>
                <a:lnTo>
                  <a:pt x="56" y="9"/>
                </a:lnTo>
                <a:lnTo>
                  <a:pt x="51" y="6"/>
                </a:lnTo>
                <a:lnTo>
                  <a:pt x="45" y="3"/>
                </a:lnTo>
                <a:lnTo>
                  <a:pt x="40" y="1"/>
                </a:lnTo>
                <a:lnTo>
                  <a:pt x="33" y="0"/>
                </a:lnTo>
                <a:lnTo>
                  <a:pt x="27" y="1"/>
                </a:lnTo>
                <a:lnTo>
                  <a:pt x="21" y="3"/>
                </a:lnTo>
                <a:lnTo>
                  <a:pt x="14" y="6"/>
                </a:lnTo>
                <a:lnTo>
                  <a:pt x="9" y="9"/>
                </a:lnTo>
                <a:lnTo>
                  <a:pt x="6" y="14"/>
                </a:lnTo>
                <a:lnTo>
                  <a:pt x="3" y="19"/>
                </a:lnTo>
                <a:lnTo>
                  <a:pt x="1" y="25"/>
                </a:lnTo>
                <a:lnTo>
                  <a:pt x="0" y="32"/>
                </a:lnTo>
                <a:lnTo>
                  <a:pt x="0" y="38"/>
                </a:lnTo>
                <a:lnTo>
                  <a:pt x="3" y="45"/>
                </a:lnTo>
                <a:lnTo>
                  <a:pt x="4" y="51"/>
                </a:lnTo>
                <a:lnTo>
                  <a:pt x="9" y="56"/>
                </a:lnTo>
                <a:lnTo>
                  <a:pt x="14" y="59"/>
                </a:lnTo>
                <a:lnTo>
                  <a:pt x="19" y="62"/>
                </a:lnTo>
                <a:lnTo>
                  <a:pt x="25" y="64"/>
                </a:lnTo>
                <a:lnTo>
                  <a:pt x="32" y="66"/>
                </a:lnTo>
                <a:lnTo>
                  <a:pt x="38" y="64"/>
                </a:lnTo>
                <a:lnTo>
                  <a:pt x="45" y="62"/>
                </a:lnTo>
                <a:lnTo>
                  <a:pt x="50" y="59"/>
                </a:lnTo>
                <a:lnTo>
                  <a:pt x="56" y="56"/>
                </a:lnTo>
                <a:lnTo>
                  <a:pt x="59" y="51"/>
                </a:lnTo>
                <a:lnTo>
                  <a:pt x="62" y="45"/>
                </a:lnTo>
                <a:lnTo>
                  <a:pt x="64" y="40"/>
                </a:lnTo>
                <a:lnTo>
                  <a:pt x="66" y="34"/>
                </a:lnTo>
                <a:lnTo>
                  <a:pt x="64" y="2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98" name="Freeform 185"/>
          <p:cNvSpPr>
            <a:spLocks/>
          </p:cNvSpPr>
          <p:nvPr userDrawn="1"/>
        </p:nvSpPr>
        <p:spPr bwMode="auto">
          <a:xfrm>
            <a:off x="8266113" y="4954588"/>
            <a:ext cx="63500" cy="239712"/>
          </a:xfrm>
          <a:custGeom>
            <a:avLst/>
            <a:gdLst>
              <a:gd name="T0" fmla="*/ 2147483646 w 40"/>
              <a:gd name="T1" fmla="*/ 2147483646 h 151"/>
              <a:gd name="T2" fmla="*/ 2147483646 w 40"/>
              <a:gd name="T3" fmla="*/ 2147483646 h 151"/>
              <a:gd name="T4" fmla="*/ 2147483646 w 40"/>
              <a:gd name="T5" fmla="*/ 2147483646 h 151"/>
              <a:gd name="T6" fmla="*/ 2147483646 w 40"/>
              <a:gd name="T7" fmla="*/ 2147483646 h 151"/>
              <a:gd name="T8" fmla="*/ 2147483646 w 40"/>
              <a:gd name="T9" fmla="*/ 0 h 151"/>
              <a:gd name="T10" fmla="*/ 2147483646 w 40"/>
              <a:gd name="T11" fmla="*/ 0 h 151"/>
              <a:gd name="T12" fmla="*/ 2147483646 w 40"/>
              <a:gd name="T13" fmla="*/ 0 h 151"/>
              <a:gd name="T14" fmla="*/ 2147483646 w 40"/>
              <a:gd name="T15" fmla="*/ 0 h 151"/>
              <a:gd name="T16" fmla="*/ 2147483646 w 40"/>
              <a:gd name="T17" fmla="*/ 0 h 151"/>
              <a:gd name="T18" fmla="*/ 2147483646 w 40"/>
              <a:gd name="T19" fmla="*/ 2147483646 h 151"/>
              <a:gd name="T20" fmla="*/ 0 w 40"/>
              <a:gd name="T21" fmla="*/ 2147483646 h 151"/>
              <a:gd name="T22" fmla="*/ 0 w 40"/>
              <a:gd name="T23" fmla="*/ 2147483646 h 151"/>
              <a:gd name="T24" fmla="*/ 2147483646 w 40"/>
              <a:gd name="T25" fmla="*/ 2147483646 h 151"/>
              <a:gd name="T26" fmla="*/ 2147483646 w 40"/>
              <a:gd name="T27" fmla="*/ 2147483646 h 151"/>
              <a:gd name="T28" fmla="*/ 2147483646 w 40"/>
              <a:gd name="T29" fmla="*/ 2147483646 h 151"/>
              <a:gd name="T30" fmla="*/ 2147483646 w 40"/>
              <a:gd name="T31" fmla="*/ 2147483646 h 151"/>
              <a:gd name="T32" fmla="*/ 2147483646 w 40"/>
              <a:gd name="T33" fmla="*/ 2147483646 h 151"/>
              <a:gd name="T34" fmla="*/ 2147483646 w 40"/>
              <a:gd name="T35" fmla="*/ 2147483646 h 151"/>
              <a:gd name="T36" fmla="*/ 2147483646 w 40"/>
              <a:gd name="T37" fmla="*/ 2147483646 h 151"/>
              <a:gd name="T38" fmla="*/ 2147483646 w 40"/>
              <a:gd name="T39" fmla="*/ 2147483646 h 151"/>
              <a:gd name="T40" fmla="*/ 2147483646 w 40"/>
              <a:gd name="T41" fmla="*/ 2147483646 h 151"/>
              <a:gd name="T42" fmla="*/ 2147483646 w 40"/>
              <a:gd name="T43" fmla="*/ 2147483646 h 151"/>
              <a:gd name="T44" fmla="*/ 2147483646 w 40"/>
              <a:gd name="T45" fmla="*/ 2147483646 h 151"/>
              <a:gd name="T46" fmla="*/ 2147483646 w 40"/>
              <a:gd name="T47" fmla="*/ 2147483646 h 151"/>
              <a:gd name="T48" fmla="*/ 2147483646 w 40"/>
              <a:gd name="T49" fmla="*/ 2147483646 h 15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0" h="151">
                <a:moveTo>
                  <a:pt x="14" y="4"/>
                </a:moveTo>
                <a:lnTo>
                  <a:pt x="14" y="4"/>
                </a:lnTo>
                <a:lnTo>
                  <a:pt x="13" y="3"/>
                </a:lnTo>
                <a:lnTo>
                  <a:pt x="11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3"/>
                </a:lnTo>
                <a:lnTo>
                  <a:pt x="0" y="4"/>
                </a:lnTo>
                <a:lnTo>
                  <a:pt x="0" y="8"/>
                </a:lnTo>
                <a:lnTo>
                  <a:pt x="26" y="146"/>
                </a:lnTo>
                <a:lnTo>
                  <a:pt x="27" y="148"/>
                </a:lnTo>
                <a:lnTo>
                  <a:pt x="29" y="149"/>
                </a:lnTo>
                <a:lnTo>
                  <a:pt x="30" y="151"/>
                </a:lnTo>
                <a:lnTo>
                  <a:pt x="34" y="151"/>
                </a:lnTo>
                <a:lnTo>
                  <a:pt x="37" y="151"/>
                </a:lnTo>
                <a:lnTo>
                  <a:pt x="38" y="148"/>
                </a:lnTo>
                <a:lnTo>
                  <a:pt x="40" y="146"/>
                </a:lnTo>
                <a:lnTo>
                  <a:pt x="40" y="143"/>
                </a:lnTo>
                <a:lnTo>
                  <a:pt x="14" y="4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99" name="Freeform 186"/>
          <p:cNvSpPr>
            <a:spLocks/>
          </p:cNvSpPr>
          <p:nvPr userDrawn="1"/>
        </p:nvSpPr>
        <p:spPr bwMode="auto">
          <a:xfrm>
            <a:off x="8301038" y="5313363"/>
            <a:ext cx="25400" cy="225425"/>
          </a:xfrm>
          <a:custGeom>
            <a:avLst/>
            <a:gdLst>
              <a:gd name="T0" fmla="*/ 2147483646 w 16"/>
              <a:gd name="T1" fmla="*/ 2147483646 h 142"/>
              <a:gd name="T2" fmla="*/ 2147483646 w 16"/>
              <a:gd name="T3" fmla="*/ 2147483646 h 142"/>
              <a:gd name="T4" fmla="*/ 2147483646 w 16"/>
              <a:gd name="T5" fmla="*/ 2147483646 h 142"/>
              <a:gd name="T6" fmla="*/ 2147483646 w 16"/>
              <a:gd name="T7" fmla="*/ 0 h 142"/>
              <a:gd name="T8" fmla="*/ 2147483646 w 16"/>
              <a:gd name="T9" fmla="*/ 0 h 142"/>
              <a:gd name="T10" fmla="*/ 2147483646 w 16"/>
              <a:gd name="T11" fmla="*/ 0 h 142"/>
              <a:gd name="T12" fmla="*/ 2147483646 w 16"/>
              <a:gd name="T13" fmla="*/ 2147483646 h 142"/>
              <a:gd name="T14" fmla="*/ 2147483646 w 16"/>
              <a:gd name="T15" fmla="*/ 2147483646 h 142"/>
              <a:gd name="T16" fmla="*/ 0 w 16"/>
              <a:gd name="T17" fmla="*/ 2147483646 h 142"/>
              <a:gd name="T18" fmla="*/ 0 w 16"/>
              <a:gd name="T19" fmla="*/ 2147483646 h 142"/>
              <a:gd name="T20" fmla="*/ 2147483646 w 16"/>
              <a:gd name="T21" fmla="*/ 2147483646 h 142"/>
              <a:gd name="T22" fmla="*/ 2147483646 w 16"/>
              <a:gd name="T23" fmla="*/ 2147483646 h 142"/>
              <a:gd name="T24" fmla="*/ 2147483646 w 16"/>
              <a:gd name="T25" fmla="*/ 2147483646 h 142"/>
              <a:gd name="T26" fmla="*/ 2147483646 w 16"/>
              <a:gd name="T27" fmla="*/ 2147483646 h 142"/>
              <a:gd name="T28" fmla="*/ 2147483646 w 16"/>
              <a:gd name="T29" fmla="*/ 2147483646 h 142"/>
              <a:gd name="T30" fmla="*/ 2147483646 w 16"/>
              <a:gd name="T31" fmla="*/ 2147483646 h 142"/>
              <a:gd name="T32" fmla="*/ 2147483646 w 16"/>
              <a:gd name="T33" fmla="*/ 2147483646 h 14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6" h="142">
                <a:moveTo>
                  <a:pt x="16" y="5"/>
                </a:moveTo>
                <a:lnTo>
                  <a:pt x="16" y="5"/>
                </a:lnTo>
                <a:lnTo>
                  <a:pt x="16" y="2"/>
                </a:lnTo>
                <a:lnTo>
                  <a:pt x="13" y="0"/>
                </a:lnTo>
                <a:lnTo>
                  <a:pt x="10" y="2"/>
                </a:lnTo>
                <a:lnTo>
                  <a:pt x="8" y="5"/>
                </a:lnTo>
                <a:lnTo>
                  <a:pt x="0" y="137"/>
                </a:lnTo>
                <a:lnTo>
                  <a:pt x="2" y="140"/>
                </a:lnTo>
                <a:lnTo>
                  <a:pt x="5" y="142"/>
                </a:lnTo>
                <a:lnTo>
                  <a:pt x="8" y="140"/>
                </a:lnTo>
                <a:lnTo>
                  <a:pt x="10" y="137"/>
                </a:lnTo>
                <a:lnTo>
                  <a:pt x="16" y="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00" name="Freeform 187"/>
          <p:cNvSpPr>
            <a:spLocks/>
          </p:cNvSpPr>
          <p:nvPr userDrawn="1"/>
        </p:nvSpPr>
        <p:spPr bwMode="auto">
          <a:xfrm>
            <a:off x="8339138" y="5321300"/>
            <a:ext cx="57150" cy="219075"/>
          </a:xfrm>
          <a:custGeom>
            <a:avLst/>
            <a:gdLst>
              <a:gd name="T0" fmla="*/ 2147483646 w 36"/>
              <a:gd name="T1" fmla="*/ 2147483646 h 138"/>
              <a:gd name="T2" fmla="*/ 2147483646 w 36"/>
              <a:gd name="T3" fmla="*/ 2147483646 h 138"/>
              <a:gd name="T4" fmla="*/ 2147483646 w 36"/>
              <a:gd name="T5" fmla="*/ 0 h 138"/>
              <a:gd name="T6" fmla="*/ 2147483646 w 36"/>
              <a:gd name="T7" fmla="*/ 0 h 138"/>
              <a:gd name="T8" fmla="*/ 2147483646 w 36"/>
              <a:gd name="T9" fmla="*/ 0 h 138"/>
              <a:gd name="T10" fmla="*/ 2147483646 w 36"/>
              <a:gd name="T11" fmla="*/ 0 h 138"/>
              <a:gd name="T12" fmla="*/ 0 w 36"/>
              <a:gd name="T13" fmla="*/ 2147483646 h 138"/>
              <a:gd name="T14" fmla="*/ 0 w 36"/>
              <a:gd name="T15" fmla="*/ 2147483646 h 138"/>
              <a:gd name="T16" fmla="*/ 2147483646 w 36"/>
              <a:gd name="T17" fmla="*/ 2147483646 h 138"/>
              <a:gd name="T18" fmla="*/ 2147483646 w 36"/>
              <a:gd name="T19" fmla="*/ 2147483646 h 138"/>
              <a:gd name="T20" fmla="*/ 2147483646 w 36"/>
              <a:gd name="T21" fmla="*/ 2147483646 h 138"/>
              <a:gd name="T22" fmla="*/ 2147483646 w 36"/>
              <a:gd name="T23" fmla="*/ 2147483646 h 138"/>
              <a:gd name="T24" fmla="*/ 2147483646 w 36"/>
              <a:gd name="T25" fmla="*/ 2147483646 h 138"/>
              <a:gd name="T26" fmla="*/ 2147483646 w 36"/>
              <a:gd name="T27" fmla="*/ 2147483646 h 138"/>
              <a:gd name="T28" fmla="*/ 2147483646 w 36"/>
              <a:gd name="T29" fmla="*/ 2147483646 h 138"/>
              <a:gd name="T30" fmla="*/ 2147483646 w 36"/>
              <a:gd name="T31" fmla="*/ 2147483646 h 138"/>
              <a:gd name="T32" fmla="*/ 2147483646 w 36"/>
              <a:gd name="T33" fmla="*/ 2147483646 h 13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6" h="138">
                <a:moveTo>
                  <a:pt x="9" y="3"/>
                </a:moveTo>
                <a:lnTo>
                  <a:pt x="9" y="3"/>
                </a:lnTo>
                <a:lnTo>
                  <a:pt x="7" y="0"/>
                </a:lnTo>
                <a:lnTo>
                  <a:pt x="4" y="0"/>
                </a:lnTo>
                <a:lnTo>
                  <a:pt x="0" y="2"/>
                </a:lnTo>
                <a:lnTo>
                  <a:pt x="0" y="5"/>
                </a:lnTo>
                <a:lnTo>
                  <a:pt x="28" y="135"/>
                </a:lnTo>
                <a:lnTo>
                  <a:pt x="29" y="137"/>
                </a:lnTo>
                <a:lnTo>
                  <a:pt x="33" y="138"/>
                </a:lnTo>
                <a:lnTo>
                  <a:pt x="36" y="137"/>
                </a:lnTo>
                <a:lnTo>
                  <a:pt x="36" y="132"/>
                </a:lnTo>
                <a:lnTo>
                  <a:pt x="9" y="3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01" name="Freeform 188"/>
          <p:cNvSpPr>
            <a:spLocks/>
          </p:cNvSpPr>
          <p:nvPr userDrawn="1"/>
        </p:nvSpPr>
        <p:spPr bwMode="auto">
          <a:xfrm>
            <a:off x="8228013" y="5313363"/>
            <a:ext cx="73025" cy="214312"/>
          </a:xfrm>
          <a:custGeom>
            <a:avLst/>
            <a:gdLst>
              <a:gd name="T0" fmla="*/ 2147483646 w 46"/>
              <a:gd name="T1" fmla="*/ 2147483646 h 135"/>
              <a:gd name="T2" fmla="*/ 2147483646 w 46"/>
              <a:gd name="T3" fmla="*/ 2147483646 h 135"/>
              <a:gd name="T4" fmla="*/ 2147483646 w 46"/>
              <a:gd name="T5" fmla="*/ 2147483646 h 135"/>
              <a:gd name="T6" fmla="*/ 2147483646 w 46"/>
              <a:gd name="T7" fmla="*/ 0 h 135"/>
              <a:gd name="T8" fmla="*/ 2147483646 w 46"/>
              <a:gd name="T9" fmla="*/ 0 h 135"/>
              <a:gd name="T10" fmla="*/ 2147483646 w 46"/>
              <a:gd name="T11" fmla="*/ 0 h 135"/>
              <a:gd name="T12" fmla="*/ 2147483646 w 46"/>
              <a:gd name="T13" fmla="*/ 0 h 135"/>
              <a:gd name="T14" fmla="*/ 2147483646 w 46"/>
              <a:gd name="T15" fmla="*/ 2147483646 h 135"/>
              <a:gd name="T16" fmla="*/ 0 w 46"/>
              <a:gd name="T17" fmla="*/ 2147483646 h 135"/>
              <a:gd name="T18" fmla="*/ 0 w 46"/>
              <a:gd name="T19" fmla="*/ 2147483646 h 135"/>
              <a:gd name="T20" fmla="*/ 0 w 46"/>
              <a:gd name="T21" fmla="*/ 2147483646 h 135"/>
              <a:gd name="T22" fmla="*/ 2147483646 w 46"/>
              <a:gd name="T23" fmla="*/ 2147483646 h 135"/>
              <a:gd name="T24" fmla="*/ 2147483646 w 46"/>
              <a:gd name="T25" fmla="*/ 2147483646 h 135"/>
              <a:gd name="T26" fmla="*/ 2147483646 w 46"/>
              <a:gd name="T27" fmla="*/ 2147483646 h 135"/>
              <a:gd name="T28" fmla="*/ 2147483646 w 46"/>
              <a:gd name="T29" fmla="*/ 2147483646 h 135"/>
              <a:gd name="T30" fmla="*/ 2147483646 w 46"/>
              <a:gd name="T31" fmla="*/ 2147483646 h 135"/>
              <a:gd name="T32" fmla="*/ 2147483646 w 46"/>
              <a:gd name="T33" fmla="*/ 2147483646 h 13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6" h="135">
                <a:moveTo>
                  <a:pt x="46" y="5"/>
                </a:moveTo>
                <a:lnTo>
                  <a:pt x="46" y="5"/>
                </a:lnTo>
                <a:lnTo>
                  <a:pt x="46" y="2"/>
                </a:lnTo>
                <a:lnTo>
                  <a:pt x="43" y="0"/>
                </a:lnTo>
                <a:lnTo>
                  <a:pt x="40" y="0"/>
                </a:lnTo>
                <a:lnTo>
                  <a:pt x="38" y="4"/>
                </a:lnTo>
                <a:lnTo>
                  <a:pt x="0" y="131"/>
                </a:lnTo>
                <a:lnTo>
                  <a:pt x="0" y="134"/>
                </a:lnTo>
                <a:lnTo>
                  <a:pt x="3" y="135"/>
                </a:lnTo>
                <a:lnTo>
                  <a:pt x="6" y="135"/>
                </a:lnTo>
                <a:lnTo>
                  <a:pt x="8" y="132"/>
                </a:lnTo>
                <a:lnTo>
                  <a:pt x="46" y="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02" name="Freeform 189"/>
          <p:cNvSpPr>
            <a:spLocks/>
          </p:cNvSpPr>
          <p:nvPr userDrawn="1"/>
        </p:nvSpPr>
        <p:spPr bwMode="auto">
          <a:xfrm>
            <a:off x="8367713" y="5308600"/>
            <a:ext cx="100012" cy="206375"/>
          </a:xfrm>
          <a:custGeom>
            <a:avLst/>
            <a:gdLst>
              <a:gd name="T0" fmla="*/ 2147483646 w 63"/>
              <a:gd name="T1" fmla="*/ 2147483646 h 130"/>
              <a:gd name="T2" fmla="*/ 2147483646 w 63"/>
              <a:gd name="T3" fmla="*/ 2147483646 h 130"/>
              <a:gd name="T4" fmla="*/ 2147483646 w 63"/>
              <a:gd name="T5" fmla="*/ 0 h 130"/>
              <a:gd name="T6" fmla="*/ 2147483646 w 63"/>
              <a:gd name="T7" fmla="*/ 0 h 130"/>
              <a:gd name="T8" fmla="*/ 2147483646 w 63"/>
              <a:gd name="T9" fmla="*/ 0 h 130"/>
              <a:gd name="T10" fmla="*/ 2147483646 w 63"/>
              <a:gd name="T11" fmla="*/ 0 h 130"/>
              <a:gd name="T12" fmla="*/ 0 w 63"/>
              <a:gd name="T13" fmla="*/ 2147483646 h 130"/>
              <a:gd name="T14" fmla="*/ 0 w 63"/>
              <a:gd name="T15" fmla="*/ 2147483646 h 130"/>
              <a:gd name="T16" fmla="*/ 2147483646 w 63"/>
              <a:gd name="T17" fmla="*/ 2147483646 h 130"/>
              <a:gd name="T18" fmla="*/ 2147483646 w 63"/>
              <a:gd name="T19" fmla="*/ 2147483646 h 130"/>
              <a:gd name="T20" fmla="*/ 2147483646 w 63"/>
              <a:gd name="T21" fmla="*/ 2147483646 h 130"/>
              <a:gd name="T22" fmla="*/ 2147483646 w 63"/>
              <a:gd name="T23" fmla="*/ 2147483646 h 130"/>
              <a:gd name="T24" fmla="*/ 2147483646 w 63"/>
              <a:gd name="T25" fmla="*/ 2147483646 h 130"/>
              <a:gd name="T26" fmla="*/ 2147483646 w 63"/>
              <a:gd name="T27" fmla="*/ 2147483646 h 130"/>
              <a:gd name="T28" fmla="*/ 2147483646 w 63"/>
              <a:gd name="T29" fmla="*/ 2147483646 h 130"/>
              <a:gd name="T30" fmla="*/ 2147483646 w 63"/>
              <a:gd name="T31" fmla="*/ 2147483646 h 130"/>
              <a:gd name="T32" fmla="*/ 2147483646 w 63"/>
              <a:gd name="T33" fmla="*/ 2147483646 h 13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3" h="130">
                <a:moveTo>
                  <a:pt x="8" y="3"/>
                </a:moveTo>
                <a:lnTo>
                  <a:pt x="8" y="3"/>
                </a:lnTo>
                <a:lnTo>
                  <a:pt x="5" y="0"/>
                </a:lnTo>
                <a:lnTo>
                  <a:pt x="2" y="0"/>
                </a:lnTo>
                <a:lnTo>
                  <a:pt x="0" y="3"/>
                </a:lnTo>
                <a:lnTo>
                  <a:pt x="0" y="7"/>
                </a:lnTo>
                <a:lnTo>
                  <a:pt x="53" y="129"/>
                </a:lnTo>
                <a:lnTo>
                  <a:pt x="56" y="130"/>
                </a:lnTo>
                <a:lnTo>
                  <a:pt x="60" y="130"/>
                </a:lnTo>
                <a:lnTo>
                  <a:pt x="63" y="127"/>
                </a:lnTo>
                <a:lnTo>
                  <a:pt x="61" y="124"/>
                </a:lnTo>
                <a:lnTo>
                  <a:pt x="8" y="3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03" name="Freeform 190"/>
          <p:cNvSpPr>
            <a:spLocks/>
          </p:cNvSpPr>
          <p:nvPr userDrawn="1"/>
        </p:nvSpPr>
        <p:spPr bwMode="auto">
          <a:xfrm>
            <a:off x="8174038" y="5287963"/>
            <a:ext cx="101600" cy="204787"/>
          </a:xfrm>
          <a:custGeom>
            <a:avLst/>
            <a:gdLst>
              <a:gd name="T0" fmla="*/ 2147483646 w 64"/>
              <a:gd name="T1" fmla="*/ 2147483646 h 129"/>
              <a:gd name="T2" fmla="*/ 2147483646 w 64"/>
              <a:gd name="T3" fmla="*/ 2147483646 h 129"/>
              <a:gd name="T4" fmla="*/ 2147483646 w 64"/>
              <a:gd name="T5" fmla="*/ 2147483646 h 129"/>
              <a:gd name="T6" fmla="*/ 2147483646 w 64"/>
              <a:gd name="T7" fmla="*/ 0 h 129"/>
              <a:gd name="T8" fmla="*/ 2147483646 w 64"/>
              <a:gd name="T9" fmla="*/ 0 h 129"/>
              <a:gd name="T10" fmla="*/ 2147483646 w 64"/>
              <a:gd name="T11" fmla="*/ 0 h 129"/>
              <a:gd name="T12" fmla="*/ 2147483646 w 64"/>
              <a:gd name="T13" fmla="*/ 0 h 129"/>
              <a:gd name="T14" fmla="*/ 2147483646 w 64"/>
              <a:gd name="T15" fmla="*/ 2147483646 h 129"/>
              <a:gd name="T16" fmla="*/ 0 w 64"/>
              <a:gd name="T17" fmla="*/ 2147483646 h 129"/>
              <a:gd name="T18" fmla="*/ 0 w 64"/>
              <a:gd name="T19" fmla="*/ 2147483646 h 129"/>
              <a:gd name="T20" fmla="*/ 0 w 64"/>
              <a:gd name="T21" fmla="*/ 2147483646 h 129"/>
              <a:gd name="T22" fmla="*/ 2147483646 w 64"/>
              <a:gd name="T23" fmla="*/ 2147483646 h 129"/>
              <a:gd name="T24" fmla="*/ 2147483646 w 64"/>
              <a:gd name="T25" fmla="*/ 2147483646 h 129"/>
              <a:gd name="T26" fmla="*/ 2147483646 w 64"/>
              <a:gd name="T27" fmla="*/ 2147483646 h 129"/>
              <a:gd name="T28" fmla="*/ 2147483646 w 64"/>
              <a:gd name="T29" fmla="*/ 2147483646 h 129"/>
              <a:gd name="T30" fmla="*/ 2147483646 w 64"/>
              <a:gd name="T31" fmla="*/ 2147483646 h 129"/>
              <a:gd name="T32" fmla="*/ 2147483646 w 64"/>
              <a:gd name="T33" fmla="*/ 2147483646 h 12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4" h="129">
                <a:moveTo>
                  <a:pt x="64" y="7"/>
                </a:moveTo>
                <a:lnTo>
                  <a:pt x="64" y="7"/>
                </a:lnTo>
                <a:lnTo>
                  <a:pt x="64" y="3"/>
                </a:lnTo>
                <a:lnTo>
                  <a:pt x="61" y="0"/>
                </a:lnTo>
                <a:lnTo>
                  <a:pt x="58" y="0"/>
                </a:lnTo>
                <a:lnTo>
                  <a:pt x="56" y="3"/>
                </a:lnTo>
                <a:lnTo>
                  <a:pt x="0" y="122"/>
                </a:lnTo>
                <a:lnTo>
                  <a:pt x="0" y="127"/>
                </a:lnTo>
                <a:lnTo>
                  <a:pt x="2" y="129"/>
                </a:lnTo>
                <a:lnTo>
                  <a:pt x="5" y="129"/>
                </a:lnTo>
                <a:lnTo>
                  <a:pt x="8" y="127"/>
                </a:lnTo>
                <a:lnTo>
                  <a:pt x="64" y="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04" name="Freeform 191"/>
          <p:cNvSpPr>
            <a:spLocks/>
          </p:cNvSpPr>
          <p:nvPr userDrawn="1"/>
        </p:nvSpPr>
        <p:spPr bwMode="auto">
          <a:xfrm>
            <a:off x="8123238" y="5262563"/>
            <a:ext cx="142875" cy="180975"/>
          </a:xfrm>
          <a:custGeom>
            <a:avLst/>
            <a:gdLst>
              <a:gd name="T0" fmla="*/ 2147483646 w 90"/>
              <a:gd name="T1" fmla="*/ 2147483646 h 114"/>
              <a:gd name="T2" fmla="*/ 2147483646 w 90"/>
              <a:gd name="T3" fmla="*/ 2147483646 h 114"/>
              <a:gd name="T4" fmla="*/ 2147483646 w 90"/>
              <a:gd name="T5" fmla="*/ 2147483646 h 114"/>
              <a:gd name="T6" fmla="*/ 2147483646 w 90"/>
              <a:gd name="T7" fmla="*/ 0 h 114"/>
              <a:gd name="T8" fmla="*/ 2147483646 w 90"/>
              <a:gd name="T9" fmla="*/ 0 h 114"/>
              <a:gd name="T10" fmla="*/ 2147483646 w 90"/>
              <a:gd name="T11" fmla="*/ 0 h 114"/>
              <a:gd name="T12" fmla="*/ 2147483646 w 90"/>
              <a:gd name="T13" fmla="*/ 0 h 114"/>
              <a:gd name="T14" fmla="*/ 2147483646 w 90"/>
              <a:gd name="T15" fmla="*/ 2147483646 h 114"/>
              <a:gd name="T16" fmla="*/ 2147483646 w 90"/>
              <a:gd name="T17" fmla="*/ 2147483646 h 114"/>
              <a:gd name="T18" fmla="*/ 2147483646 w 90"/>
              <a:gd name="T19" fmla="*/ 2147483646 h 114"/>
              <a:gd name="T20" fmla="*/ 0 w 90"/>
              <a:gd name="T21" fmla="*/ 2147483646 h 114"/>
              <a:gd name="T22" fmla="*/ 2147483646 w 90"/>
              <a:gd name="T23" fmla="*/ 2147483646 h 114"/>
              <a:gd name="T24" fmla="*/ 2147483646 w 90"/>
              <a:gd name="T25" fmla="*/ 2147483646 h 114"/>
              <a:gd name="T26" fmla="*/ 2147483646 w 90"/>
              <a:gd name="T27" fmla="*/ 2147483646 h 114"/>
              <a:gd name="T28" fmla="*/ 2147483646 w 90"/>
              <a:gd name="T29" fmla="*/ 2147483646 h 114"/>
              <a:gd name="T30" fmla="*/ 2147483646 w 90"/>
              <a:gd name="T31" fmla="*/ 2147483646 h 114"/>
              <a:gd name="T32" fmla="*/ 2147483646 w 90"/>
              <a:gd name="T33" fmla="*/ 2147483646 h 11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90" h="114">
                <a:moveTo>
                  <a:pt x="88" y="7"/>
                </a:moveTo>
                <a:lnTo>
                  <a:pt x="88" y="7"/>
                </a:lnTo>
                <a:lnTo>
                  <a:pt x="90" y="3"/>
                </a:lnTo>
                <a:lnTo>
                  <a:pt x="87" y="0"/>
                </a:lnTo>
                <a:lnTo>
                  <a:pt x="83" y="0"/>
                </a:lnTo>
                <a:lnTo>
                  <a:pt x="82" y="2"/>
                </a:lnTo>
                <a:lnTo>
                  <a:pt x="1" y="108"/>
                </a:lnTo>
                <a:lnTo>
                  <a:pt x="0" y="111"/>
                </a:lnTo>
                <a:lnTo>
                  <a:pt x="1" y="113"/>
                </a:lnTo>
                <a:lnTo>
                  <a:pt x="5" y="114"/>
                </a:lnTo>
                <a:lnTo>
                  <a:pt x="8" y="113"/>
                </a:lnTo>
                <a:lnTo>
                  <a:pt x="88" y="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05" name="Freeform 192"/>
          <p:cNvSpPr>
            <a:spLocks/>
          </p:cNvSpPr>
          <p:nvPr userDrawn="1"/>
        </p:nvSpPr>
        <p:spPr bwMode="auto">
          <a:xfrm>
            <a:off x="8078788" y="5233988"/>
            <a:ext cx="179387" cy="141287"/>
          </a:xfrm>
          <a:custGeom>
            <a:avLst/>
            <a:gdLst>
              <a:gd name="T0" fmla="*/ 2147483646 w 113"/>
              <a:gd name="T1" fmla="*/ 2147483646 h 89"/>
              <a:gd name="T2" fmla="*/ 2147483646 w 113"/>
              <a:gd name="T3" fmla="*/ 2147483646 h 89"/>
              <a:gd name="T4" fmla="*/ 2147483646 w 113"/>
              <a:gd name="T5" fmla="*/ 2147483646 h 89"/>
              <a:gd name="T6" fmla="*/ 2147483646 w 113"/>
              <a:gd name="T7" fmla="*/ 2147483646 h 89"/>
              <a:gd name="T8" fmla="*/ 2147483646 w 113"/>
              <a:gd name="T9" fmla="*/ 2147483646 h 89"/>
              <a:gd name="T10" fmla="*/ 2147483646 w 113"/>
              <a:gd name="T11" fmla="*/ 2147483646 h 89"/>
              <a:gd name="T12" fmla="*/ 2147483646 w 113"/>
              <a:gd name="T13" fmla="*/ 0 h 89"/>
              <a:gd name="T14" fmla="*/ 2147483646 w 113"/>
              <a:gd name="T15" fmla="*/ 0 h 89"/>
              <a:gd name="T16" fmla="*/ 2147483646 w 113"/>
              <a:gd name="T17" fmla="*/ 2147483646 h 89"/>
              <a:gd name="T18" fmla="*/ 2147483646 w 113"/>
              <a:gd name="T19" fmla="*/ 2147483646 h 89"/>
              <a:gd name="T20" fmla="*/ 0 w 113"/>
              <a:gd name="T21" fmla="*/ 2147483646 h 89"/>
              <a:gd name="T22" fmla="*/ 0 w 113"/>
              <a:gd name="T23" fmla="*/ 2147483646 h 89"/>
              <a:gd name="T24" fmla="*/ 0 w 113"/>
              <a:gd name="T25" fmla="*/ 2147483646 h 89"/>
              <a:gd name="T26" fmla="*/ 0 w 113"/>
              <a:gd name="T27" fmla="*/ 2147483646 h 89"/>
              <a:gd name="T28" fmla="*/ 2147483646 w 113"/>
              <a:gd name="T29" fmla="*/ 2147483646 h 89"/>
              <a:gd name="T30" fmla="*/ 2147483646 w 113"/>
              <a:gd name="T31" fmla="*/ 2147483646 h 89"/>
              <a:gd name="T32" fmla="*/ 2147483646 w 113"/>
              <a:gd name="T33" fmla="*/ 2147483646 h 8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13" h="89">
                <a:moveTo>
                  <a:pt x="111" y="9"/>
                </a:moveTo>
                <a:lnTo>
                  <a:pt x="111" y="9"/>
                </a:lnTo>
                <a:lnTo>
                  <a:pt x="113" y="5"/>
                </a:lnTo>
                <a:lnTo>
                  <a:pt x="111" y="2"/>
                </a:lnTo>
                <a:lnTo>
                  <a:pt x="110" y="0"/>
                </a:lnTo>
                <a:lnTo>
                  <a:pt x="107" y="0"/>
                </a:lnTo>
                <a:lnTo>
                  <a:pt x="2" y="81"/>
                </a:lnTo>
                <a:lnTo>
                  <a:pt x="0" y="84"/>
                </a:lnTo>
                <a:lnTo>
                  <a:pt x="0" y="87"/>
                </a:lnTo>
                <a:lnTo>
                  <a:pt x="4" y="89"/>
                </a:lnTo>
                <a:lnTo>
                  <a:pt x="7" y="87"/>
                </a:lnTo>
                <a:lnTo>
                  <a:pt x="111" y="9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06" name="Freeform 193"/>
          <p:cNvSpPr>
            <a:spLocks/>
          </p:cNvSpPr>
          <p:nvPr userDrawn="1"/>
        </p:nvSpPr>
        <p:spPr bwMode="auto">
          <a:xfrm>
            <a:off x="8388350" y="5291138"/>
            <a:ext cx="147638" cy="176212"/>
          </a:xfrm>
          <a:custGeom>
            <a:avLst/>
            <a:gdLst>
              <a:gd name="T0" fmla="*/ 2147483646 w 93"/>
              <a:gd name="T1" fmla="*/ 2147483646 h 111"/>
              <a:gd name="T2" fmla="*/ 2147483646 w 93"/>
              <a:gd name="T3" fmla="*/ 2147483646 h 111"/>
              <a:gd name="T4" fmla="*/ 2147483646 w 93"/>
              <a:gd name="T5" fmla="*/ 0 h 111"/>
              <a:gd name="T6" fmla="*/ 2147483646 w 93"/>
              <a:gd name="T7" fmla="*/ 0 h 111"/>
              <a:gd name="T8" fmla="*/ 2147483646 w 93"/>
              <a:gd name="T9" fmla="*/ 0 h 111"/>
              <a:gd name="T10" fmla="*/ 2147483646 w 93"/>
              <a:gd name="T11" fmla="*/ 0 h 111"/>
              <a:gd name="T12" fmla="*/ 0 w 93"/>
              <a:gd name="T13" fmla="*/ 2147483646 h 111"/>
              <a:gd name="T14" fmla="*/ 0 w 93"/>
              <a:gd name="T15" fmla="*/ 2147483646 h 111"/>
              <a:gd name="T16" fmla="*/ 2147483646 w 93"/>
              <a:gd name="T17" fmla="*/ 2147483646 h 111"/>
              <a:gd name="T18" fmla="*/ 2147483646 w 93"/>
              <a:gd name="T19" fmla="*/ 2147483646 h 111"/>
              <a:gd name="T20" fmla="*/ 2147483646 w 93"/>
              <a:gd name="T21" fmla="*/ 2147483646 h 111"/>
              <a:gd name="T22" fmla="*/ 2147483646 w 93"/>
              <a:gd name="T23" fmla="*/ 2147483646 h 111"/>
              <a:gd name="T24" fmla="*/ 2147483646 w 93"/>
              <a:gd name="T25" fmla="*/ 2147483646 h 111"/>
              <a:gd name="T26" fmla="*/ 2147483646 w 93"/>
              <a:gd name="T27" fmla="*/ 2147483646 h 111"/>
              <a:gd name="T28" fmla="*/ 2147483646 w 93"/>
              <a:gd name="T29" fmla="*/ 2147483646 h 111"/>
              <a:gd name="T30" fmla="*/ 2147483646 w 93"/>
              <a:gd name="T31" fmla="*/ 2147483646 h 111"/>
              <a:gd name="T32" fmla="*/ 2147483646 w 93"/>
              <a:gd name="T33" fmla="*/ 2147483646 h 11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93" h="111">
                <a:moveTo>
                  <a:pt x="8" y="1"/>
                </a:moveTo>
                <a:lnTo>
                  <a:pt x="8" y="1"/>
                </a:lnTo>
                <a:lnTo>
                  <a:pt x="5" y="0"/>
                </a:lnTo>
                <a:lnTo>
                  <a:pt x="2" y="0"/>
                </a:lnTo>
                <a:lnTo>
                  <a:pt x="0" y="3"/>
                </a:lnTo>
                <a:lnTo>
                  <a:pt x="0" y="6"/>
                </a:lnTo>
                <a:lnTo>
                  <a:pt x="85" y="109"/>
                </a:lnTo>
                <a:lnTo>
                  <a:pt x="88" y="111"/>
                </a:lnTo>
                <a:lnTo>
                  <a:pt x="92" y="109"/>
                </a:lnTo>
                <a:lnTo>
                  <a:pt x="93" y="106"/>
                </a:lnTo>
                <a:lnTo>
                  <a:pt x="93" y="103"/>
                </a:lnTo>
                <a:lnTo>
                  <a:pt x="8" y="1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07" name="Freeform 194"/>
          <p:cNvSpPr>
            <a:spLocks/>
          </p:cNvSpPr>
          <p:nvPr userDrawn="1"/>
        </p:nvSpPr>
        <p:spPr bwMode="auto">
          <a:xfrm>
            <a:off x="8405813" y="5260975"/>
            <a:ext cx="176212" cy="147638"/>
          </a:xfrm>
          <a:custGeom>
            <a:avLst/>
            <a:gdLst>
              <a:gd name="T0" fmla="*/ 2147483646 w 111"/>
              <a:gd name="T1" fmla="*/ 0 h 93"/>
              <a:gd name="T2" fmla="*/ 2147483646 w 111"/>
              <a:gd name="T3" fmla="*/ 0 h 93"/>
              <a:gd name="T4" fmla="*/ 2147483646 w 111"/>
              <a:gd name="T5" fmla="*/ 0 h 93"/>
              <a:gd name="T6" fmla="*/ 2147483646 w 111"/>
              <a:gd name="T7" fmla="*/ 2147483646 h 93"/>
              <a:gd name="T8" fmla="*/ 2147483646 w 111"/>
              <a:gd name="T9" fmla="*/ 2147483646 h 93"/>
              <a:gd name="T10" fmla="*/ 2147483646 w 111"/>
              <a:gd name="T11" fmla="*/ 2147483646 h 93"/>
              <a:gd name="T12" fmla="*/ 0 w 111"/>
              <a:gd name="T13" fmla="*/ 2147483646 h 93"/>
              <a:gd name="T14" fmla="*/ 2147483646 w 111"/>
              <a:gd name="T15" fmla="*/ 2147483646 h 93"/>
              <a:gd name="T16" fmla="*/ 2147483646 w 111"/>
              <a:gd name="T17" fmla="*/ 2147483646 h 93"/>
              <a:gd name="T18" fmla="*/ 2147483646 w 111"/>
              <a:gd name="T19" fmla="*/ 2147483646 h 93"/>
              <a:gd name="T20" fmla="*/ 2147483646 w 111"/>
              <a:gd name="T21" fmla="*/ 2147483646 h 93"/>
              <a:gd name="T22" fmla="*/ 2147483646 w 111"/>
              <a:gd name="T23" fmla="*/ 2147483646 h 93"/>
              <a:gd name="T24" fmla="*/ 2147483646 w 111"/>
              <a:gd name="T25" fmla="*/ 2147483646 h 93"/>
              <a:gd name="T26" fmla="*/ 2147483646 w 111"/>
              <a:gd name="T27" fmla="*/ 2147483646 h 93"/>
              <a:gd name="T28" fmla="*/ 2147483646 w 111"/>
              <a:gd name="T29" fmla="*/ 2147483646 h 93"/>
              <a:gd name="T30" fmla="*/ 2147483646 w 111"/>
              <a:gd name="T31" fmla="*/ 2147483646 h 93"/>
              <a:gd name="T32" fmla="*/ 2147483646 w 111"/>
              <a:gd name="T33" fmla="*/ 0 h 9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11" h="93">
                <a:moveTo>
                  <a:pt x="8" y="0"/>
                </a:moveTo>
                <a:lnTo>
                  <a:pt x="8" y="0"/>
                </a:lnTo>
                <a:lnTo>
                  <a:pt x="5" y="0"/>
                </a:lnTo>
                <a:lnTo>
                  <a:pt x="2" y="1"/>
                </a:lnTo>
                <a:lnTo>
                  <a:pt x="0" y="4"/>
                </a:lnTo>
                <a:lnTo>
                  <a:pt x="2" y="8"/>
                </a:lnTo>
                <a:lnTo>
                  <a:pt x="105" y="91"/>
                </a:lnTo>
                <a:lnTo>
                  <a:pt x="108" y="93"/>
                </a:lnTo>
                <a:lnTo>
                  <a:pt x="111" y="91"/>
                </a:lnTo>
                <a:lnTo>
                  <a:pt x="111" y="88"/>
                </a:lnTo>
                <a:lnTo>
                  <a:pt x="110" y="85"/>
                </a:lnTo>
                <a:lnTo>
                  <a:pt x="8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08" name="Freeform 195"/>
          <p:cNvSpPr>
            <a:spLocks/>
          </p:cNvSpPr>
          <p:nvPr userDrawn="1"/>
        </p:nvSpPr>
        <p:spPr bwMode="auto">
          <a:xfrm>
            <a:off x="8405813" y="5229225"/>
            <a:ext cx="201612" cy="107950"/>
          </a:xfrm>
          <a:custGeom>
            <a:avLst/>
            <a:gdLst>
              <a:gd name="T0" fmla="*/ 2147483646 w 127"/>
              <a:gd name="T1" fmla="*/ 0 h 68"/>
              <a:gd name="T2" fmla="*/ 2147483646 w 127"/>
              <a:gd name="T3" fmla="*/ 0 h 68"/>
              <a:gd name="T4" fmla="*/ 2147483646 w 127"/>
              <a:gd name="T5" fmla="*/ 0 h 68"/>
              <a:gd name="T6" fmla="*/ 0 w 127"/>
              <a:gd name="T7" fmla="*/ 2147483646 h 68"/>
              <a:gd name="T8" fmla="*/ 0 w 127"/>
              <a:gd name="T9" fmla="*/ 2147483646 h 68"/>
              <a:gd name="T10" fmla="*/ 0 w 127"/>
              <a:gd name="T11" fmla="*/ 2147483646 h 68"/>
              <a:gd name="T12" fmla="*/ 0 w 127"/>
              <a:gd name="T13" fmla="*/ 2147483646 h 68"/>
              <a:gd name="T14" fmla="*/ 2147483646 w 127"/>
              <a:gd name="T15" fmla="*/ 2147483646 h 68"/>
              <a:gd name="T16" fmla="*/ 2147483646 w 127"/>
              <a:gd name="T17" fmla="*/ 2147483646 h 68"/>
              <a:gd name="T18" fmla="*/ 2147483646 w 127"/>
              <a:gd name="T19" fmla="*/ 2147483646 h 68"/>
              <a:gd name="T20" fmla="*/ 2147483646 w 127"/>
              <a:gd name="T21" fmla="*/ 2147483646 h 68"/>
              <a:gd name="T22" fmla="*/ 2147483646 w 127"/>
              <a:gd name="T23" fmla="*/ 2147483646 h 68"/>
              <a:gd name="T24" fmla="*/ 2147483646 w 127"/>
              <a:gd name="T25" fmla="*/ 2147483646 h 68"/>
              <a:gd name="T26" fmla="*/ 2147483646 w 127"/>
              <a:gd name="T27" fmla="*/ 2147483646 h 68"/>
              <a:gd name="T28" fmla="*/ 2147483646 w 127"/>
              <a:gd name="T29" fmla="*/ 2147483646 h 68"/>
              <a:gd name="T30" fmla="*/ 2147483646 w 127"/>
              <a:gd name="T31" fmla="*/ 2147483646 h 68"/>
              <a:gd name="T32" fmla="*/ 2147483646 w 127"/>
              <a:gd name="T33" fmla="*/ 0 h 6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7" h="68">
                <a:moveTo>
                  <a:pt x="7" y="0"/>
                </a:moveTo>
                <a:lnTo>
                  <a:pt x="7" y="0"/>
                </a:ln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2" y="8"/>
                </a:lnTo>
                <a:lnTo>
                  <a:pt x="121" y="68"/>
                </a:lnTo>
                <a:lnTo>
                  <a:pt x="124" y="68"/>
                </a:lnTo>
                <a:lnTo>
                  <a:pt x="127" y="66"/>
                </a:lnTo>
                <a:lnTo>
                  <a:pt x="127" y="63"/>
                </a:lnTo>
                <a:lnTo>
                  <a:pt x="126" y="60"/>
                </a:lnTo>
                <a:lnTo>
                  <a:pt x="7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09" name="Freeform 196"/>
          <p:cNvSpPr>
            <a:spLocks/>
          </p:cNvSpPr>
          <p:nvPr userDrawn="1"/>
        </p:nvSpPr>
        <p:spPr bwMode="auto">
          <a:xfrm>
            <a:off x="8397875" y="5203825"/>
            <a:ext cx="217488" cy="66675"/>
          </a:xfrm>
          <a:custGeom>
            <a:avLst/>
            <a:gdLst>
              <a:gd name="T0" fmla="*/ 2147483646 w 137"/>
              <a:gd name="T1" fmla="*/ 0 h 42"/>
              <a:gd name="T2" fmla="*/ 2147483646 w 137"/>
              <a:gd name="T3" fmla="*/ 0 h 42"/>
              <a:gd name="T4" fmla="*/ 2147483646 w 137"/>
              <a:gd name="T5" fmla="*/ 2147483646 h 42"/>
              <a:gd name="T6" fmla="*/ 0 w 137"/>
              <a:gd name="T7" fmla="*/ 2147483646 h 42"/>
              <a:gd name="T8" fmla="*/ 0 w 137"/>
              <a:gd name="T9" fmla="*/ 2147483646 h 42"/>
              <a:gd name="T10" fmla="*/ 0 w 137"/>
              <a:gd name="T11" fmla="*/ 2147483646 h 42"/>
              <a:gd name="T12" fmla="*/ 0 w 137"/>
              <a:gd name="T13" fmla="*/ 2147483646 h 42"/>
              <a:gd name="T14" fmla="*/ 2147483646 w 137"/>
              <a:gd name="T15" fmla="*/ 2147483646 h 42"/>
              <a:gd name="T16" fmla="*/ 2147483646 w 137"/>
              <a:gd name="T17" fmla="*/ 2147483646 h 42"/>
              <a:gd name="T18" fmla="*/ 2147483646 w 137"/>
              <a:gd name="T19" fmla="*/ 2147483646 h 42"/>
              <a:gd name="T20" fmla="*/ 2147483646 w 137"/>
              <a:gd name="T21" fmla="*/ 2147483646 h 42"/>
              <a:gd name="T22" fmla="*/ 2147483646 w 137"/>
              <a:gd name="T23" fmla="*/ 2147483646 h 42"/>
              <a:gd name="T24" fmla="*/ 2147483646 w 137"/>
              <a:gd name="T25" fmla="*/ 2147483646 h 42"/>
              <a:gd name="T26" fmla="*/ 2147483646 w 137"/>
              <a:gd name="T27" fmla="*/ 2147483646 h 42"/>
              <a:gd name="T28" fmla="*/ 2147483646 w 137"/>
              <a:gd name="T29" fmla="*/ 2147483646 h 42"/>
              <a:gd name="T30" fmla="*/ 2147483646 w 137"/>
              <a:gd name="T31" fmla="*/ 2147483646 h 42"/>
              <a:gd name="T32" fmla="*/ 2147483646 w 137"/>
              <a:gd name="T33" fmla="*/ 0 h 4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7" h="42">
                <a:moveTo>
                  <a:pt x="5" y="0"/>
                </a:moveTo>
                <a:lnTo>
                  <a:pt x="5" y="0"/>
                </a:lnTo>
                <a:lnTo>
                  <a:pt x="2" y="2"/>
                </a:lnTo>
                <a:lnTo>
                  <a:pt x="0" y="3"/>
                </a:lnTo>
                <a:lnTo>
                  <a:pt x="0" y="7"/>
                </a:lnTo>
                <a:lnTo>
                  <a:pt x="4" y="10"/>
                </a:lnTo>
                <a:lnTo>
                  <a:pt x="132" y="42"/>
                </a:lnTo>
                <a:lnTo>
                  <a:pt x="136" y="40"/>
                </a:lnTo>
                <a:lnTo>
                  <a:pt x="137" y="39"/>
                </a:lnTo>
                <a:lnTo>
                  <a:pt x="137" y="36"/>
                </a:lnTo>
                <a:lnTo>
                  <a:pt x="134" y="32"/>
                </a:lnTo>
                <a:lnTo>
                  <a:pt x="5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10" name="Freeform 197"/>
          <p:cNvSpPr>
            <a:spLocks/>
          </p:cNvSpPr>
          <p:nvPr userDrawn="1"/>
        </p:nvSpPr>
        <p:spPr bwMode="auto">
          <a:xfrm>
            <a:off x="6481763" y="4749800"/>
            <a:ext cx="163512" cy="160338"/>
          </a:xfrm>
          <a:custGeom>
            <a:avLst/>
            <a:gdLst>
              <a:gd name="T0" fmla="*/ 2147483646 w 103"/>
              <a:gd name="T1" fmla="*/ 2147483646 h 101"/>
              <a:gd name="T2" fmla="*/ 2147483646 w 103"/>
              <a:gd name="T3" fmla="*/ 2147483646 h 101"/>
              <a:gd name="T4" fmla="*/ 2147483646 w 103"/>
              <a:gd name="T5" fmla="*/ 2147483646 h 101"/>
              <a:gd name="T6" fmla="*/ 2147483646 w 103"/>
              <a:gd name="T7" fmla="*/ 2147483646 h 101"/>
              <a:gd name="T8" fmla="*/ 2147483646 w 103"/>
              <a:gd name="T9" fmla="*/ 2147483646 h 101"/>
              <a:gd name="T10" fmla="*/ 2147483646 w 103"/>
              <a:gd name="T11" fmla="*/ 2147483646 h 101"/>
              <a:gd name="T12" fmla="*/ 2147483646 w 103"/>
              <a:gd name="T13" fmla="*/ 2147483646 h 101"/>
              <a:gd name="T14" fmla="*/ 2147483646 w 103"/>
              <a:gd name="T15" fmla="*/ 2147483646 h 101"/>
              <a:gd name="T16" fmla="*/ 2147483646 w 103"/>
              <a:gd name="T17" fmla="*/ 2147483646 h 101"/>
              <a:gd name="T18" fmla="*/ 2147483646 w 103"/>
              <a:gd name="T19" fmla="*/ 2147483646 h 101"/>
              <a:gd name="T20" fmla="*/ 2147483646 w 103"/>
              <a:gd name="T21" fmla="*/ 2147483646 h 101"/>
              <a:gd name="T22" fmla="*/ 2147483646 w 103"/>
              <a:gd name="T23" fmla="*/ 2147483646 h 101"/>
              <a:gd name="T24" fmla="*/ 2147483646 w 103"/>
              <a:gd name="T25" fmla="*/ 2147483646 h 101"/>
              <a:gd name="T26" fmla="*/ 2147483646 w 103"/>
              <a:gd name="T27" fmla="*/ 2147483646 h 101"/>
              <a:gd name="T28" fmla="*/ 2147483646 w 103"/>
              <a:gd name="T29" fmla="*/ 2147483646 h 101"/>
              <a:gd name="T30" fmla="*/ 2147483646 w 103"/>
              <a:gd name="T31" fmla="*/ 2147483646 h 101"/>
              <a:gd name="T32" fmla="*/ 2147483646 w 103"/>
              <a:gd name="T33" fmla="*/ 2147483646 h 101"/>
              <a:gd name="T34" fmla="*/ 2147483646 w 103"/>
              <a:gd name="T35" fmla="*/ 2147483646 h 101"/>
              <a:gd name="T36" fmla="*/ 2147483646 w 103"/>
              <a:gd name="T37" fmla="*/ 2147483646 h 101"/>
              <a:gd name="T38" fmla="*/ 2147483646 w 103"/>
              <a:gd name="T39" fmla="*/ 2147483646 h 101"/>
              <a:gd name="T40" fmla="*/ 0 w 103"/>
              <a:gd name="T41" fmla="*/ 2147483646 h 101"/>
              <a:gd name="T42" fmla="*/ 0 w 103"/>
              <a:gd name="T43" fmla="*/ 2147483646 h 101"/>
              <a:gd name="T44" fmla="*/ 2147483646 w 103"/>
              <a:gd name="T45" fmla="*/ 2147483646 h 101"/>
              <a:gd name="T46" fmla="*/ 2147483646 w 103"/>
              <a:gd name="T47" fmla="*/ 2147483646 h 101"/>
              <a:gd name="T48" fmla="*/ 2147483646 w 103"/>
              <a:gd name="T49" fmla="*/ 2147483646 h 101"/>
              <a:gd name="T50" fmla="*/ 2147483646 w 103"/>
              <a:gd name="T51" fmla="*/ 2147483646 h 101"/>
              <a:gd name="T52" fmla="*/ 2147483646 w 103"/>
              <a:gd name="T53" fmla="*/ 2147483646 h 101"/>
              <a:gd name="T54" fmla="*/ 2147483646 w 103"/>
              <a:gd name="T55" fmla="*/ 2147483646 h 101"/>
              <a:gd name="T56" fmla="*/ 2147483646 w 103"/>
              <a:gd name="T57" fmla="*/ 2147483646 h 101"/>
              <a:gd name="T58" fmla="*/ 2147483646 w 103"/>
              <a:gd name="T59" fmla="*/ 0 h 101"/>
              <a:gd name="T60" fmla="*/ 2147483646 w 103"/>
              <a:gd name="T61" fmla="*/ 0 h 101"/>
              <a:gd name="T62" fmla="*/ 2147483646 w 103"/>
              <a:gd name="T63" fmla="*/ 2147483646 h 101"/>
              <a:gd name="T64" fmla="*/ 2147483646 w 103"/>
              <a:gd name="T65" fmla="*/ 2147483646 h 101"/>
              <a:gd name="T66" fmla="*/ 2147483646 w 103"/>
              <a:gd name="T67" fmla="*/ 2147483646 h 101"/>
              <a:gd name="T68" fmla="*/ 2147483646 w 103"/>
              <a:gd name="T69" fmla="*/ 2147483646 h 101"/>
              <a:gd name="T70" fmla="*/ 2147483646 w 103"/>
              <a:gd name="T71" fmla="*/ 2147483646 h 101"/>
              <a:gd name="T72" fmla="*/ 2147483646 w 103"/>
              <a:gd name="T73" fmla="*/ 2147483646 h 101"/>
              <a:gd name="T74" fmla="*/ 2147483646 w 103"/>
              <a:gd name="T75" fmla="*/ 2147483646 h 1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3" h="101">
                <a:moveTo>
                  <a:pt x="100" y="34"/>
                </a:moveTo>
                <a:lnTo>
                  <a:pt x="100" y="34"/>
                </a:lnTo>
                <a:lnTo>
                  <a:pt x="101" y="43"/>
                </a:lnTo>
                <a:lnTo>
                  <a:pt x="103" y="55"/>
                </a:lnTo>
                <a:lnTo>
                  <a:pt x="101" y="64"/>
                </a:lnTo>
                <a:lnTo>
                  <a:pt x="96" y="72"/>
                </a:lnTo>
                <a:lnTo>
                  <a:pt x="91" y="82"/>
                </a:lnTo>
                <a:lnTo>
                  <a:pt x="85" y="88"/>
                </a:lnTo>
                <a:lnTo>
                  <a:pt x="77" y="95"/>
                </a:lnTo>
                <a:lnTo>
                  <a:pt x="67" y="100"/>
                </a:lnTo>
                <a:lnTo>
                  <a:pt x="58" y="101"/>
                </a:lnTo>
                <a:lnTo>
                  <a:pt x="48" y="101"/>
                </a:lnTo>
                <a:lnTo>
                  <a:pt x="38" y="100"/>
                </a:lnTo>
                <a:lnTo>
                  <a:pt x="29" y="96"/>
                </a:lnTo>
                <a:lnTo>
                  <a:pt x="21" y="92"/>
                </a:lnTo>
                <a:lnTo>
                  <a:pt x="13" y="85"/>
                </a:lnTo>
                <a:lnTo>
                  <a:pt x="6" y="77"/>
                </a:lnTo>
                <a:lnTo>
                  <a:pt x="3" y="68"/>
                </a:lnTo>
                <a:lnTo>
                  <a:pt x="0" y="58"/>
                </a:lnTo>
                <a:lnTo>
                  <a:pt x="0" y="48"/>
                </a:lnTo>
                <a:lnTo>
                  <a:pt x="1" y="39"/>
                </a:lnTo>
                <a:lnTo>
                  <a:pt x="5" y="29"/>
                </a:lnTo>
                <a:lnTo>
                  <a:pt x="9" y="21"/>
                </a:lnTo>
                <a:lnTo>
                  <a:pt x="16" y="13"/>
                </a:lnTo>
                <a:lnTo>
                  <a:pt x="24" y="6"/>
                </a:lnTo>
                <a:lnTo>
                  <a:pt x="34" y="3"/>
                </a:lnTo>
                <a:lnTo>
                  <a:pt x="43" y="0"/>
                </a:lnTo>
                <a:lnTo>
                  <a:pt x="54" y="0"/>
                </a:lnTo>
                <a:lnTo>
                  <a:pt x="64" y="2"/>
                </a:lnTo>
                <a:lnTo>
                  <a:pt x="74" y="5"/>
                </a:lnTo>
                <a:lnTo>
                  <a:pt x="82" y="10"/>
                </a:lnTo>
                <a:lnTo>
                  <a:pt x="88" y="16"/>
                </a:lnTo>
                <a:lnTo>
                  <a:pt x="95" y="24"/>
                </a:lnTo>
                <a:lnTo>
                  <a:pt x="100" y="34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11" name="Freeform 198"/>
          <p:cNvSpPr>
            <a:spLocks/>
          </p:cNvSpPr>
          <p:nvPr userDrawn="1"/>
        </p:nvSpPr>
        <p:spPr bwMode="auto">
          <a:xfrm>
            <a:off x="6621463" y="5102225"/>
            <a:ext cx="103187" cy="104775"/>
          </a:xfrm>
          <a:custGeom>
            <a:avLst/>
            <a:gdLst>
              <a:gd name="T0" fmla="*/ 2147483646 w 65"/>
              <a:gd name="T1" fmla="*/ 2147483646 h 66"/>
              <a:gd name="T2" fmla="*/ 2147483646 w 65"/>
              <a:gd name="T3" fmla="*/ 2147483646 h 66"/>
              <a:gd name="T4" fmla="*/ 2147483646 w 65"/>
              <a:gd name="T5" fmla="*/ 2147483646 h 66"/>
              <a:gd name="T6" fmla="*/ 2147483646 w 65"/>
              <a:gd name="T7" fmla="*/ 2147483646 h 66"/>
              <a:gd name="T8" fmla="*/ 2147483646 w 65"/>
              <a:gd name="T9" fmla="*/ 2147483646 h 66"/>
              <a:gd name="T10" fmla="*/ 2147483646 w 65"/>
              <a:gd name="T11" fmla="*/ 2147483646 h 66"/>
              <a:gd name="T12" fmla="*/ 2147483646 w 65"/>
              <a:gd name="T13" fmla="*/ 2147483646 h 66"/>
              <a:gd name="T14" fmla="*/ 2147483646 w 65"/>
              <a:gd name="T15" fmla="*/ 2147483646 h 66"/>
              <a:gd name="T16" fmla="*/ 2147483646 w 65"/>
              <a:gd name="T17" fmla="*/ 2147483646 h 66"/>
              <a:gd name="T18" fmla="*/ 2147483646 w 65"/>
              <a:gd name="T19" fmla="*/ 2147483646 h 66"/>
              <a:gd name="T20" fmla="*/ 2147483646 w 65"/>
              <a:gd name="T21" fmla="*/ 2147483646 h 66"/>
              <a:gd name="T22" fmla="*/ 2147483646 w 65"/>
              <a:gd name="T23" fmla="*/ 2147483646 h 66"/>
              <a:gd name="T24" fmla="*/ 2147483646 w 65"/>
              <a:gd name="T25" fmla="*/ 2147483646 h 66"/>
              <a:gd name="T26" fmla="*/ 2147483646 w 65"/>
              <a:gd name="T27" fmla="*/ 2147483646 h 66"/>
              <a:gd name="T28" fmla="*/ 2147483646 w 65"/>
              <a:gd name="T29" fmla="*/ 2147483646 h 66"/>
              <a:gd name="T30" fmla="*/ 2147483646 w 65"/>
              <a:gd name="T31" fmla="*/ 2147483646 h 66"/>
              <a:gd name="T32" fmla="*/ 2147483646 w 65"/>
              <a:gd name="T33" fmla="*/ 2147483646 h 66"/>
              <a:gd name="T34" fmla="*/ 2147483646 w 65"/>
              <a:gd name="T35" fmla="*/ 2147483646 h 66"/>
              <a:gd name="T36" fmla="*/ 2147483646 w 65"/>
              <a:gd name="T37" fmla="*/ 2147483646 h 66"/>
              <a:gd name="T38" fmla="*/ 2147483646 w 65"/>
              <a:gd name="T39" fmla="*/ 2147483646 h 66"/>
              <a:gd name="T40" fmla="*/ 0 w 65"/>
              <a:gd name="T41" fmla="*/ 2147483646 h 66"/>
              <a:gd name="T42" fmla="*/ 0 w 65"/>
              <a:gd name="T43" fmla="*/ 2147483646 h 66"/>
              <a:gd name="T44" fmla="*/ 2147483646 w 65"/>
              <a:gd name="T45" fmla="*/ 2147483646 h 66"/>
              <a:gd name="T46" fmla="*/ 2147483646 w 65"/>
              <a:gd name="T47" fmla="*/ 2147483646 h 66"/>
              <a:gd name="T48" fmla="*/ 2147483646 w 65"/>
              <a:gd name="T49" fmla="*/ 2147483646 h 66"/>
              <a:gd name="T50" fmla="*/ 2147483646 w 65"/>
              <a:gd name="T51" fmla="*/ 2147483646 h 66"/>
              <a:gd name="T52" fmla="*/ 2147483646 w 65"/>
              <a:gd name="T53" fmla="*/ 2147483646 h 66"/>
              <a:gd name="T54" fmla="*/ 2147483646 w 65"/>
              <a:gd name="T55" fmla="*/ 2147483646 h 66"/>
              <a:gd name="T56" fmla="*/ 2147483646 w 65"/>
              <a:gd name="T57" fmla="*/ 2147483646 h 66"/>
              <a:gd name="T58" fmla="*/ 2147483646 w 65"/>
              <a:gd name="T59" fmla="*/ 0 h 66"/>
              <a:gd name="T60" fmla="*/ 2147483646 w 65"/>
              <a:gd name="T61" fmla="*/ 0 h 66"/>
              <a:gd name="T62" fmla="*/ 2147483646 w 65"/>
              <a:gd name="T63" fmla="*/ 2147483646 h 66"/>
              <a:gd name="T64" fmla="*/ 2147483646 w 65"/>
              <a:gd name="T65" fmla="*/ 2147483646 h 66"/>
              <a:gd name="T66" fmla="*/ 2147483646 w 65"/>
              <a:gd name="T67" fmla="*/ 2147483646 h 66"/>
              <a:gd name="T68" fmla="*/ 2147483646 w 65"/>
              <a:gd name="T69" fmla="*/ 2147483646 h 66"/>
              <a:gd name="T70" fmla="*/ 2147483646 w 65"/>
              <a:gd name="T71" fmla="*/ 2147483646 h 66"/>
              <a:gd name="T72" fmla="*/ 2147483646 w 65"/>
              <a:gd name="T73" fmla="*/ 2147483646 h 66"/>
              <a:gd name="T74" fmla="*/ 2147483646 w 65"/>
              <a:gd name="T75" fmla="*/ 2147483646 h 6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65" h="66">
                <a:moveTo>
                  <a:pt x="63" y="22"/>
                </a:moveTo>
                <a:lnTo>
                  <a:pt x="63" y="22"/>
                </a:lnTo>
                <a:lnTo>
                  <a:pt x="65" y="29"/>
                </a:lnTo>
                <a:lnTo>
                  <a:pt x="65" y="35"/>
                </a:lnTo>
                <a:lnTo>
                  <a:pt x="65" y="42"/>
                </a:lnTo>
                <a:lnTo>
                  <a:pt x="61" y="47"/>
                </a:lnTo>
                <a:lnTo>
                  <a:pt x="58" y="51"/>
                </a:lnTo>
                <a:lnTo>
                  <a:pt x="55" y="56"/>
                </a:lnTo>
                <a:lnTo>
                  <a:pt x="50" y="61"/>
                </a:lnTo>
                <a:lnTo>
                  <a:pt x="44" y="63"/>
                </a:lnTo>
                <a:lnTo>
                  <a:pt x="37" y="64"/>
                </a:lnTo>
                <a:lnTo>
                  <a:pt x="31" y="66"/>
                </a:lnTo>
                <a:lnTo>
                  <a:pt x="24" y="64"/>
                </a:lnTo>
                <a:lnTo>
                  <a:pt x="18" y="63"/>
                </a:lnTo>
                <a:lnTo>
                  <a:pt x="13" y="59"/>
                </a:lnTo>
                <a:lnTo>
                  <a:pt x="8" y="55"/>
                </a:lnTo>
                <a:lnTo>
                  <a:pt x="5" y="50"/>
                </a:lnTo>
                <a:lnTo>
                  <a:pt x="2" y="43"/>
                </a:lnTo>
                <a:lnTo>
                  <a:pt x="0" y="37"/>
                </a:lnTo>
                <a:lnTo>
                  <a:pt x="0" y="30"/>
                </a:lnTo>
                <a:lnTo>
                  <a:pt x="2" y="24"/>
                </a:lnTo>
                <a:lnTo>
                  <a:pt x="3" y="19"/>
                </a:lnTo>
                <a:lnTo>
                  <a:pt x="7" y="13"/>
                </a:lnTo>
                <a:lnTo>
                  <a:pt x="12" y="8"/>
                </a:lnTo>
                <a:lnTo>
                  <a:pt x="16" y="5"/>
                </a:lnTo>
                <a:lnTo>
                  <a:pt x="23" y="1"/>
                </a:lnTo>
                <a:lnTo>
                  <a:pt x="29" y="0"/>
                </a:lnTo>
                <a:lnTo>
                  <a:pt x="36" y="0"/>
                </a:lnTo>
                <a:lnTo>
                  <a:pt x="40" y="1"/>
                </a:lnTo>
                <a:lnTo>
                  <a:pt x="47" y="3"/>
                </a:lnTo>
                <a:lnTo>
                  <a:pt x="52" y="6"/>
                </a:lnTo>
                <a:lnTo>
                  <a:pt x="57" y="11"/>
                </a:lnTo>
                <a:lnTo>
                  <a:pt x="61" y="16"/>
                </a:lnTo>
                <a:lnTo>
                  <a:pt x="63" y="2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12" name="Freeform 199"/>
          <p:cNvSpPr>
            <a:spLocks/>
          </p:cNvSpPr>
          <p:nvPr userDrawn="1"/>
        </p:nvSpPr>
        <p:spPr bwMode="auto">
          <a:xfrm>
            <a:off x="6570663" y="4884738"/>
            <a:ext cx="96837" cy="233362"/>
          </a:xfrm>
          <a:custGeom>
            <a:avLst/>
            <a:gdLst>
              <a:gd name="T0" fmla="*/ 2147483646 w 61"/>
              <a:gd name="T1" fmla="*/ 2147483646 h 147"/>
              <a:gd name="T2" fmla="*/ 2147483646 w 61"/>
              <a:gd name="T3" fmla="*/ 2147483646 h 147"/>
              <a:gd name="T4" fmla="*/ 2147483646 w 61"/>
              <a:gd name="T5" fmla="*/ 2147483646 h 147"/>
              <a:gd name="T6" fmla="*/ 2147483646 w 61"/>
              <a:gd name="T7" fmla="*/ 2147483646 h 147"/>
              <a:gd name="T8" fmla="*/ 2147483646 w 61"/>
              <a:gd name="T9" fmla="*/ 2147483646 h 147"/>
              <a:gd name="T10" fmla="*/ 2147483646 w 61"/>
              <a:gd name="T11" fmla="*/ 2147483646 h 147"/>
              <a:gd name="T12" fmla="*/ 2147483646 w 61"/>
              <a:gd name="T13" fmla="*/ 2147483646 h 147"/>
              <a:gd name="T14" fmla="*/ 2147483646 w 61"/>
              <a:gd name="T15" fmla="*/ 2147483646 h 147"/>
              <a:gd name="T16" fmla="*/ 2147483646 w 61"/>
              <a:gd name="T17" fmla="*/ 2147483646 h 147"/>
              <a:gd name="T18" fmla="*/ 2147483646 w 61"/>
              <a:gd name="T19" fmla="*/ 2147483646 h 147"/>
              <a:gd name="T20" fmla="*/ 2147483646 w 61"/>
              <a:gd name="T21" fmla="*/ 2147483646 h 147"/>
              <a:gd name="T22" fmla="*/ 2147483646 w 61"/>
              <a:gd name="T23" fmla="*/ 2147483646 h 147"/>
              <a:gd name="T24" fmla="*/ 2147483646 w 61"/>
              <a:gd name="T25" fmla="*/ 2147483646 h 147"/>
              <a:gd name="T26" fmla="*/ 2147483646 w 61"/>
              <a:gd name="T27" fmla="*/ 2147483646 h 147"/>
              <a:gd name="T28" fmla="*/ 0 w 61"/>
              <a:gd name="T29" fmla="*/ 2147483646 h 147"/>
              <a:gd name="T30" fmla="*/ 2147483646 w 61"/>
              <a:gd name="T31" fmla="*/ 2147483646 h 147"/>
              <a:gd name="T32" fmla="*/ 2147483646 w 61"/>
              <a:gd name="T33" fmla="*/ 2147483646 h 147"/>
              <a:gd name="T34" fmla="*/ 2147483646 w 61"/>
              <a:gd name="T35" fmla="*/ 0 h 147"/>
              <a:gd name="T36" fmla="*/ 2147483646 w 61"/>
              <a:gd name="T37" fmla="*/ 0 h 147"/>
              <a:gd name="T38" fmla="*/ 2147483646 w 61"/>
              <a:gd name="T39" fmla="*/ 0 h 147"/>
              <a:gd name="T40" fmla="*/ 2147483646 w 61"/>
              <a:gd name="T41" fmla="*/ 0 h 147"/>
              <a:gd name="T42" fmla="*/ 2147483646 w 61"/>
              <a:gd name="T43" fmla="*/ 0 h 147"/>
              <a:gd name="T44" fmla="*/ 2147483646 w 61"/>
              <a:gd name="T45" fmla="*/ 2147483646 h 147"/>
              <a:gd name="T46" fmla="*/ 2147483646 w 61"/>
              <a:gd name="T47" fmla="*/ 2147483646 h 147"/>
              <a:gd name="T48" fmla="*/ 2147483646 w 61"/>
              <a:gd name="T49" fmla="*/ 2147483646 h 14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1" h="147">
                <a:moveTo>
                  <a:pt x="61" y="137"/>
                </a:moveTo>
                <a:lnTo>
                  <a:pt x="61" y="137"/>
                </a:lnTo>
                <a:lnTo>
                  <a:pt x="61" y="140"/>
                </a:lnTo>
                <a:lnTo>
                  <a:pt x="61" y="142"/>
                </a:lnTo>
                <a:lnTo>
                  <a:pt x="60" y="145"/>
                </a:lnTo>
                <a:lnTo>
                  <a:pt x="56" y="147"/>
                </a:lnTo>
                <a:lnTo>
                  <a:pt x="53" y="147"/>
                </a:lnTo>
                <a:lnTo>
                  <a:pt x="52" y="145"/>
                </a:lnTo>
                <a:lnTo>
                  <a:pt x="48" y="143"/>
                </a:lnTo>
                <a:lnTo>
                  <a:pt x="48" y="142"/>
                </a:lnTo>
                <a:lnTo>
                  <a:pt x="2" y="10"/>
                </a:lnTo>
                <a:lnTo>
                  <a:pt x="0" y="7"/>
                </a:lnTo>
                <a:lnTo>
                  <a:pt x="2" y="3"/>
                </a:lnTo>
                <a:lnTo>
                  <a:pt x="3" y="2"/>
                </a:lnTo>
                <a:lnTo>
                  <a:pt x="5" y="0"/>
                </a:lnTo>
                <a:lnTo>
                  <a:pt x="8" y="0"/>
                </a:lnTo>
                <a:lnTo>
                  <a:pt x="11" y="0"/>
                </a:lnTo>
                <a:lnTo>
                  <a:pt x="13" y="2"/>
                </a:lnTo>
                <a:lnTo>
                  <a:pt x="15" y="5"/>
                </a:lnTo>
                <a:lnTo>
                  <a:pt x="61" y="13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13" name="Freeform 200"/>
          <p:cNvSpPr>
            <a:spLocks/>
          </p:cNvSpPr>
          <p:nvPr userDrawn="1"/>
        </p:nvSpPr>
        <p:spPr bwMode="auto">
          <a:xfrm>
            <a:off x="6394450" y="4591050"/>
            <a:ext cx="130175" cy="192088"/>
          </a:xfrm>
          <a:custGeom>
            <a:avLst/>
            <a:gdLst>
              <a:gd name="T0" fmla="*/ 2147483646 w 82"/>
              <a:gd name="T1" fmla="*/ 2147483646 h 121"/>
              <a:gd name="T2" fmla="*/ 2147483646 w 82"/>
              <a:gd name="T3" fmla="*/ 2147483646 h 121"/>
              <a:gd name="T4" fmla="*/ 2147483646 w 82"/>
              <a:gd name="T5" fmla="*/ 2147483646 h 121"/>
              <a:gd name="T6" fmla="*/ 2147483646 w 82"/>
              <a:gd name="T7" fmla="*/ 2147483646 h 121"/>
              <a:gd name="T8" fmla="*/ 2147483646 w 82"/>
              <a:gd name="T9" fmla="*/ 2147483646 h 121"/>
              <a:gd name="T10" fmla="*/ 2147483646 w 82"/>
              <a:gd name="T11" fmla="*/ 2147483646 h 121"/>
              <a:gd name="T12" fmla="*/ 2147483646 w 82"/>
              <a:gd name="T13" fmla="*/ 2147483646 h 121"/>
              <a:gd name="T14" fmla="*/ 2147483646 w 82"/>
              <a:gd name="T15" fmla="*/ 2147483646 h 121"/>
              <a:gd name="T16" fmla="*/ 0 w 82"/>
              <a:gd name="T17" fmla="*/ 2147483646 h 121"/>
              <a:gd name="T18" fmla="*/ 0 w 82"/>
              <a:gd name="T19" fmla="*/ 2147483646 h 121"/>
              <a:gd name="T20" fmla="*/ 0 w 82"/>
              <a:gd name="T21" fmla="*/ 2147483646 h 121"/>
              <a:gd name="T22" fmla="*/ 2147483646 w 82"/>
              <a:gd name="T23" fmla="*/ 2147483646 h 121"/>
              <a:gd name="T24" fmla="*/ 2147483646 w 82"/>
              <a:gd name="T25" fmla="*/ 2147483646 h 121"/>
              <a:gd name="T26" fmla="*/ 2147483646 w 82"/>
              <a:gd name="T27" fmla="*/ 2147483646 h 121"/>
              <a:gd name="T28" fmla="*/ 2147483646 w 82"/>
              <a:gd name="T29" fmla="*/ 0 h 121"/>
              <a:gd name="T30" fmla="*/ 2147483646 w 82"/>
              <a:gd name="T31" fmla="*/ 2147483646 h 121"/>
              <a:gd name="T32" fmla="*/ 2147483646 w 82"/>
              <a:gd name="T33" fmla="*/ 2147483646 h 12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82" h="121">
                <a:moveTo>
                  <a:pt x="81" y="113"/>
                </a:moveTo>
                <a:lnTo>
                  <a:pt x="81" y="113"/>
                </a:lnTo>
                <a:lnTo>
                  <a:pt x="82" y="116"/>
                </a:lnTo>
                <a:lnTo>
                  <a:pt x="81" y="119"/>
                </a:lnTo>
                <a:lnTo>
                  <a:pt x="76" y="121"/>
                </a:lnTo>
                <a:lnTo>
                  <a:pt x="74" y="118"/>
                </a:lnTo>
                <a:lnTo>
                  <a:pt x="0" y="7"/>
                </a:lnTo>
                <a:lnTo>
                  <a:pt x="0" y="4"/>
                </a:lnTo>
                <a:lnTo>
                  <a:pt x="2" y="2"/>
                </a:lnTo>
                <a:lnTo>
                  <a:pt x="5" y="0"/>
                </a:lnTo>
                <a:lnTo>
                  <a:pt x="8" y="2"/>
                </a:lnTo>
                <a:lnTo>
                  <a:pt x="81" y="113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14" name="Freeform 201"/>
          <p:cNvSpPr>
            <a:spLocks/>
          </p:cNvSpPr>
          <p:nvPr userDrawn="1"/>
        </p:nvSpPr>
        <p:spPr bwMode="auto">
          <a:xfrm>
            <a:off x="6464300" y="4548188"/>
            <a:ext cx="77788" cy="214312"/>
          </a:xfrm>
          <a:custGeom>
            <a:avLst/>
            <a:gdLst>
              <a:gd name="T0" fmla="*/ 2147483646 w 49"/>
              <a:gd name="T1" fmla="*/ 2147483646 h 135"/>
              <a:gd name="T2" fmla="*/ 2147483646 w 49"/>
              <a:gd name="T3" fmla="*/ 2147483646 h 135"/>
              <a:gd name="T4" fmla="*/ 2147483646 w 49"/>
              <a:gd name="T5" fmla="*/ 2147483646 h 135"/>
              <a:gd name="T6" fmla="*/ 2147483646 w 49"/>
              <a:gd name="T7" fmla="*/ 2147483646 h 135"/>
              <a:gd name="T8" fmla="*/ 2147483646 w 49"/>
              <a:gd name="T9" fmla="*/ 2147483646 h 135"/>
              <a:gd name="T10" fmla="*/ 2147483646 w 49"/>
              <a:gd name="T11" fmla="*/ 2147483646 h 135"/>
              <a:gd name="T12" fmla="*/ 2147483646 w 49"/>
              <a:gd name="T13" fmla="*/ 2147483646 h 135"/>
              <a:gd name="T14" fmla="*/ 2147483646 w 49"/>
              <a:gd name="T15" fmla="*/ 2147483646 h 135"/>
              <a:gd name="T16" fmla="*/ 0 w 49"/>
              <a:gd name="T17" fmla="*/ 2147483646 h 135"/>
              <a:gd name="T18" fmla="*/ 0 w 49"/>
              <a:gd name="T19" fmla="*/ 2147483646 h 135"/>
              <a:gd name="T20" fmla="*/ 0 w 49"/>
              <a:gd name="T21" fmla="*/ 2147483646 h 135"/>
              <a:gd name="T22" fmla="*/ 2147483646 w 49"/>
              <a:gd name="T23" fmla="*/ 0 h 135"/>
              <a:gd name="T24" fmla="*/ 2147483646 w 49"/>
              <a:gd name="T25" fmla="*/ 0 h 135"/>
              <a:gd name="T26" fmla="*/ 2147483646 w 49"/>
              <a:gd name="T27" fmla="*/ 0 h 135"/>
              <a:gd name="T28" fmla="*/ 2147483646 w 49"/>
              <a:gd name="T29" fmla="*/ 2147483646 h 135"/>
              <a:gd name="T30" fmla="*/ 2147483646 w 49"/>
              <a:gd name="T31" fmla="*/ 2147483646 h 135"/>
              <a:gd name="T32" fmla="*/ 2147483646 w 49"/>
              <a:gd name="T33" fmla="*/ 2147483646 h 13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9" h="135">
                <a:moveTo>
                  <a:pt x="49" y="130"/>
                </a:moveTo>
                <a:lnTo>
                  <a:pt x="49" y="130"/>
                </a:lnTo>
                <a:lnTo>
                  <a:pt x="49" y="133"/>
                </a:lnTo>
                <a:lnTo>
                  <a:pt x="46" y="135"/>
                </a:lnTo>
                <a:lnTo>
                  <a:pt x="43" y="135"/>
                </a:lnTo>
                <a:lnTo>
                  <a:pt x="40" y="133"/>
                </a:lnTo>
                <a:lnTo>
                  <a:pt x="0" y="6"/>
                </a:lnTo>
                <a:lnTo>
                  <a:pt x="0" y="3"/>
                </a:lnTo>
                <a:lnTo>
                  <a:pt x="3" y="0"/>
                </a:lnTo>
                <a:lnTo>
                  <a:pt x="6" y="2"/>
                </a:lnTo>
                <a:lnTo>
                  <a:pt x="8" y="3"/>
                </a:lnTo>
                <a:lnTo>
                  <a:pt x="49" y="13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15" name="Freeform 202"/>
          <p:cNvSpPr>
            <a:spLocks/>
          </p:cNvSpPr>
          <p:nvPr userDrawn="1"/>
        </p:nvSpPr>
        <p:spPr bwMode="auto">
          <a:xfrm>
            <a:off x="6334125" y="4637088"/>
            <a:ext cx="168275" cy="158750"/>
          </a:xfrm>
          <a:custGeom>
            <a:avLst/>
            <a:gdLst>
              <a:gd name="T0" fmla="*/ 2147483646 w 106"/>
              <a:gd name="T1" fmla="*/ 2147483646 h 100"/>
              <a:gd name="T2" fmla="*/ 2147483646 w 106"/>
              <a:gd name="T3" fmla="*/ 2147483646 h 100"/>
              <a:gd name="T4" fmla="*/ 2147483646 w 106"/>
              <a:gd name="T5" fmla="*/ 2147483646 h 100"/>
              <a:gd name="T6" fmla="*/ 2147483646 w 106"/>
              <a:gd name="T7" fmla="*/ 2147483646 h 100"/>
              <a:gd name="T8" fmla="*/ 2147483646 w 106"/>
              <a:gd name="T9" fmla="*/ 2147483646 h 100"/>
              <a:gd name="T10" fmla="*/ 2147483646 w 106"/>
              <a:gd name="T11" fmla="*/ 2147483646 h 100"/>
              <a:gd name="T12" fmla="*/ 2147483646 w 106"/>
              <a:gd name="T13" fmla="*/ 2147483646 h 100"/>
              <a:gd name="T14" fmla="*/ 2147483646 w 106"/>
              <a:gd name="T15" fmla="*/ 2147483646 h 100"/>
              <a:gd name="T16" fmla="*/ 2147483646 w 106"/>
              <a:gd name="T17" fmla="*/ 2147483646 h 100"/>
              <a:gd name="T18" fmla="*/ 2147483646 w 106"/>
              <a:gd name="T19" fmla="*/ 2147483646 h 100"/>
              <a:gd name="T20" fmla="*/ 0 w 106"/>
              <a:gd name="T21" fmla="*/ 2147483646 h 100"/>
              <a:gd name="T22" fmla="*/ 2147483646 w 106"/>
              <a:gd name="T23" fmla="*/ 2147483646 h 100"/>
              <a:gd name="T24" fmla="*/ 2147483646 w 106"/>
              <a:gd name="T25" fmla="*/ 2147483646 h 100"/>
              <a:gd name="T26" fmla="*/ 2147483646 w 106"/>
              <a:gd name="T27" fmla="*/ 2147483646 h 100"/>
              <a:gd name="T28" fmla="*/ 2147483646 w 106"/>
              <a:gd name="T29" fmla="*/ 0 h 100"/>
              <a:gd name="T30" fmla="*/ 2147483646 w 106"/>
              <a:gd name="T31" fmla="*/ 2147483646 h 100"/>
              <a:gd name="T32" fmla="*/ 2147483646 w 106"/>
              <a:gd name="T33" fmla="*/ 2147483646 h 1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6" h="100">
                <a:moveTo>
                  <a:pt x="104" y="92"/>
                </a:moveTo>
                <a:lnTo>
                  <a:pt x="104" y="92"/>
                </a:lnTo>
                <a:lnTo>
                  <a:pt x="106" y="95"/>
                </a:lnTo>
                <a:lnTo>
                  <a:pt x="106" y="98"/>
                </a:lnTo>
                <a:lnTo>
                  <a:pt x="102" y="100"/>
                </a:lnTo>
                <a:lnTo>
                  <a:pt x="99" y="98"/>
                </a:lnTo>
                <a:lnTo>
                  <a:pt x="1" y="8"/>
                </a:lnTo>
                <a:lnTo>
                  <a:pt x="0" y="5"/>
                </a:lnTo>
                <a:lnTo>
                  <a:pt x="1" y="2"/>
                </a:lnTo>
                <a:lnTo>
                  <a:pt x="4" y="0"/>
                </a:lnTo>
                <a:lnTo>
                  <a:pt x="8" y="2"/>
                </a:lnTo>
                <a:lnTo>
                  <a:pt x="104" y="9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16" name="Freeform 203"/>
          <p:cNvSpPr>
            <a:spLocks/>
          </p:cNvSpPr>
          <p:nvPr userDrawn="1"/>
        </p:nvSpPr>
        <p:spPr bwMode="auto">
          <a:xfrm>
            <a:off x="6535738" y="4535488"/>
            <a:ext cx="38100" cy="223837"/>
          </a:xfrm>
          <a:custGeom>
            <a:avLst/>
            <a:gdLst>
              <a:gd name="T0" fmla="*/ 2147483646 w 24"/>
              <a:gd name="T1" fmla="*/ 2147483646 h 141"/>
              <a:gd name="T2" fmla="*/ 2147483646 w 24"/>
              <a:gd name="T3" fmla="*/ 2147483646 h 141"/>
              <a:gd name="T4" fmla="*/ 2147483646 w 24"/>
              <a:gd name="T5" fmla="*/ 2147483646 h 141"/>
              <a:gd name="T6" fmla="*/ 2147483646 w 24"/>
              <a:gd name="T7" fmla="*/ 2147483646 h 141"/>
              <a:gd name="T8" fmla="*/ 2147483646 w 24"/>
              <a:gd name="T9" fmla="*/ 2147483646 h 141"/>
              <a:gd name="T10" fmla="*/ 2147483646 w 24"/>
              <a:gd name="T11" fmla="*/ 2147483646 h 141"/>
              <a:gd name="T12" fmla="*/ 2147483646 w 24"/>
              <a:gd name="T13" fmla="*/ 2147483646 h 141"/>
              <a:gd name="T14" fmla="*/ 2147483646 w 24"/>
              <a:gd name="T15" fmla="*/ 2147483646 h 141"/>
              <a:gd name="T16" fmla="*/ 0 w 24"/>
              <a:gd name="T17" fmla="*/ 2147483646 h 141"/>
              <a:gd name="T18" fmla="*/ 0 w 24"/>
              <a:gd name="T19" fmla="*/ 2147483646 h 141"/>
              <a:gd name="T20" fmla="*/ 2147483646 w 24"/>
              <a:gd name="T21" fmla="*/ 2147483646 h 141"/>
              <a:gd name="T22" fmla="*/ 2147483646 w 24"/>
              <a:gd name="T23" fmla="*/ 0 h 141"/>
              <a:gd name="T24" fmla="*/ 2147483646 w 24"/>
              <a:gd name="T25" fmla="*/ 0 h 141"/>
              <a:gd name="T26" fmla="*/ 2147483646 w 24"/>
              <a:gd name="T27" fmla="*/ 0 h 141"/>
              <a:gd name="T28" fmla="*/ 2147483646 w 24"/>
              <a:gd name="T29" fmla="*/ 2147483646 h 141"/>
              <a:gd name="T30" fmla="*/ 2147483646 w 24"/>
              <a:gd name="T31" fmla="*/ 2147483646 h 141"/>
              <a:gd name="T32" fmla="*/ 2147483646 w 24"/>
              <a:gd name="T33" fmla="*/ 2147483646 h 14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4" h="141">
                <a:moveTo>
                  <a:pt x="24" y="137"/>
                </a:moveTo>
                <a:lnTo>
                  <a:pt x="24" y="137"/>
                </a:lnTo>
                <a:lnTo>
                  <a:pt x="22" y="140"/>
                </a:lnTo>
                <a:lnTo>
                  <a:pt x="19" y="141"/>
                </a:lnTo>
                <a:lnTo>
                  <a:pt x="16" y="140"/>
                </a:lnTo>
                <a:lnTo>
                  <a:pt x="14" y="137"/>
                </a:lnTo>
                <a:lnTo>
                  <a:pt x="0" y="5"/>
                </a:lnTo>
                <a:lnTo>
                  <a:pt x="1" y="2"/>
                </a:lnTo>
                <a:lnTo>
                  <a:pt x="4" y="0"/>
                </a:lnTo>
                <a:lnTo>
                  <a:pt x="8" y="2"/>
                </a:lnTo>
                <a:lnTo>
                  <a:pt x="9" y="5"/>
                </a:lnTo>
                <a:lnTo>
                  <a:pt x="24" y="13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17" name="Freeform 204"/>
          <p:cNvSpPr>
            <a:spLocks/>
          </p:cNvSpPr>
          <p:nvPr userDrawn="1"/>
        </p:nvSpPr>
        <p:spPr bwMode="auto">
          <a:xfrm>
            <a:off x="6305550" y="4695825"/>
            <a:ext cx="185738" cy="133350"/>
          </a:xfrm>
          <a:custGeom>
            <a:avLst/>
            <a:gdLst>
              <a:gd name="T0" fmla="*/ 2147483646 w 117"/>
              <a:gd name="T1" fmla="*/ 2147483646 h 84"/>
              <a:gd name="T2" fmla="*/ 2147483646 w 117"/>
              <a:gd name="T3" fmla="*/ 2147483646 h 84"/>
              <a:gd name="T4" fmla="*/ 2147483646 w 117"/>
              <a:gd name="T5" fmla="*/ 2147483646 h 84"/>
              <a:gd name="T6" fmla="*/ 2147483646 w 117"/>
              <a:gd name="T7" fmla="*/ 2147483646 h 84"/>
              <a:gd name="T8" fmla="*/ 2147483646 w 117"/>
              <a:gd name="T9" fmla="*/ 2147483646 h 84"/>
              <a:gd name="T10" fmla="*/ 2147483646 w 117"/>
              <a:gd name="T11" fmla="*/ 2147483646 h 84"/>
              <a:gd name="T12" fmla="*/ 2147483646 w 117"/>
              <a:gd name="T13" fmla="*/ 2147483646 h 84"/>
              <a:gd name="T14" fmla="*/ 2147483646 w 117"/>
              <a:gd name="T15" fmla="*/ 2147483646 h 84"/>
              <a:gd name="T16" fmla="*/ 2147483646 w 117"/>
              <a:gd name="T17" fmla="*/ 2147483646 h 84"/>
              <a:gd name="T18" fmla="*/ 2147483646 w 117"/>
              <a:gd name="T19" fmla="*/ 2147483646 h 84"/>
              <a:gd name="T20" fmla="*/ 0 w 117"/>
              <a:gd name="T21" fmla="*/ 2147483646 h 84"/>
              <a:gd name="T22" fmla="*/ 0 w 117"/>
              <a:gd name="T23" fmla="*/ 2147483646 h 84"/>
              <a:gd name="T24" fmla="*/ 0 w 117"/>
              <a:gd name="T25" fmla="*/ 2147483646 h 84"/>
              <a:gd name="T26" fmla="*/ 0 w 117"/>
              <a:gd name="T27" fmla="*/ 2147483646 h 84"/>
              <a:gd name="T28" fmla="*/ 2147483646 w 117"/>
              <a:gd name="T29" fmla="*/ 0 h 84"/>
              <a:gd name="T30" fmla="*/ 2147483646 w 117"/>
              <a:gd name="T31" fmla="*/ 0 h 84"/>
              <a:gd name="T32" fmla="*/ 2147483646 w 117"/>
              <a:gd name="T33" fmla="*/ 2147483646 h 8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17" h="84">
                <a:moveTo>
                  <a:pt x="116" y="76"/>
                </a:moveTo>
                <a:lnTo>
                  <a:pt x="116" y="76"/>
                </a:lnTo>
                <a:lnTo>
                  <a:pt x="117" y="79"/>
                </a:lnTo>
                <a:lnTo>
                  <a:pt x="117" y="82"/>
                </a:lnTo>
                <a:lnTo>
                  <a:pt x="114" y="84"/>
                </a:lnTo>
                <a:lnTo>
                  <a:pt x="111" y="84"/>
                </a:lnTo>
                <a:lnTo>
                  <a:pt x="1" y="8"/>
                </a:lnTo>
                <a:lnTo>
                  <a:pt x="0" y="5"/>
                </a:lnTo>
                <a:lnTo>
                  <a:pt x="0" y="2"/>
                </a:lnTo>
                <a:lnTo>
                  <a:pt x="3" y="0"/>
                </a:lnTo>
                <a:lnTo>
                  <a:pt x="6" y="0"/>
                </a:lnTo>
                <a:lnTo>
                  <a:pt x="116" y="76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18" name="Freeform 205"/>
          <p:cNvSpPr>
            <a:spLocks/>
          </p:cNvSpPr>
          <p:nvPr userDrawn="1"/>
        </p:nvSpPr>
        <p:spPr bwMode="auto">
          <a:xfrm>
            <a:off x="6288088" y="4762500"/>
            <a:ext cx="206375" cy="95250"/>
          </a:xfrm>
          <a:custGeom>
            <a:avLst/>
            <a:gdLst>
              <a:gd name="T0" fmla="*/ 2147483646 w 130"/>
              <a:gd name="T1" fmla="*/ 2147483646 h 60"/>
              <a:gd name="T2" fmla="*/ 2147483646 w 130"/>
              <a:gd name="T3" fmla="*/ 2147483646 h 60"/>
              <a:gd name="T4" fmla="*/ 2147483646 w 130"/>
              <a:gd name="T5" fmla="*/ 2147483646 h 60"/>
              <a:gd name="T6" fmla="*/ 2147483646 w 130"/>
              <a:gd name="T7" fmla="*/ 2147483646 h 60"/>
              <a:gd name="T8" fmla="*/ 2147483646 w 130"/>
              <a:gd name="T9" fmla="*/ 2147483646 h 60"/>
              <a:gd name="T10" fmla="*/ 2147483646 w 130"/>
              <a:gd name="T11" fmla="*/ 2147483646 h 60"/>
              <a:gd name="T12" fmla="*/ 2147483646 w 130"/>
              <a:gd name="T13" fmla="*/ 2147483646 h 60"/>
              <a:gd name="T14" fmla="*/ 2147483646 w 130"/>
              <a:gd name="T15" fmla="*/ 2147483646 h 60"/>
              <a:gd name="T16" fmla="*/ 2147483646 w 130"/>
              <a:gd name="T17" fmla="*/ 2147483646 h 60"/>
              <a:gd name="T18" fmla="*/ 2147483646 w 130"/>
              <a:gd name="T19" fmla="*/ 2147483646 h 60"/>
              <a:gd name="T20" fmla="*/ 0 w 130"/>
              <a:gd name="T21" fmla="*/ 2147483646 h 60"/>
              <a:gd name="T22" fmla="*/ 0 w 130"/>
              <a:gd name="T23" fmla="*/ 2147483646 h 60"/>
              <a:gd name="T24" fmla="*/ 0 w 130"/>
              <a:gd name="T25" fmla="*/ 2147483646 h 60"/>
              <a:gd name="T26" fmla="*/ 0 w 130"/>
              <a:gd name="T27" fmla="*/ 2147483646 h 60"/>
              <a:gd name="T28" fmla="*/ 2147483646 w 130"/>
              <a:gd name="T29" fmla="*/ 0 h 60"/>
              <a:gd name="T30" fmla="*/ 2147483646 w 130"/>
              <a:gd name="T31" fmla="*/ 0 h 60"/>
              <a:gd name="T32" fmla="*/ 2147483646 w 130"/>
              <a:gd name="T33" fmla="*/ 2147483646 h 6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0" h="60">
                <a:moveTo>
                  <a:pt x="128" y="52"/>
                </a:moveTo>
                <a:lnTo>
                  <a:pt x="128" y="52"/>
                </a:lnTo>
                <a:lnTo>
                  <a:pt x="130" y="55"/>
                </a:lnTo>
                <a:lnTo>
                  <a:pt x="130" y="58"/>
                </a:lnTo>
                <a:lnTo>
                  <a:pt x="128" y="60"/>
                </a:lnTo>
                <a:lnTo>
                  <a:pt x="125" y="60"/>
                </a:lnTo>
                <a:lnTo>
                  <a:pt x="1" y="8"/>
                </a:lnTo>
                <a:lnTo>
                  <a:pt x="0" y="7"/>
                </a:lnTo>
                <a:lnTo>
                  <a:pt x="0" y="3"/>
                </a:lnTo>
                <a:lnTo>
                  <a:pt x="1" y="0"/>
                </a:lnTo>
                <a:lnTo>
                  <a:pt x="4" y="0"/>
                </a:lnTo>
                <a:lnTo>
                  <a:pt x="128" y="5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19" name="Freeform 206"/>
          <p:cNvSpPr>
            <a:spLocks/>
          </p:cNvSpPr>
          <p:nvPr userDrawn="1"/>
        </p:nvSpPr>
        <p:spPr bwMode="auto">
          <a:xfrm>
            <a:off x="6281738" y="4845050"/>
            <a:ext cx="222250" cy="42863"/>
          </a:xfrm>
          <a:custGeom>
            <a:avLst/>
            <a:gdLst>
              <a:gd name="T0" fmla="*/ 2147483646 w 140"/>
              <a:gd name="T1" fmla="*/ 2147483646 h 27"/>
              <a:gd name="T2" fmla="*/ 2147483646 w 140"/>
              <a:gd name="T3" fmla="*/ 2147483646 h 27"/>
              <a:gd name="T4" fmla="*/ 2147483646 w 140"/>
              <a:gd name="T5" fmla="*/ 2147483646 h 27"/>
              <a:gd name="T6" fmla="*/ 2147483646 w 140"/>
              <a:gd name="T7" fmla="*/ 2147483646 h 27"/>
              <a:gd name="T8" fmla="*/ 2147483646 w 140"/>
              <a:gd name="T9" fmla="*/ 2147483646 h 27"/>
              <a:gd name="T10" fmla="*/ 2147483646 w 140"/>
              <a:gd name="T11" fmla="*/ 2147483646 h 27"/>
              <a:gd name="T12" fmla="*/ 2147483646 w 140"/>
              <a:gd name="T13" fmla="*/ 2147483646 h 27"/>
              <a:gd name="T14" fmla="*/ 2147483646 w 140"/>
              <a:gd name="T15" fmla="*/ 2147483646 h 27"/>
              <a:gd name="T16" fmla="*/ 2147483646 w 140"/>
              <a:gd name="T17" fmla="*/ 2147483646 h 27"/>
              <a:gd name="T18" fmla="*/ 2147483646 w 140"/>
              <a:gd name="T19" fmla="*/ 2147483646 h 27"/>
              <a:gd name="T20" fmla="*/ 2147483646 w 140"/>
              <a:gd name="T21" fmla="*/ 2147483646 h 27"/>
              <a:gd name="T22" fmla="*/ 0 w 140"/>
              <a:gd name="T23" fmla="*/ 2147483646 h 27"/>
              <a:gd name="T24" fmla="*/ 0 w 140"/>
              <a:gd name="T25" fmla="*/ 2147483646 h 27"/>
              <a:gd name="T26" fmla="*/ 0 w 140"/>
              <a:gd name="T27" fmla="*/ 2147483646 h 27"/>
              <a:gd name="T28" fmla="*/ 2147483646 w 140"/>
              <a:gd name="T29" fmla="*/ 2147483646 h 27"/>
              <a:gd name="T30" fmla="*/ 2147483646 w 140"/>
              <a:gd name="T31" fmla="*/ 0 h 27"/>
              <a:gd name="T32" fmla="*/ 2147483646 w 140"/>
              <a:gd name="T33" fmla="*/ 2147483646 h 2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0" h="27">
                <a:moveTo>
                  <a:pt x="135" y="17"/>
                </a:moveTo>
                <a:lnTo>
                  <a:pt x="135" y="17"/>
                </a:lnTo>
                <a:lnTo>
                  <a:pt x="139" y="19"/>
                </a:lnTo>
                <a:lnTo>
                  <a:pt x="140" y="22"/>
                </a:lnTo>
                <a:lnTo>
                  <a:pt x="139" y="25"/>
                </a:lnTo>
                <a:lnTo>
                  <a:pt x="135" y="27"/>
                </a:lnTo>
                <a:lnTo>
                  <a:pt x="5" y="9"/>
                </a:lnTo>
                <a:lnTo>
                  <a:pt x="2" y="8"/>
                </a:lnTo>
                <a:lnTo>
                  <a:pt x="0" y="4"/>
                </a:lnTo>
                <a:lnTo>
                  <a:pt x="2" y="1"/>
                </a:lnTo>
                <a:lnTo>
                  <a:pt x="5" y="0"/>
                </a:lnTo>
                <a:lnTo>
                  <a:pt x="135" y="1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20" name="Freeform 207"/>
          <p:cNvSpPr>
            <a:spLocks/>
          </p:cNvSpPr>
          <p:nvPr userDrawn="1"/>
        </p:nvSpPr>
        <p:spPr bwMode="auto">
          <a:xfrm>
            <a:off x="6586538" y="4543425"/>
            <a:ext cx="50800" cy="222250"/>
          </a:xfrm>
          <a:custGeom>
            <a:avLst/>
            <a:gdLst>
              <a:gd name="T0" fmla="*/ 2147483646 w 32"/>
              <a:gd name="T1" fmla="*/ 2147483646 h 140"/>
              <a:gd name="T2" fmla="*/ 2147483646 w 32"/>
              <a:gd name="T3" fmla="*/ 2147483646 h 140"/>
              <a:gd name="T4" fmla="*/ 2147483646 w 32"/>
              <a:gd name="T5" fmla="*/ 2147483646 h 140"/>
              <a:gd name="T6" fmla="*/ 2147483646 w 32"/>
              <a:gd name="T7" fmla="*/ 2147483646 h 140"/>
              <a:gd name="T8" fmla="*/ 2147483646 w 32"/>
              <a:gd name="T9" fmla="*/ 2147483646 h 140"/>
              <a:gd name="T10" fmla="*/ 2147483646 w 32"/>
              <a:gd name="T11" fmla="*/ 2147483646 h 140"/>
              <a:gd name="T12" fmla="*/ 0 w 32"/>
              <a:gd name="T13" fmla="*/ 2147483646 h 140"/>
              <a:gd name="T14" fmla="*/ 0 w 32"/>
              <a:gd name="T15" fmla="*/ 2147483646 h 140"/>
              <a:gd name="T16" fmla="*/ 2147483646 w 32"/>
              <a:gd name="T17" fmla="*/ 2147483646 h 140"/>
              <a:gd name="T18" fmla="*/ 2147483646 w 32"/>
              <a:gd name="T19" fmla="*/ 2147483646 h 140"/>
              <a:gd name="T20" fmla="*/ 2147483646 w 32"/>
              <a:gd name="T21" fmla="*/ 2147483646 h 140"/>
              <a:gd name="T22" fmla="*/ 2147483646 w 32"/>
              <a:gd name="T23" fmla="*/ 0 h 140"/>
              <a:gd name="T24" fmla="*/ 2147483646 w 32"/>
              <a:gd name="T25" fmla="*/ 0 h 140"/>
              <a:gd name="T26" fmla="*/ 2147483646 w 32"/>
              <a:gd name="T27" fmla="*/ 0 h 140"/>
              <a:gd name="T28" fmla="*/ 2147483646 w 32"/>
              <a:gd name="T29" fmla="*/ 2147483646 h 140"/>
              <a:gd name="T30" fmla="*/ 2147483646 w 32"/>
              <a:gd name="T31" fmla="*/ 2147483646 h 140"/>
              <a:gd name="T32" fmla="*/ 2147483646 w 32"/>
              <a:gd name="T33" fmla="*/ 2147483646 h 14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2" h="140">
                <a:moveTo>
                  <a:pt x="8" y="136"/>
                </a:moveTo>
                <a:lnTo>
                  <a:pt x="8" y="136"/>
                </a:lnTo>
                <a:lnTo>
                  <a:pt x="6" y="140"/>
                </a:lnTo>
                <a:lnTo>
                  <a:pt x="3" y="140"/>
                </a:lnTo>
                <a:lnTo>
                  <a:pt x="0" y="138"/>
                </a:lnTo>
                <a:lnTo>
                  <a:pt x="0" y="135"/>
                </a:lnTo>
                <a:lnTo>
                  <a:pt x="22" y="5"/>
                </a:lnTo>
                <a:lnTo>
                  <a:pt x="24" y="1"/>
                </a:lnTo>
                <a:lnTo>
                  <a:pt x="27" y="0"/>
                </a:lnTo>
                <a:lnTo>
                  <a:pt x="30" y="1"/>
                </a:lnTo>
                <a:lnTo>
                  <a:pt x="32" y="6"/>
                </a:lnTo>
                <a:lnTo>
                  <a:pt x="8" y="136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21" name="Freeform 208"/>
          <p:cNvSpPr>
            <a:spLocks/>
          </p:cNvSpPr>
          <p:nvPr userDrawn="1"/>
        </p:nvSpPr>
        <p:spPr bwMode="auto">
          <a:xfrm>
            <a:off x="6616700" y="4572000"/>
            <a:ext cx="87313" cy="211138"/>
          </a:xfrm>
          <a:custGeom>
            <a:avLst/>
            <a:gdLst>
              <a:gd name="T0" fmla="*/ 2147483646 w 55"/>
              <a:gd name="T1" fmla="*/ 2147483646 h 133"/>
              <a:gd name="T2" fmla="*/ 2147483646 w 55"/>
              <a:gd name="T3" fmla="*/ 2147483646 h 133"/>
              <a:gd name="T4" fmla="*/ 2147483646 w 55"/>
              <a:gd name="T5" fmla="*/ 2147483646 h 133"/>
              <a:gd name="T6" fmla="*/ 2147483646 w 55"/>
              <a:gd name="T7" fmla="*/ 2147483646 h 133"/>
              <a:gd name="T8" fmla="*/ 2147483646 w 55"/>
              <a:gd name="T9" fmla="*/ 2147483646 h 133"/>
              <a:gd name="T10" fmla="*/ 2147483646 w 55"/>
              <a:gd name="T11" fmla="*/ 2147483646 h 133"/>
              <a:gd name="T12" fmla="*/ 2147483646 w 55"/>
              <a:gd name="T13" fmla="*/ 2147483646 h 133"/>
              <a:gd name="T14" fmla="*/ 0 w 55"/>
              <a:gd name="T15" fmla="*/ 2147483646 h 133"/>
              <a:gd name="T16" fmla="*/ 2147483646 w 55"/>
              <a:gd name="T17" fmla="*/ 2147483646 h 133"/>
              <a:gd name="T18" fmla="*/ 2147483646 w 55"/>
              <a:gd name="T19" fmla="*/ 2147483646 h 133"/>
              <a:gd name="T20" fmla="*/ 2147483646 w 55"/>
              <a:gd name="T21" fmla="*/ 0 h 133"/>
              <a:gd name="T22" fmla="*/ 2147483646 w 55"/>
              <a:gd name="T23" fmla="*/ 0 h 133"/>
              <a:gd name="T24" fmla="*/ 2147483646 w 55"/>
              <a:gd name="T25" fmla="*/ 0 h 133"/>
              <a:gd name="T26" fmla="*/ 2147483646 w 55"/>
              <a:gd name="T27" fmla="*/ 0 h 133"/>
              <a:gd name="T28" fmla="*/ 2147483646 w 55"/>
              <a:gd name="T29" fmla="*/ 2147483646 h 133"/>
              <a:gd name="T30" fmla="*/ 2147483646 w 55"/>
              <a:gd name="T31" fmla="*/ 2147483646 h 133"/>
              <a:gd name="T32" fmla="*/ 2147483646 w 55"/>
              <a:gd name="T33" fmla="*/ 2147483646 h 13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5" h="133">
                <a:moveTo>
                  <a:pt x="10" y="130"/>
                </a:moveTo>
                <a:lnTo>
                  <a:pt x="10" y="130"/>
                </a:lnTo>
                <a:lnTo>
                  <a:pt x="6" y="133"/>
                </a:lnTo>
                <a:lnTo>
                  <a:pt x="3" y="133"/>
                </a:lnTo>
                <a:lnTo>
                  <a:pt x="2" y="130"/>
                </a:lnTo>
                <a:lnTo>
                  <a:pt x="0" y="127"/>
                </a:lnTo>
                <a:lnTo>
                  <a:pt x="47" y="3"/>
                </a:lnTo>
                <a:lnTo>
                  <a:pt x="48" y="0"/>
                </a:lnTo>
                <a:lnTo>
                  <a:pt x="53" y="0"/>
                </a:lnTo>
                <a:lnTo>
                  <a:pt x="55" y="1"/>
                </a:lnTo>
                <a:lnTo>
                  <a:pt x="55" y="4"/>
                </a:lnTo>
                <a:lnTo>
                  <a:pt x="10" y="13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22" name="Freeform 209"/>
          <p:cNvSpPr>
            <a:spLocks/>
          </p:cNvSpPr>
          <p:nvPr userDrawn="1"/>
        </p:nvSpPr>
        <p:spPr bwMode="auto">
          <a:xfrm>
            <a:off x="6632575" y="4619625"/>
            <a:ext cx="130175" cy="188913"/>
          </a:xfrm>
          <a:custGeom>
            <a:avLst/>
            <a:gdLst>
              <a:gd name="T0" fmla="*/ 2147483646 w 82"/>
              <a:gd name="T1" fmla="*/ 2147483646 h 119"/>
              <a:gd name="T2" fmla="*/ 2147483646 w 82"/>
              <a:gd name="T3" fmla="*/ 2147483646 h 119"/>
              <a:gd name="T4" fmla="*/ 2147483646 w 82"/>
              <a:gd name="T5" fmla="*/ 2147483646 h 119"/>
              <a:gd name="T6" fmla="*/ 2147483646 w 82"/>
              <a:gd name="T7" fmla="*/ 2147483646 h 119"/>
              <a:gd name="T8" fmla="*/ 2147483646 w 82"/>
              <a:gd name="T9" fmla="*/ 2147483646 h 119"/>
              <a:gd name="T10" fmla="*/ 2147483646 w 82"/>
              <a:gd name="T11" fmla="*/ 2147483646 h 119"/>
              <a:gd name="T12" fmla="*/ 0 w 82"/>
              <a:gd name="T13" fmla="*/ 2147483646 h 119"/>
              <a:gd name="T14" fmla="*/ 0 w 82"/>
              <a:gd name="T15" fmla="*/ 2147483646 h 119"/>
              <a:gd name="T16" fmla="*/ 2147483646 w 82"/>
              <a:gd name="T17" fmla="*/ 2147483646 h 119"/>
              <a:gd name="T18" fmla="*/ 2147483646 w 82"/>
              <a:gd name="T19" fmla="*/ 2147483646 h 119"/>
              <a:gd name="T20" fmla="*/ 2147483646 w 82"/>
              <a:gd name="T21" fmla="*/ 0 h 119"/>
              <a:gd name="T22" fmla="*/ 2147483646 w 82"/>
              <a:gd name="T23" fmla="*/ 0 h 119"/>
              <a:gd name="T24" fmla="*/ 2147483646 w 82"/>
              <a:gd name="T25" fmla="*/ 0 h 119"/>
              <a:gd name="T26" fmla="*/ 2147483646 w 82"/>
              <a:gd name="T27" fmla="*/ 0 h 119"/>
              <a:gd name="T28" fmla="*/ 2147483646 w 82"/>
              <a:gd name="T29" fmla="*/ 2147483646 h 119"/>
              <a:gd name="T30" fmla="*/ 2147483646 w 82"/>
              <a:gd name="T31" fmla="*/ 2147483646 h 119"/>
              <a:gd name="T32" fmla="*/ 2147483646 w 82"/>
              <a:gd name="T33" fmla="*/ 2147483646 h 11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82" h="119">
                <a:moveTo>
                  <a:pt x="8" y="117"/>
                </a:moveTo>
                <a:lnTo>
                  <a:pt x="8" y="117"/>
                </a:lnTo>
                <a:lnTo>
                  <a:pt x="5" y="119"/>
                </a:lnTo>
                <a:lnTo>
                  <a:pt x="1" y="119"/>
                </a:lnTo>
                <a:lnTo>
                  <a:pt x="0" y="116"/>
                </a:lnTo>
                <a:lnTo>
                  <a:pt x="0" y="113"/>
                </a:lnTo>
                <a:lnTo>
                  <a:pt x="74" y="2"/>
                </a:lnTo>
                <a:lnTo>
                  <a:pt x="77" y="0"/>
                </a:lnTo>
                <a:lnTo>
                  <a:pt x="80" y="0"/>
                </a:lnTo>
                <a:lnTo>
                  <a:pt x="82" y="3"/>
                </a:lnTo>
                <a:lnTo>
                  <a:pt x="82" y="6"/>
                </a:lnTo>
                <a:lnTo>
                  <a:pt x="8" y="11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23" name="Freeform 210"/>
          <p:cNvSpPr>
            <a:spLocks/>
          </p:cNvSpPr>
          <p:nvPr userDrawn="1"/>
        </p:nvSpPr>
        <p:spPr bwMode="auto">
          <a:xfrm>
            <a:off x="6637338" y="4673600"/>
            <a:ext cx="165100" cy="160338"/>
          </a:xfrm>
          <a:custGeom>
            <a:avLst/>
            <a:gdLst>
              <a:gd name="T0" fmla="*/ 2147483646 w 104"/>
              <a:gd name="T1" fmla="*/ 2147483646 h 101"/>
              <a:gd name="T2" fmla="*/ 2147483646 w 104"/>
              <a:gd name="T3" fmla="*/ 2147483646 h 101"/>
              <a:gd name="T4" fmla="*/ 2147483646 w 104"/>
              <a:gd name="T5" fmla="*/ 2147483646 h 101"/>
              <a:gd name="T6" fmla="*/ 2147483646 w 104"/>
              <a:gd name="T7" fmla="*/ 2147483646 h 101"/>
              <a:gd name="T8" fmla="*/ 2147483646 w 104"/>
              <a:gd name="T9" fmla="*/ 2147483646 h 101"/>
              <a:gd name="T10" fmla="*/ 2147483646 w 104"/>
              <a:gd name="T11" fmla="*/ 2147483646 h 101"/>
              <a:gd name="T12" fmla="*/ 0 w 104"/>
              <a:gd name="T13" fmla="*/ 2147483646 h 101"/>
              <a:gd name="T14" fmla="*/ 2147483646 w 104"/>
              <a:gd name="T15" fmla="*/ 2147483646 h 101"/>
              <a:gd name="T16" fmla="*/ 2147483646 w 104"/>
              <a:gd name="T17" fmla="*/ 2147483646 h 101"/>
              <a:gd name="T18" fmla="*/ 2147483646 w 104"/>
              <a:gd name="T19" fmla="*/ 2147483646 h 101"/>
              <a:gd name="T20" fmla="*/ 2147483646 w 104"/>
              <a:gd name="T21" fmla="*/ 0 h 101"/>
              <a:gd name="T22" fmla="*/ 2147483646 w 104"/>
              <a:gd name="T23" fmla="*/ 2147483646 h 101"/>
              <a:gd name="T24" fmla="*/ 2147483646 w 104"/>
              <a:gd name="T25" fmla="*/ 2147483646 h 101"/>
              <a:gd name="T26" fmla="*/ 2147483646 w 104"/>
              <a:gd name="T27" fmla="*/ 2147483646 h 101"/>
              <a:gd name="T28" fmla="*/ 2147483646 w 104"/>
              <a:gd name="T29" fmla="*/ 2147483646 h 101"/>
              <a:gd name="T30" fmla="*/ 2147483646 w 104"/>
              <a:gd name="T31" fmla="*/ 2147483646 h 101"/>
              <a:gd name="T32" fmla="*/ 2147483646 w 104"/>
              <a:gd name="T33" fmla="*/ 2147483646 h 10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4" h="101">
                <a:moveTo>
                  <a:pt x="8" y="99"/>
                </a:moveTo>
                <a:lnTo>
                  <a:pt x="8" y="99"/>
                </a:lnTo>
                <a:lnTo>
                  <a:pt x="5" y="101"/>
                </a:lnTo>
                <a:lnTo>
                  <a:pt x="2" y="99"/>
                </a:lnTo>
                <a:lnTo>
                  <a:pt x="0" y="96"/>
                </a:lnTo>
                <a:lnTo>
                  <a:pt x="2" y="93"/>
                </a:lnTo>
                <a:lnTo>
                  <a:pt x="96" y="1"/>
                </a:lnTo>
                <a:lnTo>
                  <a:pt x="100" y="0"/>
                </a:lnTo>
                <a:lnTo>
                  <a:pt x="103" y="1"/>
                </a:lnTo>
                <a:lnTo>
                  <a:pt x="104" y="5"/>
                </a:lnTo>
                <a:lnTo>
                  <a:pt x="103" y="8"/>
                </a:lnTo>
                <a:lnTo>
                  <a:pt x="8" y="99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24" name="Freeform 211"/>
          <p:cNvSpPr>
            <a:spLocks/>
          </p:cNvSpPr>
          <p:nvPr userDrawn="1"/>
        </p:nvSpPr>
        <p:spPr bwMode="auto">
          <a:xfrm>
            <a:off x="5480050" y="5429250"/>
            <a:ext cx="163513" cy="163513"/>
          </a:xfrm>
          <a:custGeom>
            <a:avLst/>
            <a:gdLst>
              <a:gd name="T0" fmla="*/ 2147483646 w 103"/>
              <a:gd name="T1" fmla="*/ 2147483646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2147483646 w 103"/>
              <a:gd name="T7" fmla="*/ 2147483646 h 103"/>
              <a:gd name="T8" fmla="*/ 2147483646 w 103"/>
              <a:gd name="T9" fmla="*/ 2147483646 h 103"/>
              <a:gd name="T10" fmla="*/ 2147483646 w 103"/>
              <a:gd name="T11" fmla="*/ 2147483646 h 103"/>
              <a:gd name="T12" fmla="*/ 0 w 103"/>
              <a:gd name="T13" fmla="*/ 2147483646 h 103"/>
              <a:gd name="T14" fmla="*/ 2147483646 w 103"/>
              <a:gd name="T15" fmla="*/ 2147483646 h 103"/>
              <a:gd name="T16" fmla="*/ 2147483646 w 103"/>
              <a:gd name="T17" fmla="*/ 2147483646 h 103"/>
              <a:gd name="T18" fmla="*/ 2147483646 w 103"/>
              <a:gd name="T19" fmla="*/ 2147483646 h 103"/>
              <a:gd name="T20" fmla="*/ 2147483646 w 103"/>
              <a:gd name="T21" fmla="*/ 2147483646 h 103"/>
              <a:gd name="T22" fmla="*/ 2147483646 w 103"/>
              <a:gd name="T23" fmla="*/ 2147483646 h 103"/>
              <a:gd name="T24" fmla="*/ 2147483646 w 103"/>
              <a:gd name="T25" fmla="*/ 2147483646 h 103"/>
              <a:gd name="T26" fmla="*/ 2147483646 w 103"/>
              <a:gd name="T27" fmla="*/ 2147483646 h 103"/>
              <a:gd name="T28" fmla="*/ 2147483646 w 103"/>
              <a:gd name="T29" fmla="*/ 2147483646 h 103"/>
              <a:gd name="T30" fmla="*/ 2147483646 w 103"/>
              <a:gd name="T31" fmla="*/ 2147483646 h 103"/>
              <a:gd name="T32" fmla="*/ 2147483646 w 103"/>
              <a:gd name="T33" fmla="*/ 2147483646 h 103"/>
              <a:gd name="T34" fmla="*/ 2147483646 w 103"/>
              <a:gd name="T35" fmla="*/ 2147483646 h 103"/>
              <a:gd name="T36" fmla="*/ 2147483646 w 103"/>
              <a:gd name="T37" fmla="*/ 2147483646 h 103"/>
              <a:gd name="T38" fmla="*/ 2147483646 w 103"/>
              <a:gd name="T39" fmla="*/ 2147483646 h 103"/>
              <a:gd name="T40" fmla="*/ 2147483646 w 103"/>
              <a:gd name="T41" fmla="*/ 2147483646 h 103"/>
              <a:gd name="T42" fmla="*/ 2147483646 w 103"/>
              <a:gd name="T43" fmla="*/ 2147483646 h 103"/>
              <a:gd name="T44" fmla="*/ 2147483646 w 103"/>
              <a:gd name="T45" fmla="*/ 2147483646 h 103"/>
              <a:gd name="T46" fmla="*/ 2147483646 w 103"/>
              <a:gd name="T47" fmla="*/ 2147483646 h 103"/>
              <a:gd name="T48" fmla="*/ 2147483646 w 103"/>
              <a:gd name="T49" fmla="*/ 2147483646 h 103"/>
              <a:gd name="T50" fmla="*/ 2147483646 w 103"/>
              <a:gd name="T51" fmla="*/ 2147483646 h 103"/>
              <a:gd name="T52" fmla="*/ 2147483646 w 103"/>
              <a:gd name="T53" fmla="*/ 2147483646 h 103"/>
              <a:gd name="T54" fmla="*/ 2147483646 w 103"/>
              <a:gd name="T55" fmla="*/ 2147483646 h 103"/>
              <a:gd name="T56" fmla="*/ 2147483646 w 103"/>
              <a:gd name="T57" fmla="*/ 2147483646 h 103"/>
              <a:gd name="T58" fmla="*/ 2147483646 w 103"/>
              <a:gd name="T59" fmla="*/ 2147483646 h 103"/>
              <a:gd name="T60" fmla="*/ 2147483646 w 103"/>
              <a:gd name="T61" fmla="*/ 2147483646 h 103"/>
              <a:gd name="T62" fmla="*/ 2147483646 w 103"/>
              <a:gd name="T63" fmla="*/ 2147483646 h 103"/>
              <a:gd name="T64" fmla="*/ 2147483646 w 103"/>
              <a:gd name="T65" fmla="*/ 2147483646 h 103"/>
              <a:gd name="T66" fmla="*/ 2147483646 w 103"/>
              <a:gd name="T67" fmla="*/ 0 h 103"/>
              <a:gd name="T68" fmla="*/ 2147483646 w 103"/>
              <a:gd name="T69" fmla="*/ 2147483646 h 103"/>
              <a:gd name="T70" fmla="*/ 2147483646 w 103"/>
              <a:gd name="T71" fmla="*/ 2147483646 h 103"/>
              <a:gd name="T72" fmla="*/ 2147483646 w 103"/>
              <a:gd name="T73" fmla="*/ 2147483646 h 103"/>
              <a:gd name="T74" fmla="*/ 2147483646 w 103"/>
              <a:gd name="T75" fmla="*/ 2147483646 h 10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3" h="103">
                <a:moveTo>
                  <a:pt x="25" y="8"/>
                </a:moveTo>
                <a:lnTo>
                  <a:pt x="25" y="8"/>
                </a:lnTo>
                <a:lnTo>
                  <a:pt x="17" y="14"/>
                </a:lnTo>
                <a:lnTo>
                  <a:pt x="10" y="22"/>
                </a:lnTo>
                <a:lnTo>
                  <a:pt x="5" y="32"/>
                </a:lnTo>
                <a:lnTo>
                  <a:pt x="2" y="40"/>
                </a:lnTo>
                <a:lnTo>
                  <a:pt x="0" y="51"/>
                </a:lnTo>
                <a:lnTo>
                  <a:pt x="2" y="61"/>
                </a:lnTo>
                <a:lnTo>
                  <a:pt x="4" y="70"/>
                </a:lnTo>
                <a:lnTo>
                  <a:pt x="9" y="78"/>
                </a:lnTo>
                <a:lnTo>
                  <a:pt x="15" y="88"/>
                </a:lnTo>
                <a:lnTo>
                  <a:pt x="23" y="95"/>
                </a:lnTo>
                <a:lnTo>
                  <a:pt x="31" y="99"/>
                </a:lnTo>
                <a:lnTo>
                  <a:pt x="41" y="101"/>
                </a:lnTo>
                <a:lnTo>
                  <a:pt x="50" y="103"/>
                </a:lnTo>
                <a:lnTo>
                  <a:pt x="60" y="103"/>
                </a:lnTo>
                <a:lnTo>
                  <a:pt x="70" y="99"/>
                </a:lnTo>
                <a:lnTo>
                  <a:pt x="79" y="95"/>
                </a:lnTo>
                <a:lnTo>
                  <a:pt x="87" y="88"/>
                </a:lnTo>
                <a:lnTo>
                  <a:pt x="94" y="80"/>
                </a:lnTo>
                <a:lnTo>
                  <a:pt x="99" y="72"/>
                </a:lnTo>
                <a:lnTo>
                  <a:pt x="102" y="62"/>
                </a:lnTo>
                <a:lnTo>
                  <a:pt x="103" y="53"/>
                </a:lnTo>
                <a:lnTo>
                  <a:pt x="102" y="43"/>
                </a:lnTo>
                <a:lnTo>
                  <a:pt x="100" y="33"/>
                </a:lnTo>
                <a:lnTo>
                  <a:pt x="95" y="24"/>
                </a:lnTo>
                <a:lnTo>
                  <a:pt x="89" y="16"/>
                </a:lnTo>
                <a:lnTo>
                  <a:pt x="81" y="9"/>
                </a:lnTo>
                <a:lnTo>
                  <a:pt x="73" y="4"/>
                </a:lnTo>
                <a:lnTo>
                  <a:pt x="63" y="1"/>
                </a:lnTo>
                <a:lnTo>
                  <a:pt x="54" y="0"/>
                </a:lnTo>
                <a:lnTo>
                  <a:pt x="44" y="1"/>
                </a:lnTo>
                <a:lnTo>
                  <a:pt x="34" y="4"/>
                </a:lnTo>
                <a:lnTo>
                  <a:pt x="25" y="8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25" name="Freeform 212"/>
          <p:cNvSpPr>
            <a:spLocks/>
          </p:cNvSpPr>
          <p:nvPr userDrawn="1"/>
        </p:nvSpPr>
        <p:spPr bwMode="auto">
          <a:xfrm>
            <a:off x="5222875" y="5645150"/>
            <a:ext cx="104775" cy="103188"/>
          </a:xfrm>
          <a:custGeom>
            <a:avLst/>
            <a:gdLst>
              <a:gd name="T0" fmla="*/ 2147483646 w 66"/>
              <a:gd name="T1" fmla="*/ 2147483646 h 65"/>
              <a:gd name="T2" fmla="*/ 2147483646 w 66"/>
              <a:gd name="T3" fmla="*/ 2147483646 h 65"/>
              <a:gd name="T4" fmla="*/ 2147483646 w 66"/>
              <a:gd name="T5" fmla="*/ 2147483646 h 65"/>
              <a:gd name="T6" fmla="*/ 2147483646 w 66"/>
              <a:gd name="T7" fmla="*/ 2147483646 h 65"/>
              <a:gd name="T8" fmla="*/ 2147483646 w 66"/>
              <a:gd name="T9" fmla="*/ 2147483646 h 65"/>
              <a:gd name="T10" fmla="*/ 2147483646 w 66"/>
              <a:gd name="T11" fmla="*/ 2147483646 h 65"/>
              <a:gd name="T12" fmla="*/ 0 w 66"/>
              <a:gd name="T13" fmla="*/ 2147483646 h 65"/>
              <a:gd name="T14" fmla="*/ 2147483646 w 66"/>
              <a:gd name="T15" fmla="*/ 2147483646 h 65"/>
              <a:gd name="T16" fmla="*/ 2147483646 w 66"/>
              <a:gd name="T17" fmla="*/ 2147483646 h 65"/>
              <a:gd name="T18" fmla="*/ 2147483646 w 66"/>
              <a:gd name="T19" fmla="*/ 2147483646 h 65"/>
              <a:gd name="T20" fmla="*/ 2147483646 w 66"/>
              <a:gd name="T21" fmla="*/ 2147483646 h 65"/>
              <a:gd name="T22" fmla="*/ 2147483646 w 66"/>
              <a:gd name="T23" fmla="*/ 2147483646 h 65"/>
              <a:gd name="T24" fmla="*/ 2147483646 w 66"/>
              <a:gd name="T25" fmla="*/ 2147483646 h 65"/>
              <a:gd name="T26" fmla="*/ 2147483646 w 66"/>
              <a:gd name="T27" fmla="*/ 2147483646 h 65"/>
              <a:gd name="T28" fmla="*/ 2147483646 w 66"/>
              <a:gd name="T29" fmla="*/ 2147483646 h 65"/>
              <a:gd name="T30" fmla="*/ 2147483646 w 66"/>
              <a:gd name="T31" fmla="*/ 2147483646 h 65"/>
              <a:gd name="T32" fmla="*/ 2147483646 w 66"/>
              <a:gd name="T33" fmla="*/ 2147483646 h 65"/>
              <a:gd name="T34" fmla="*/ 2147483646 w 66"/>
              <a:gd name="T35" fmla="*/ 2147483646 h 65"/>
              <a:gd name="T36" fmla="*/ 2147483646 w 66"/>
              <a:gd name="T37" fmla="*/ 2147483646 h 65"/>
              <a:gd name="T38" fmla="*/ 2147483646 w 66"/>
              <a:gd name="T39" fmla="*/ 2147483646 h 65"/>
              <a:gd name="T40" fmla="*/ 2147483646 w 66"/>
              <a:gd name="T41" fmla="*/ 2147483646 h 65"/>
              <a:gd name="T42" fmla="*/ 2147483646 w 66"/>
              <a:gd name="T43" fmla="*/ 2147483646 h 65"/>
              <a:gd name="T44" fmla="*/ 2147483646 w 66"/>
              <a:gd name="T45" fmla="*/ 2147483646 h 65"/>
              <a:gd name="T46" fmla="*/ 2147483646 w 66"/>
              <a:gd name="T47" fmla="*/ 2147483646 h 65"/>
              <a:gd name="T48" fmla="*/ 2147483646 w 66"/>
              <a:gd name="T49" fmla="*/ 2147483646 h 65"/>
              <a:gd name="T50" fmla="*/ 2147483646 w 66"/>
              <a:gd name="T51" fmla="*/ 2147483646 h 65"/>
              <a:gd name="T52" fmla="*/ 2147483646 w 66"/>
              <a:gd name="T53" fmla="*/ 2147483646 h 65"/>
              <a:gd name="T54" fmla="*/ 2147483646 w 66"/>
              <a:gd name="T55" fmla="*/ 2147483646 h 65"/>
              <a:gd name="T56" fmla="*/ 2147483646 w 66"/>
              <a:gd name="T57" fmla="*/ 2147483646 h 65"/>
              <a:gd name="T58" fmla="*/ 2147483646 w 66"/>
              <a:gd name="T59" fmla="*/ 2147483646 h 65"/>
              <a:gd name="T60" fmla="*/ 2147483646 w 66"/>
              <a:gd name="T61" fmla="*/ 2147483646 h 65"/>
              <a:gd name="T62" fmla="*/ 2147483646 w 66"/>
              <a:gd name="T63" fmla="*/ 2147483646 h 65"/>
              <a:gd name="T64" fmla="*/ 2147483646 w 66"/>
              <a:gd name="T65" fmla="*/ 2147483646 h 65"/>
              <a:gd name="T66" fmla="*/ 2147483646 w 66"/>
              <a:gd name="T67" fmla="*/ 0 h 65"/>
              <a:gd name="T68" fmla="*/ 2147483646 w 66"/>
              <a:gd name="T69" fmla="*/ 0 h 65"/>
              <a:gd name="T70" fmla="*/ 2147483646 w 66"/>
              <a:gd name="T71" fmla="*/ 2147483646 h 65"/>
              <a:gd name="T72" fmla="*/ 2147483646 w 66"/>
              <a:gd name="T73" fmla="*/ 2147483646 h 65"/>
              <a:gd name="T74" fmla="*/ 2147483646 w 66"/>
              <a:gd name="T75" fmla="*/ 2147483646 h 65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66" h="65">
                <a:moveTo>
                  <a:pt x="16" y="5"/>
                </a:moveTo>
                <a:lnTo>
                  <a:pt x="16" y="5"/>
                </a:lnTo>
                <a:lnTo>
                  <a:pt x="10" y="10"/>
                </a:lnTo>
                <a:lnTo>
                  <a:pt x="6" y="15"/>
                </a:lnTo>
                <a:lnTo>
                  <a:pt x="3" y="20"/>
                </a:lnTo>
                <a:lnTo>
                  <a:pt x="2" y="26"/>
                </a:lnTo>
                <a:lnTo>
                  <a:pt x="0" y="32"/>
                </a:lnTo>
                <a:lnTo>
                  <a:pt x="2" y="39"/>
                </a:lnTo>
                <a:lnTo>
                  <a:pt x="3" y="44"/>
                </a:lnTo>
                <a:lnTo>
                  <a:pt x="6" y="50"/>
                </a:lnTo>
                <a:lnTo>
                  <a:pt x="10" y="55"/>
                </a:lnTo>
                <a:lnTo>
                  <a:pt x="15" y="60"/>
                </a:lnTo>
                <a:lnTo>
                  <a:pt x="21" y="63"/>
                </a:lnTo>
                <a:lnTo>
                  <a:pt x="26" y="65"/>
                </a:lnTo>
                <a:lnTo>
                  <a:pt x="32" y="65"/>
                </a:lnTo>
                <a:lnTo>
                  <a:pt x="39" y="65"/>
                </a:lnTo>
                <a:lnTo>
                  <a:pt x="45" y="63"/>
                </a:lnTo>
                <a:lnTo>
                  <a:pt x="50" y="60"/>
                </a:lnTo>
                <a:lnTo>
                  <a:pt x="56" y="57"/>
                </a:lnTo>
                <a:lnTo>
                  <a:pt x="60" y="52"/>
                </a:lnTo>
                <a:lnTo>
                  <a:pt x="63" y="45"/>
                </a:lnTo>
                <a:lnTo>
                  <a:pt x="64" y="40"/>
                </a:lnTo>
                <a:lnTo>
                  <a:pt x="66" y="34"/>
                </a:lnTo>
                <a:lnTo>
                  <a:pt x="66" y="28"/>
                </a:lnTo>
                <a:lnTo>
                  <a:pt x="63" y="21"/>
                </a:lnTo>
                <a:lnTo>
                  <a:pt x="61" y="15"/>
                </a:lnTo>
                <a:lnTo>
                  <a:pt x="56" y="10"/>
                </a:lnTo>
                <a:lnTo>
                  <a:pt x="52" y="7"/>
                </a:lnTo>
                <a:lnTo>
                  <a:pt x="47" y="4"/>
                </a:lnTo>
                <a:lnTo>
                  <a:pt x="40" y="2"/>
                </a:lnTo>
                <a:lnTo>
                  <a:pt x="34" y="0"/>
                </a:lnTo>
                <a:lnTo>
                  <a:pt x="27" y="0"/>
                </a:lnTo>
                <a:lnTo>
                  <a:pt x="21" y="2"/>
                </a:lnTo>
                <a:lnTo>
                  <a:pt x="16" y="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26" name="Freeform 214"/>
          <p:cNvSpPr>
            <a:spLocks/>
          </p:cNvSpPr>
          <p:nvPr userDrawn="1"/>
        </p:nvSpPr>
        <p:spPr bwMode="auto">
          <a:xfrm>
            <a:off x="5307013" y="5538788"/>
            <a:ext cx="209550" cy="142875"/>
          </a:xfrm>
          <a:custGeom>
            <a:avLst/>
            <a:gdLst>
              <a:gd name="T0" fmla="*/ 2147483646 w 132"/>
              <a:gd name="T1" fmla="*/ 2147483646 h 90"/>
              <a:gd name="T2" fmla="*/ 2147483646 w 132"/>
              <a:gd name="T3" fmla="*/ 2147483646 h 90"/>
              <a:gd name="T4" fmla="*/ 2147483646 w 132"/>
              <a:gd name="T5" fmla="*/ 2147483646 h 90"/>
              <a:gd name="T6" fmla="*/ 0 w 132"/>
              <a:gd name="T7" fmla="*/ 2147483646 h 90"/>
              <a:gd name="T8" fmla="*/ 0 w 132"/>
              <a:gd name="T9" fmla="*/ 2147483646 h 90"/>
              <a:gd name="T10" fmla="*/ 2147483646 w 132"/>
              <a:gd name="T11" fmla="*/ 2147483646 h 90"/>
              <a:gd name="T12" fmla="*/ 2147483646 w 132"/>
              <a:gd name="T13" fmla="*/ 2147483646 h 90"/>
              <a:gd name="T14" fmla="*/ 2147483646 w 132"/>
              <a:gd name="T15" fmla="*/ 2147483646 h 90"/>
              <a:gd name="T16" fmla="*/ 2147483646 w 132"/>
              <a:gd name="T17" fmla="*/ 2147483646 h 90"/>
              <a:gd name="T18" fmla="*/ 2147483646 w 132"/>
              <a:gd name="T19" fmla="*/ 2147483646 h 90"/>
              <a:gd name="T20" fmla="*/ 2147483646 w 132"/>
              <a:gd name="T21" fmla="*/ 2147483646 h 90"/>
              <a:gd name="T22" fmla="*/ 2147483646 w 132"/>
              <a:gd name="T23" fmla="*/ 2147483646 h 90"/>
              <a:gd name="T24" fmla="*/ 2147483646 w 132"/>
              <a:gd name="T25" fmla="*/ 2147483646 h 90"/>
              <a:gd name="T26" fmla="*/ 2147483646 w 132"/>
              <a:gd name="T27" fmla="*/ 2147483646 h 90"/>
              <a:gd name="T28" fmla="*/ 2147483646 w 132"/>
              <a:gd name="T29" fmla="*/ 2147483646 h 90"/>
              <a:gd name="T30" fmla="*/ 2147483646 w 132"/>
              <a:gd name="T31" fmla="*/ 2147483646 h 90"/>
              <a:gd name="T32" fmla="*/ 2147483646 w 132"/>
              <a:gd name="T33" fmla="*/ 2147483646 h 90"/>
              <a:gd name="T34" fmla="*/ 2147483646 w 132"/>
              <a:gd name="T35" fmla="*/ 2147483646 h 90"/>
              <a:gd name="T36" fmla="*/ 2147483646 w 132"/>
              <a:gd name="T37" fmla="*/ 2147483646 h 90"/>
              <a:gd name="T38" fmla="*/ 2147483646 w 132"/>
              <a:gd name="T39" fmla="*/ 2147483646 h 90"/>
              <a:gd name="T40" fmla="*/ 2147483646 w 132"/>
              <a:gd name="T41" fmla="*/ 2147483646 h 90"/>
              <a:gd name="T42" fmla="*/ 2147483646 w 132"/>
              <a:gd name="T43" fmla="*/ 0 h 90"/>
              <a:gd name="T44" fmla="*/ 2147483646 w 132"/>
              <a:gd name="T45" fmla="*/ 0 h 90"/>
              <a:gd name="T46" fmla="*/ 2147483646 w 132"/>
              <a:gd name="T47" fmla="*/ 2147483646 h 90"/>
              <a:gd name="T48" fmla="*/ 2147483646 w 132"/>
              <a:gd name="T49" fmla="*/ 2147483646 h 9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32" h="90">
                <a:moveTo>
                  <a:pt x="3" y="77"/>
                </a:moveTo>
                <a:lnTo>
                  <a:pt x="3" y="77"/>
                </a:lnTo>
                <a:lnTo>
                  <a:pt x="2" y="79"/>
                </a:lnTo>
                <a:lnTo>
                  <a:pt x="0" y="80"/>
                </a:lnTo>
                <a:lnTo>
                  <a:pt x="0" y="83"/>
                </a:lnTo>
                <a:lnTo>
                  <a:pt x="2" y="87"/>
                </a:lnTo>
                <a:lnTo>
                  <a:pt x="3" y="88"/>
                </a:lnTo>
                <a:lnTo>
                  <a:pt x="5" y="90"/>
                </a:lnTo>
                <a:lnTo>
                  <a:pt x="8" y="90"/>
                </a:lnTo>
                <a:lnTo>
                  <a:pt x="11" y="88"/>
                </a:lnTo>
                <a:lnTo>
                  <a:pt x="129" y="13"/>
                </a:lnTo>
                <a:lnTo>
                  <a:pt x="132" y="11"/>
                </a:lnTo>
                <a:lnTo>
                  <a:pt x="132" y="8"/>
                </a:lnTo>
                <a:lnTo>
                  <a:pt x="132" y="6"/>
                </a:lnTo>
                <a:lnTo>
                  <a:pt x="132" y="3"/>
                </a:lnTo>
                <a:lnTo>
                  <a:pt x="129" y="1"/>
                </a:lnTo>
                <a:lnTo>
                  <a:pt x="127" y="0"/>
                </a:lnTo>
                <a:lnTo>
                  <a:pt x="124" y="0"/>
                </a:lnTo>
                <a:lnTo>
                  <a:pt x="121" y="1"/>
                </a:lnTo>
                <a:lnTo>
                  <a:pt x="3" y="7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27" name="Freeform 215"/>
          <p:cNvSpPr>
            <a:spLocks/>
          </p:cNvSpPr>
          <p:nvPr userDrawn="1"/>
        </p:nvSpPr>
        <p:spPr bwMode="auto">
          <a:xfrm>
            <a:off x="5626100" y="5421313"/>
            <a:ext cx="212725" cy="80962"/>
          </a:xfrm>
          <a:custGeom>
            <a:avLst/>
            <a:gdLst>
              <a:gd name="T0" fmla="*/ 2147483646 w 134"/>
              <a:gd name="T1" fmla="*/ 2147483646 h 51"/>
              <a:gd name="T2" fmla="*/ 2147483646 w 134"/>
              <a:gd name="T3" fmla="*/ 2147483646 h 51"/>
              <a:gd name="T4" fmla="*/ 0 w 134"/>
              <a:gd name="T5" fmla="*/ 2147483646 h 51"/>
              <a:gd name="T6" fmla="*/ 0 w 134"/>
              <a:gd name="T7" fmla="*/ 2147483646 h 51"/>
              <a:gd name="T8" fmla="*/ 0 w 134"/>
              <a:gd name="T9" fmla="*/ 2147483646 h 51"/>
              <a:gd name="T10" fmla="*/ 0 w 134"/>
              <a:gd name="T11" fmla="*/ 2147483646 h 51"/>
              <a:gd name="T12" fmla="*/ 2147483646 w 134"/>
              <a:gd name="T13" fmla="*/ 2147483646 h 51"/>
              <a:gd name="T14" fmla="*/ 2147483646 w 134"/>
              <a:gd name="T15" fmla="*/ 2147483646 h 51"/>
              <a:gd name="T16" fmla="*/ 2147483646 w 134"/>
              <a:gd name="T17" fmla="*/ 2147483646 h 51"/>
              <a:gd name="T18" fmla="*/ 2147483646 w 134"/>
              <a:gd name="T19" fmla="*/ 2147483646 h 51"/>
              <a:gd name="T20" fmla="*/ 2147483646 w 134"/>
              <a:gd name="T21" fmla="*/ 2147483646 h 51"/>
              <a:gd name="T22" fmla="*/ 2147483646 w 134"/>
              <a:gd name="T23" fmla="*/ 2147483646 h 51"/>
              <a:gd name="T24" fmla="*/ 2147483646 w 134"/>
              <a:gd name="T25" fmla="*/ 2147483646 h 51"/>
              <a:gd name="T26" fmla="*/ 2147483646 w 134"/>
              <a:gd name="T27" fmla="*/ 2147483646 h 51"/>
              <a:gd name="T28" fmla="*/ 2147483646 w 134"/>
              <a:gd name="T29" fmla="*/ 0 h 51"/>
              <a:gd name="T30" fmla="*/ 2147483646 w 134"/>
              <a:gd name="T31" fmla="*/ 0 h 51"/>
              <a:gd name="T32" fmla="*/ 2147483646 w 134"/>
              <a:gd name="T33" fmla="*/ 2147483646 h 5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4" h="51">
                <a:moveTo>
                  <a:pt x="2" y="43"/>
                </a:moveTo>
                <a:lnTo>
                  <a:pt x="2" y="43"/>
                </a:lnTo>
                <a:lnTo>
                  <a:pt x="0" y="45"/>
                </a:lnTo>
                <a:lnTo>
                  <a:pt x="0" y="48"/>
                </a:lnTo>
                <a:lnTo>
                  <a:pt x="2" y="51"/>
                </a:lnTo>
                <a:lnTo>
                  <a:pt x="5" y="51"/>
                </a:lnTo>
                <a:lnTo>
                  <a:pt x="132" y="8"/>
                </a:lnTo>
                <a:lnTo>
                  <a:pt x="134" y="6"/>
                </a:lnTo>
                <a:lnTo>
                  <a:pt x="134" y="3"/>
                </a:lnTo>
                <a:lnTo>
                  <a:pt x="132" y="0"/>
                </a:lnTo>
                <a:lnTo>
                  <a:pt x="129" y="0"/>
                </a:lnTo>
                <a:lnTo>
                  <a:pt x="2" y="43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28" name="Freeform 216"/>
          <p:cNvSpPr>
            <a:spLocks/>
          </p:cNvSpPr>
          <p:nvPr userDrawn="1"/>
        </p:nvSpPr>
        <p:spPr bwMode="auto">
          <a:xfrm>
            <a:off x="5621338" y="5345113"/>
            <a:ext cx="188912" cy="131762"/>
          </a:xfrm>
          <a:custGeom>
            <a:avLst/>
            <a:gdLst>
              <a:gd name="T0" fmla="*/ 2147483646 w 119"/>
              <a:gd name="T1" fmla="*/ 2147483646 h 83"/>
              <a:gd name="T2" fmla="*/ 2147483646 w 119"/>
              <a:gd name="T3" fmla="*/ 2147483646 h 83"/>
              <a:gd name="T4" fmla="*/ 0 w 119"/>
              <a:gd name="T5" fmla="*/ 2147483646 h 83"/>
              <a:gd name="T6" fmla="*/ 2147483646 w 119"/>
              <a:gd name="T7" fmla="*/ 2147483646 h 83"/>
              <a:gd name="T8" fmla="*/ 2147483646 w 119"/>
              <a:gd name="T9" fmla="*/ 2147483646 h 83"/>
              <a:gd name="T10" fmla="*/ 2147483646 w 119"/>
              <a:gd name="T11" fmla="*/ 2147483646 h 83"/>
              <a:gd name="T12" fmla="*/ 2147483646 w 119"/>
              <a:gd name="T13" fmla="*/ 2147483646 h 83"/>
              <a:gd name="T14" fmla="*/ 2147483646 w 119"/>
              <a:gd name="T15" fmla="*/ 2147483646 h 83"/>
              <a:gd name="T16" fmla="*/ 2147483646 w 119"/>
              <a:gd name="T17" fmla="*/ 2147483646 h 83"/>
              <a:gd name="T18" fmla="*/ 2147483646 w 119"/>
              <a:gd name="T19" fmla="*/ 2147483646 h 83"/>
              <a:gd name="T20" fmla="*/ 2147483646 w 119"/>
              <a:gd name="T21" fmla="*/ 2147483646 h 83"/>
              <a:gd name="T22" fmla="*/ 2147483646 w 119"/>
              <a:gd name="T23" fmla="*/ 2147483646 h 83"/>
              <a:gd name="T24" fmla="*/ 2147483646 w 119"/>
              <a:gd name="T25" fmla="*/ 2147483646 h 83"/>
              <a:gd name="T26" fmla="*/ 2147483646 w 119"/>
              <a:gd name="T27" fmla="*/ 2147483646 h 83"/>
              <a:gd name="T28" fmla="*/ 2147483646 w 119"/>
              <a:gd name="T29" fmla="*/ 0 h 83"/>
              <a:gd name="T30" fmla="*/ 2147483646 w 119"/>
              <a:gd name="T31" fmla="*/ 2147483646 h 83"/>
              <a:gd name="T32" fmla="*/ 2147483646 w 119"/>
              <a:gd name="T33" fmla="*/ 2147483646 h 8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19" h="83">
                <a:moveTo>
                  <a:pt x="3" y="75"/>
                </a:moveTo>
                <a:lnTo>
                  <a:pt x="3" y="75"/>
                </a:lnTo>
                <a:lnTo>
                  <a:pt x="0" y="78"/>
                </a:lnTo>
                <a:lnTo>
                  <a:pt x="2" y="82"/>
                </a:lnTo>
                <a:lnTo>
                  <a:pt x="5" y="83"/>
                </a:lnTo>
                <a:lnTo>
                  <a:pt x="8" y="83"/>
                </a:lnTo>
                <a:lnTo>
                  <a:pt x="117" y="8"/>
                </a:lnTo>
                <a:lnTo>
                  <a:pt x="119" y="4"/>
                </a:lnTo>
                <a:lnTo>
                  <a:pt x="119" y="1"/>
                </a:lnTo>
                <a:lnTo>
                  <a:pt x="116" y="0"/>
                </a:lnTo>
                <a:lnTo>
                  <a:pt x="112" y="1"/>
                </a:lnTo>
                <a:lnTo>
                  <a:pt x="3" y="7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29" name="Freeform 217"/>
          <p:cNvSpPr>
            <a:spLocks/>
          </p:cNvSpPr>
          <p:nvPr userDrawn="1"/>
        </p:nvSpPr>
        <p:spPr bwMode="auto">
          <a:xfrm>
            <a:off x="5634038" y="5494338"/>
            <a:ext cx="223837" cy="31750"/>
          </a:xfrm>
          <a:custGeom>
            <a:avLst/>
            <a:gdLst>
              <a:gd name="T0" fmla="*/ 2147483646 w 141"/>
              <a:gd name="T1" fmla="*/ 2147483646 h 20"/>
              <a:gd name="T2" fmla="*/ 2147483646 w 141"/>
              <a:gd name="T3" fmla="*/ 2147483646 h 20"/>
              <a:gd name="T4" fmla="*/ 2147483646 w 141"/>
              <a:gd name="T5" fmla="*/ 2147483646 h 20"/>
              <a:gd name="T6" fmla="*/ 0 w 141"/>
              <a:gd name="T7" fmla="*/ 2147483646 h 20"/>
              <a:gd name="T8" fmla="*/ 0 w 141"/>
              <a:gd name="T9" fmla="*/ 2147483646 h 20"/>
              <a:gd name="T10" fmla="*/ 0 w 141"/>
              <a:gd name="T11" fmla="*/ 2147483646 h 20"/>
              <a:gd name="T12" fmla="*/ 2147483646 w 141"/>
              <a:gd name="T13" fmla="*/ 2147483646 h 20"/>
              <a:gd name="T14" fmla="*/ 2147483646 w 141"/>
              <a:gd name="T15" fmla="*/ 2147483646 h 20"/>
              <a:gd name="T16" fmla="*/ 2147483646 w 141"/>
              <a:gd name="T17" fmla="*/ 2147483646 h 20"/>
              <a:gd name="T18" fmla="*/ 2147483646 w 141"/>
              <a:gd name="T19" fmla="*/ 2147483646 h 20"/>
              <a:gd name="T20" fmla="*/ 2147483646 w 141"/>
              <a:gd name="T21" fmla="*/ 2147483646 h 20"/>
              <a:gd name="T22" fmla="*/ 2147483646 w 141"/>
              <a:gd name="T23" fmla="*/ 2147483646 h 20"/>
              <a:gd name="T24" fmla="*/ 2147483646 w 141"/>
              <a:gd name="T25" fmla="*/ 2147483646 h 20"/>
              <a:gd name="T26" fmla="*/ 2147483646 w 141"/>
              <a:gd name="T27" fmla="*/ 2147483646 h 20"/>
              <a:gd name="T28" fmla="*/ 2147483646 w 141"/>
              <a:gd name="T29" fmla="*/ 0 h 20"/>
              <a:gd name="T30" fmla="*/ 2147483646 w 141"/>
              <a:gd name="T31" fmla="*/ 0 h 20"/>
              <a:gd name="T32" fmla="*/ 2147483646 w 141"/>
              <a:gd name="T33" fmla="*/ 2147483646 h 2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1" h="20">
                <a:moveTo>
                  <a:pt x="5" y="12"/>
                </a:moveTo>
                <a:lnTo>
                  <a:pt x="5" y="12"/>
                </a:lnTo>
                <a:lnTo>
                  <a:pt x="2" y="13"/>
                </a:lnTo>
                <a:lnTo>
                  <a:pt x="0" y="17"/>
                </a:lnTo>
                <a:lnTo>
                  <a:pt x="2" y="20"/>
                </a:lnTo>
                <a:lnTo>
                  <a:pt x="5" y="20"/>
                </a:lnTo>
                <a:lnTo>
                  <a:pt x="137" y="8"/>
                </a:lnTo>
                <a:lnTo>
                  <a:pt x="140" y="7"/>
                </a:lnTo>
                <a:lnTo>
                  <a:pt x="141" y="4"/>
                </a:lnTo>
                <a:lnTo>
                  <a:pt x="140" y="0"/>
                </a:lnTo>
                <a:lnTo>
                  <a:pt x="137" y="0"/>
                </a:lnTo>
                <a:lnTo>
                  <a:pt x="5" y="1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0" name="Freeform 218"/>
          <p:cNvSpPr>
            <a:spLocks/>
          </p:cNvSpPr>
          <p:nvPr userDrawn="1"/>
        </p:nvSpPr>
        <p:spPr bwMode="auto">
          <a:xfrm>
            <a:off x="5600700" y="5287963"/>
            <a:ext cx="160338" cy="166687"/>
          </a:xfrm>
          <a:custGeom>
            <a:avLst/>
            <a:gdLst>
              <a:gd name="T0" fmla="*/ 2147483646 w 101"/>
              <a:gd name="T1" fmla="*/ 2147483646 h 105"/>
              <a:gd name="T2" fmla="*/ 2147483646 w 101"/>
              <a:gd name="T3" fmla="*/ 2147483646 h 105"/>
              <a:gd name="T4" fmla="*/ 0 w 101"/>
              <a:gd name="T5" fmla="*/ 2147483646 h 105"/>
              <a:gd name="T6" fmla="*/ 2147483646 w 101"/>
              <a:gd name="T7" fmla="*/ 2147483646 h 105"/>
              <a:gd name="T8" fmla="*/ 2147483646 w 101"/>
              <a:gd name="T9" fmla="*/ 2147483646 h 105"/>
              <a:gd name="T10" fmla="*/ 2147483646 w 101"/>
              <a:gd name="T11" fmla="*/ 2147483646 h 105"/>
              <a:gd name="T12" fmla="*/ 2147483646 w 101"/>
              <a:gd name="T13" fmla="*/ 2147483646 h 105"/>
              <a:gd name="T14" fmla="*/ 2147483646 w 101"/>
              <a:gd name="T15" fmla="*/ 2147483646 h 105"/>
              <a:gd name="T16" fmla="*/ 2147483646 w 101"/>
              <a:gd name="T17" fmla="*/ 2147483646 h 105"/>
              <a:gd name="T18" fmla="*/ 2147483646 w 101"/>
              <a:gd name="T19" fmla="*/ 2147483646 h 105"/>
              <a:gd name="T20" fmla="*/ 2147483646 w 101"/>
              <a:gd name="T21" fmla="*/ 2147483646 h 105"/>
              <a:gd name="T22" fmla="*/ 2147483646 w 101"/>
              <a:gd name="T23" fmla="*/ 2147483646 h 105"/>
              <a:gd name="T24" fmla="*/ 2147483646 w 101"/>
              <a:gd name="T25" fmla="*/ 2147483646 h 105"/>
              <a:gd name="T26" fmla="*/ 2147483646 w 101"/>
              <a:gd name="T27" fmla="*/ 2147483646 h 105"/>
              <a:gd name="T28" fmla="*/ 2147483646 w 101"/>
              <a:gd name="T29" fmla="*/ 0 h 105"/>
              <a:gd name="T30" fmla="*/ 2147483646 w 101"/>
              <a:gd name="T31" fmla="*/ 2147483646 h 105"/>
              <a:gd name="T32" fmla="*/ 2147483646 w 101"/>
              <a:gd name="T33" fmla="*/ 2147483646 h 10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1" h="105">
                <a:moveTo>
                  <a:pt x="2" y="98"/>
                </a:moveTo>
                <a:lnTo>
                  <a:pt x="2" y="98"/>
                </a:lnTo>
                <a:lnTo>
                  <a:pt x="0" y="102"/>
                </a:lnTo>
                <a:lnTo>
                  <a:pt x="2" y="105"/>
                </a:lnTo>
                <a:lnTo>
                  <a:pt x="5" y="105"/>
                </a:lnTo>
                <a:lnTo>
                  <a:pt x="8" y="105"/>
                </a:lnTo>
                <a:lnTo>
                  <a:pt x="101" y="8"/>
                </a:lnTo>
                <a:lnTo>
                  <a:pt x="101" y="5"/>
                </a:lnTo>
                <a:lnTo>
                  <a:pt x="100" y="2"/>
                </a:lnTo>
                <a:lnTo>
                  <a:pt x="98" y="0"/>
                </a:lnTo>
                <a:lnTo>
                  <a:pt x="95" y="2"/>
                </a:lnTo>
                <a:lnTo>
                  <a:pt x="2" y="98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1" name="Freeform 219"/>
          <p:cNvSpPr>
            <a:spLocks/>
          </p:cNvSpPr>
          <p:nvPr userDrawn="1"/>
        </p:nvSpPr>
        <p:spPr bwMode="auto">
          <a:xfrm>
            <a:off x="5621338" y="5546725"/>
            <a:ext cx="223837" cy="25400"/>
          </a:xfrm>
          <a:custGeom>
            <a:avLst/>
            <a:gdLst>
              <a:gd name="T0" fmla="*/ 2147483646 w 141"/>
              <a:gd name="T1" fmla="*/ 0 h 16"/>
              <a:gd name="T2" fmla="*/ 2147483646 w 141"/>
              <a:gd name="T3" fmla="*/ 0 h 16"/>
              <a:gd name="T4" fmla="*/ 2147483646 w 141"/>
              <a:gd name="T5" fmla="*/ 2147483646 h 16"/>
              <a:gd name="T6" fmla="*/ 0 w 141"/>
              <a:gd name="T7" fmla="*/ 2147483646 h 16"/>
              <a:gd name="T8" fmla="*/ 0 w 141"/>
              <a:gd name="T9" fmla="*/ 2147483646 h 16"/>
              <a:gd name="T10" fmla="*/ 0 w 141"/>
              <a:gd name="T11" fmla="*/ 2147483646 h 16"/>
              <a:gd name="T12" fmla="*/ 2147483646 w 141"/>
              <a:gd name="T13" fmla="*/ 2147483646 h 16"/>
              <a:gd name="T14" fmla="*/ 2147483646 w 141"/>
              <a:gd name="T15" fmla="*/ 2147483646 h 16"/>
              <a:gd name="T16" fmla="*/ 2147483646 w 141"/>
              <a:gd name="T17" fmla="*/ 2147483646 h 16"/>
              <a:gd name="T18" fmla="*/ 2147483646 w 141"/>
              <a:gd name="T19" fmla="*/ 2147483646 h 16"/>
              <a:gd name="T20" fmla="*/ 2147483646 w 141"/>
              <a:gd name="T21" fmla="*/ 2147483646 h 16"/>
              <a:gd name="T22" fmla="*/ 2147483646 w 141"/>
              <a:gd name="T23" fmla="*/ 2147483646 h 16"/>
              <a:gd name="T24" fmla="*/ 2147483646 w 141"/>
              <a:gd name="T25" fmla="*/ 2147483646 h 16"/>
              <a:gd name="T26" fmla="*/ 2147483646 w 141"/>
              <a:gd name="T27" fmla="*/ 2147483646 h 16"/>
              <a:gd name="T28" fmla="*/ 2147483646 w 141"/>
              <a:gd name="T29" fmla="*/ 2147483646 h 16"/>
              <a:gd name="T30" fmla="*/ 2147483646 w 141"/>
              <a:gd name="T31" fmla="*/ 2147483646 h 16"/>
              <a:gd name="T32" fmla="*/ 2147483646 w 141"/>
              <a:gd name="T33" fmla="*/ 0 h 1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1" h="16">
                <a:moveTo>
                  <a:pt x="5" y="0"/>
                </a:moveTo>
                <a:lnTo>
                  <a:pt x="5" y="0"/>
                </a:lnTo>
                <a:lnTo>
                  <a:pt x="2" y="1"/>
                </a:lnTo>
                <a:lnTo>
                  <a:pt x="0" y="4"/>
                </a:lnTo>
                <a:lnTo>
                  <a:pt x="2" y="8"/>
                </a:lnTo>
                <a:lnTo>
                  <a:pt x="5" y="9"/>
                </a:lnTo>
                <a:lnTo>
                  <a:pt x="137" y="16"/>
                </a:lnTo>
                <a:lnTo>
                  <a:pt x="140" y="16"/>
                </a:lnTo>
                <a:lnTo>
                  <a:pt x="141" y="12"/>
                </a:lnTo>
                <a:lnTo>
                  <a:pt x="140" y="9"/>
                </a:lnTo>
                <a:lnTo>
                  <a:pt x="137" y="8"/>
                </a:lnTo>
                <a:lnTo>
                  <a:pt x="5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2" name="Freeform 220"/>
          <p:cNvSpPr>
            <a:spLocks/>
          </p:cNvSpPr>
          <p:nvPr userDrawn="1"/>
        </p:nvSpPr>
        <p:spPr bwMode="auto">
          <a:xfrm>
            <a:off x="5600700" y="5565775"/>
            <a:ext cx="217488" cy="69850"/>
          </a:xfrm>
          <a:custGeom>
            <a:avLst/>
            <a:gdLst>
              <a:gd name="T0" fmla="*/ 2147483646 w 137"/>
              <a:gd name="T1" fmla="*/ 0 h 44"/>
              <a:gd name="T2" fmla="*/ 2147483646 w 137"/>
              <a:gd name="T3" fmla="*/ 0 h 44"/>
              <a:gd name="T4" fmla="*/ 2147483646 w 137"/>
              <a:gd name="T5" fmla="*/ 0 h 44"/>
              <a:gd name="T6" fmla="*/ 0 w 137"/>
              <a:gd name="T7" fmla="*/ 2147483646 h 44"/>
              <a:gd name="T8" fmla="*/ 0 w 137"/>
              <a:gd name="T9" fmla="*/ 2147483646 h 44"/>
              <a:gd name="T10" fmla="*/ 0 w 137"/>
              <a:gd name="T11" fmla="*/ 2147483646 h 44"/>
              <a:gd name="T12" fmla="*/ 0 w 137"/>
              <a:gd name="T13" fmla="*/ 2147483646 h 44"/>
              <a:gd name="T14" fmla="*/ 2147483646 w 137"/>
              <a:gd name="T15" fmla="*/ 2147483646 h 44"/>
              <a:gd name="T16" fmla="*/ 2147483646 w 137"/>
              <a:gd name="T17" fmla="*/ 2147483646 h 44"/>
              <a:gd name="T18" fmla="*/ 2147483646 w 137"/>
              <a:gd name="T19" fmla="*/ 2147483646 h 44"/>
              <a:gd name="T20" fmla="*/ 2147483646 w 137"/>
              <a:gd name="T21" fmla="*/ 2147483646 h 44"/>
              <a:gd name="T22" fmla="*/ 2147483646 w 137"/>
              <a:gd name="T23" fmla="*/ 2147483646 h 44"/>
              <a:gd name="T24" fmla="*/ 2147483646 w 137"/>
              <a:gd name="T25" fmla="*/ 2147483646 h 44"/>
              <a:gd name="T26" fmla="*/ 2147483646 w 137"/>
              <a:gd name="T27" fmla="*/ 2147483646 h 44"/>
              <a:gd name="T28" fmla="*/ 2147483646 w 137"/>
              <a:gd name="T29" fmla="*/ 2147483646 h 44"/>
              <a:gd name="T30" fmla="*/ 2147483646 w 137"/>
              <a:gd name="T31" fmla="*/ 2147483646 h 44"/>
              <a:gd name="T32" fmla="*/ 2147483646 w 137"/>
              <a:gd name="T33" fmla="*/ 0 h 4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7" h="44">
                <a:moveTo>
                  <a:pt x="6" y="0"/>
                </a:moveTo>
                <a:lnTo>
                  <a:pt x="6" y="0"/>
                </a:lnTo>
                <a:lnTo>
                  <a:pt x="3" y="0"/>
                </a:lnTo>
                <a:lnTo>
                  <a:pt x="0" y="4"/>
                </a:lnTo>
                <a:lnTo>
                  <a:pt x="0" y="7"/>
                </a:lnTo>
                <a:lnTo>
                  <a:pt x="3" y="9"/>
                </a:lnTo>
                <a:lnTo>
                  <a:pt x="132" y="44"/>
                </a:lnTo>
                <a:lnTo>
                  <a:pt x="135" y="44"/>
                </a:lnTo>
                <a:lnTo>
                  <a:pt x="137" y="41"/>
                </a:lnTo>
                <a:lnTo>
                  <a:pt x="137" y="37"/>
                </a:lnTo>
                <a:lnTo>
                  <a:pt x="134" y="36"/>
                </a:lnTo>
                <a:lnTo>
                  <a:pt x="6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3" name="Freeform 221"/>
          <p:cNvSpPr>
            <a:spLocks/>
          </p:cNvSpPr>
          <p:nvPr userDrawn="1"/>
        </p:nvSpPr>
        <p:spPr bwMode="auto">
          <a:xfrm>
            <a:off x="5578475" y="5581650"/>
            <a:ext cx="190500" cy="120650"/>
          </a:xfrm>
          <a:custGeom>
            <a:avLst/>
            <a:gdLst>
              <a:gd name="T0" fmla="*/ 2147483646 w 120"/>
              <a:gd name="T1" fmla="*/ 2147483646 h 76"/>
              <a:gd name="T2" fmla="*/ 2147483646 w 120"/>
              <a:gd name="T3" fmla="*/ 2147483646 h 76"/>
              <a:gd name="T4" fmla="*/ 2147483646 w 120"/>
              <a:gd name="T5" fmla="*/ 0 h 76"/>
              <a:gd name="T6" fmla="*/ 0 w 120"/>
              <a:gd name="T7" fmla="*/ 2147483646 h 76"/>
              <a:gd name="T8" fmla="*/ 0 w 120"/>
              <a:gd name="T9" fmla="*/ 2147483646 h 76"/>
              <a:gd name="T10" fmla="*/ 0 w 120"/>
              <a:gd name="T11" fmla="*/ 2147483646 h 76"/>
              <a:gd name="T12" fmla="*/ 0 w 120"/>
              <a:gd name="T13" fmla="*/ 2147483646 h 76"/>
              <a:gd name="T14" fmla="*/ 2147483646 w 120"/>
              <a:gd name="T15" fmla="*/ 2147483646 h 76"/>
              <a:gd name="T16" fmla="*/ 2147483646 w 120"/>
              <a:gd name="T17" fmla="*/ 2147483646 h 76"/>
              <a:gd name="T18" fmla="*/ 2147483646 w 120"/>
              <a:gd name="T19" fmla="*/ 2147483646 h 76"/>
              <a:gd name="T20" fmla="*/ 2147483646 w 120"/>
              <a:gd name="T21" fmla="*/ 2147483646 h 76"/>
              <a:gd name="T22" fmla="*/ 2147483646 w 120"/>
              <a:gd name="T23" fmla="*/ 2147483646 h 76"/>
              <a:gd name="T24" fmla="*/ 2147483646 w 120"/>
              <a:gd name="T25" fmla="*/ 2147483646 h 76"/>
              <a:gd name="T26" fmla="*/ 2147483646 w 120"/>
              <a:gd name="T27" fmla="*/ 2147483646 h 76"/>
              <a:gd name="T28" fmla="*/ 2147483646 w 120"/>
              <a:gd name="T29" fmla="*/ 2147483646 h 76"/>
              <a:gd name="T30" fmla="*/ 2147483646 w 120"/>
              <a:gd name="T31" fmla="*/ 2147483646 h 76"/>
              <a:gd name="T32" fmla="*/ 2147483646 w 120"/>
              <a:gd name="T33" fmla="*/ 2147483646 h 7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0" h="76">
                <a:moveTo>
                  <a:pt x="6" y="2"/>
                </a:moveTo>
                <a:lnTo>
                  <a:pt x="6" y="2"/>
                </a:lnTo>
                <a:lnTo>
                  <a:pt x="3" y="0"/>
                </a:lnTo>
                <a:lnTo>
                  <a:pt x="0" y="3"/>
                </a:lnTo>
                <a:lnTo>
                  <a:pt x="0" y="7"/>
                </a:lnTo>
                <a:lnTo>
                  <a:pt x="1" y="10"/>
                </a:lnTo>
                <a:lnTo>
                  <a:pt x="114" y="76"/>
                </a:lnTo>
                <a:lnTo>
                  <a:pt x="117" y="76"/>
                </a:lnTo>
                <a:lnTo>
                  <a:pt x="120" y="74"/>
                </a:lnTo>
                <a:lnTo>
                  <a:pt x="120" y="71"/>
                </a:lnTo>
                <a:lnTo>
                  <a:pt x="119" y="68"/>
                </a:lnTo>
                <a:lnTo>
                  <a:pt x="6" y="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4" name="Freeform 222"/>
          <p:cNvSpPr>
            <a:spLocks/>
          </p:cNvSpPr>
          <p:nvPr userDrawn="1"/>
        </p:nvSpPr>
        <p:spPr bwMode="auto">
          <a:xfrm>
            <a:off x="5575300" y="5241925"/>
            <a:ext cx="114300" cy="200025"/>
          </a:xfrm>
          <a:custGeom>
            <a:avLst/>
            <a:gdLst>
              <a:gd name="T0" fmla="*/ 2147483646 w 72"/>
              <a:gd name="T1" fmla="*/ 2147483646 h 126"/>
              <a:gd name="T2" fmla="*/ 2147483646 w 72"/>
              <a:gd name="T3" fmla="*/ 2147483646 h 126"/>
              <a:gd name="T4" fmla="*/ 0 w 72"/>
              <a:gd name="T5" fmla="*/ 2147483646 h 126"/>
              <a:gd name="T6" fmla="*/ 2147483646 w 72"/>
              <a:gd name="T7" fmla="*/ 2147483646 h 126"/>
              <a:gd name="T8" fmla="*/ 2147483646 w 72"/>
              <a:gd name="T9" fmla="*/ 2147483646 h 126"/>
              <a:gd name="T10" fmla="*/ 2147483646 w 72"/>
              <a:gd name="T11" fmla="*/ 2147483646 h 126"/>
              <a:gd name="T12" fmla="*/ 2147483646 w 72"/>
              <a:gd name="T13" fmla="*/ 2147483646 h 126"/>
              <a:gd name="T14" fmla="*/ 2147483646 w 72"/>
              <a:gd name="T15" fmla="*/ 2147483646 h 126"/>
              <a:gd name="T16" fmla="*/ 2147483646 w 72"/>
              <a:gd name="T17" fmla="*/ 2147483646 h 126"/>
              <a:gd name="T18" fmla="*/ 2147483646 w 72"/>
              <a:gd name="T19" fmla="*/ 2147483646 h 126"/>
              <a:gd name="T20" fmla="*/ 2147483646 w 72"/>
              <a:gd name="T21" fmla="*/ 2147483646 h 126"/>
              <a:gd name="T22" fmla="*/ 2147483646 w 72"/>
              <a:gd name="T23" fmla="*/ 2147483646 h 126"/>
              <a:gd name="T24" fmla="*/ 2147483646 w 72"/>
              <a:gd name="T25" fmla="*/ 2147483646 h 126"/>
              <a:gd name="T26" fmla="*/ 2147483646 w 72"/>
              <a:gd name="T27" fmla="*/ 2147483646 h 126"/>
              <a:gd name="T28" fmla="*/ 2147483646 w 72"/>
              <a:gd name="T29" fmla="*/ 0 h 126"/>
              <a:gd name="T30" fmla="*/ 2147483646 w 72"/>
              <a:gd name="T31" fmla="*/ 2147483646 h 126"/>
              <a:gd name="T32" fmla="*/ 2147483646 w 72"/>
              <a:gd name="T33" fmla="*/ 2147483646 h 12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72" h="126">
                <a:moveTo>
                  <a:pt x="2" y="119"/>
                </a:moveTo>
                <a:lnTo>
                  <a:pt x="2" y="119"/>
                </a:lnTo>
                <a:lnTo>
                  <a:pt x="0" y="124"/>
                </a:lnTo>
                <a:lnTo>
                  <a:pt x="3" y="126"/>
                </a:lnTo>
                <a:lnTo>
                  <a:pt x="6" y="126"/>
                </a:lnTo>
                <a:lnTo>
                  <a:pt x="8" y="124"/>
                </a:lnTo>
                <a:lnTo>
                  <a:pt x="71" y="7"/>
                </a:lnTo>
                <a:lnTo>
                  <a:pt x="72" y="4"/>
                </a:lnTo>
                <a:lnTo>
                  <a:pt x="69" y="2"/>
                </a:lnTo>
                <a:lnTo>
                  <a:pt x="66" y="0"/>
                </a:lnTo>
                <a:lnTo>
                  <a:pt x="64" y="4"/>
                </a:lnTo>
                <a:lnTo>
                  <a:pt x="2" y="119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5" name="Freeform 223"/>
          <p:cNvSpPr>
            <a:spLocks/>
          </p:cNvSpPr>
          <p:nvPr userDrawn="1"/>
        </p:nvSpPr>
        <p:spPr bwMode="auto">
          <a:xfrm>
            <a:off x="5538788" y="5221288"/>
            <a:ext cx="79375" cy="214312"/>
          </a:xfrm>
          <a:custGeom>
            <a:avLst/>
            <a:gdLst>
              <a:gd name="T0" fmla="*/ 0 w 50"/>
              <a:gd name="T1" fmla="*/ 2147483646 h 135"/>
              <a:gd name="T2" fmla="*/ 0 w 50"/>
              <a:gd name="T3" fmla="*/ 2147483646 h 135"/>
              <a:gd name="T4" fmla="*/ 2147483646 w 50"/>
              <a:gd name="T5" fmla="*/ 2147483646 h 135"/>
              <a:gd name="T6" fmla="*/ 2147483646 w 50"/>
              <a:gd name="T7" fmla="*/ 2147483646 h 135"/>
              <a:gd name="T8" fmla="*/ 2147483646 w 50"/>
              <a:gd name="T9" fmla="*/ 2147483646 h 135"/>
              <a:gd name="T10" fmla="*/ 2147483646 w 50"/>
              <a:gd name="T11" fmla="*/ 2147483646 h 135"/>
              <a:gd name="T12" fmla="*/ 2147483646 w 50"/>
              <a:gd name="T13" fmla="*/ 2147483646 h 135"/>
              <a:gd name="T14" fmla="*/ 2147483646 w 50"/>
              <a:gd name="T15" fmla="*/ 2147483646 h 135"/>
              <a:gd name="T16" fmla="*/ 2147483646 w 50"/>
              <a:gd name="T17" fmla="*/ 2147483646 h 135"/>
              <a:gd name="T18" fmla="*/ 2147483646 w 50"/>
              <a:gd name="T19" fmla="*/ 2147483646 h 135"/>
              <a:gd name="T20" fmla="*/ 2147483646 w 50"/>
              <a:gd name="T21" fmla="*/ 2147483646 h 135"/>
              <a:gd name="T22" fmla="*/ 2147483646 w 50"/>
              <a:gd name="T23" fmla="*/ 0 h 135"/>
              <a:gd name="T24" fmla="*/ 2147483646 w 50"/>
              <a:gd name="T25" fmla="*/ 0 h 135"/>
              <a:gd name="T26" fmla="*/ 2147483646 w 50"/>
              <a:gd name="T27" fmla="*/ 0 h 135"/>
              <a:gd name="T28" fmla="*/ 2147483646 w 50"/>
              <a:gd name="T29" fmla="*/ 0 h 135"/>
              <a:gd name="T30" fmla="*/ 2147483646 w 50"/>
              <a:gd name="T31" fmla="*/ 2147483646 h 135"/>
              <a:gd name="T32" fmla="*/ 0 w 50"/>
              <a:gd name="T33" fmla="*/ 2147483646 h 13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0" h="135">
                <a:moveTo>
                  <a:pt x="0" y="129"/>
                </a:moveTo>
                <a:lnTo>
                  <a:pt x="0" y="129"/>
                </a:lnTo>
                <a:lnTo>
                  <a:pt x="2" y="134"/>
                </a:lnTo>
                <a:lnTo>
                  <a:pt x="4" y="135"/>
                </a:lnTo>
                <a:lnTo>
                  <a:pt x="7" y="135"/>
                </a:lnTo>
                <a:lnTo>
                  <a:pt x="10" y="132"/>
                </a:lnTo>
                <a:lnTo>
                  <a:pt x="50" y="7"/>
                </a:lnTo>
                <a:lnTo>
                  <a:pt x="50" y="2"/>
                </a:lnTo>
                <a:lnTo>
                  <a:pt x="47" y="0"/>
                </a:lnTo>
                <a:lnTo>
                  <a:pt x="44" y="0"/>
                </a:lnTo>
                <a:lnTo>
                  <a:pt x="42" y="4"/>
                </a:lnTo>
                <a:lnTo>
                  <a:pt x="0" y="129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6" name="Freeform 224"/>
          <p:cNvSpPr>
            <a:spLocks/>
          </p:cNvSpPr>
          <p:nvPr userDrawn="1"/>
        </p:nvSpPr>
        <p:spPr bwMode="auto">
          <a:xfrm>
            <a:off x="5513388" y="5224463"/>
            <a:ext cx="31750" cy="225425"/>
          </a:xfrm>
          <a:custGeom>
            <a:avLst/>
            <a:gdLst>
              <a:gd name="T0" fmla="*/ 0 w 20"/>
              <a:gd name="T1" fmla="*/ 2147483646 h 142"/>
              <a:gd name="T2" fmla="*/ 0 w 20"/>
              <a:gd name="T3" fmla="*/ 2147483646 h 142"/>
              <a:gd name="T4" fmla="*/ 0 w 20"/>
              <a:gd name="T5" fmla="*/ 2147483646 h 142"/>
              <a:gd name="T6" fmla="*/ 2147483646 w 20"/>
              <a:gd name="T7" fmla="*/ 2147483646 h 142"/>
              <a:gd name="T8" fmla="*/ 2147483646 w 20"/>
              <a:gd name="T9" fmla="*/ 2147483646 h 142"/>
              <a:gd name="T10" fmla="*/ 2147483646 w 20"/>
              <a:gd name="T11" fmla="*/ 2147483646 h 142"/>
              <a:gd name="T12" fmla="*/ 2147483646 w 20"/>
              <a:gd name="T13" fmla="*/ 2147483646 h 142"/>
              <a:gd name="T14" fmla="*/ 2147483646 w 20"/>
              <a:gd name="T15" fmla="*/ 2147483646 h 142"/>
              <a:gd name="T16" fmla="*/ 2147483646 w 20"/>
              <a:gd name="T17" fmla="*/ 2147483646 h 142"/>
              <a:gd name="T18" fmla="*/ 2147483646 w 20"/>
              <a:gd name="T19" fmla="*/ 2147483646 h 142"/>
              <a:gd name="T20" fmla="*/ 2147483646 w 20"/>
              <a:gd name="T21" fmla="*/ 2147483646 h 142"/>
              <a:gd name="T22" fmla="*/ 2147483646 w 20"/>
              <a:gd name="T23" fmla="*/ 0 h 142"/>
              <a:gd name="T24" fmla="*/ 2147483646 w 20"/>
              <a:gd name="T25" fmla="*/ 0 h 142"/>
              <a:gd name="T26" fmla="*/ 2147483646 w 20"/>
              <a:gd name="T27" fmla="*/ 0 h 142"/>
              <a:gd name="T28" fmla="*/ 2147483646 w 20"/>
              <a:gd name="T29" fmla="*/ 2147483646 h 142"/>
              <a:gd name="T30" fmla="*/ 2147483646 w 20"/>
              <a:gd name="T31" fmla="*/ 2147483646 h 142"/>
              <a:gd name="T32" fmla="*/ 0 w 20"/>
              <a:gd name="T33" fmla="*/ 2147483646 h 14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0" h="142">
                <a:moveTo>
                  <a:pt x="0" y="137"/>
                </a:moveTo>
                <a:lnTo>
                  <a:pt x="0" y="137"/>
                </a:lnTo>
                <a:lnTo>
                  <a:pt x="0" y="140"/>
                </a:lnTo>
                <a:lnTo>
                  <a:pt x="4" y="142"/>
                </a:lnTo>
                <a:lnTo>
                  <a:pt x="7" y="140"/>
                </a:lnTo>
                <a:lnTo>
                  <a:pt x="8" y="137"/>
                </a:lnTo>
                <a:lnTo>
                  <a:pt x="20" y="5"/>
                </a:lnTo>
                <a:lnTo>
                  <a:pt x="18" y="2"/>
                </a:lnTo>
                <a:lnTo>
                  <a:pt x="15" y="0"/>
                </a:lnTo>
                <a:lnTo>
                  <a:pt x="12" y="2"/>
                </a:lnTo>
                <a:lnTo>
                  <a:pt x="10" y="3"/>
                </a:lnTo>
                <a:lnTo>
                  <a:pt x="0" y="13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7" name="Freeform 225"/>
          <p:cNvSpPr>
            <a:spLocks/>
          </p:cNvSpPr>
          <p:nvPr userDrawn="1"/>
        </p:nvSpPr>
        <p:spPr bwMode="auto">
          <a:xfrm>
            <a:off x="5462588" y="5241925"/>
            <a:ext cx="44450" cy="222250"/>
          </a:xfrm>
          <a:custGeom>
            <a:avLst/>
            <a:gdLst>
              <a:gd name="T0" fmla="*/ 2147483646 w 28"/>
              <a:gd name="T1" fmla="*/ 2147483646 h 140"/>
              <a:gd name="T2" fmla="*/ 2147483646 w 28"/>
              <a:gd name="T3" fmla="*/ 2147483646 h 140"/>
              <a:gd name="T4" fmla="*/ 2147483646 w 28"/>
              <a:gd name="T5" fmla="*/ 2147483646 h 140"/>
              <a:gd name="T6" fmla="*/ 2147483646 w 28"/>
              <a:gd name="T7" fmla="*/ 2147483646 h 140"/>
              <a:gd name="T8" fmla="*/ 2147483646 w 28"/>
              <a:gd name="T9" fmla="*/ 2147483646 h 140"/>
              <a:gd name="T10" fmla="*/ 2147483646 w 28"/>
              <a:gd name="T11" fmla="*/ 2147483646 h 140"/>
              <a:gd name="T12" fmla="*/ 2147483646 w 28"/>
              <a:gd name="T13" fmla="*/ 2147483646 h 140"/>
              <a:gd name="T14" fmla="*/ 2147483646 w 28"/>
              <a:gd name="T15" fmla="*/ 2147483646 h 140"/>
              <a:gd name="T16" fmla="*/ 2147483646 w 28"/>
              <a:gd name="T17" fmla="*/ 2147483646 h 140"/>
              <a:gd name="T18" fmla="*/ 2147483646 w 28"/>
              <a:gd name="T19" fmla="*/ 2147483646 h 140"/>
              <a:gd name="T20" fmla="*/ 2147483646 w 28"/>
              <a:gd name="T21" fmla="*/ 2147483646 h 140"/>
              <a:gd name="T22" fmla="*/ 2147483646 w 28"/>
              <a:gd name="T23" fmla="*/ 0 h 140"/>
              <a:gd name="T24" fmla="*/ 2147483646 w 28"/>
              <a:gd name="T25" fmla="*/ 0 h 140"/>
              <a:gd name="T26" fmla="*/ 2147483646 w 28"/>
              <a:gd name="T27" fmla="*/ 0 h 140"/>
              <a:gd name="T28" fmla="*/ 2147483646 w 28"/>
              <a:gd name="T29" fmla="*/ 2147483646 h 140"/>
              <a:gd name="T30" fmla="*/ 0 w 28"/>
              <a:gd name="T31" fmla="*/ 2147483646 h 140"/>
              <a:gd name="T32" fmla="*/ 2147483646 w 28"/>
              <a:gd name="T33" fmla="*/ 2147483646 h 14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8" h="140">
                <a:moveTo>
                  <a:pt x="20" y="137"/>
                </a:moveTo>
                <a:lnTo>
                  <a:pt x="20" y="137"/>
                </a:lnTo>
                <a:lnTo>
                  <a:pt x="21" y="140"/>
                </a:lnTo>
                <a:lnTo>
                  <a:pt x="24" y="140"/>
                </a:lnTo>
                <a:lnTo>
                  <a:pt x="28" y="139"/>
                </a:lnTo>
                <a:lnTo>
                  <a:pt x="28" y="135"/>
                </a:lnTo>
                <a:lnTo>
                  <a:pt x="10" y="4"/>
                </a:lnTo>
                <a:lnTo>
                  <a:pt x="8" y="2"/>
                </a:lnTo>
                <a:lnTo>
                  <a:pt x="5" y="0"/>
                </a:lnTo>
                <a:lnTo>
                  <a:pt x="2" y="2"/>
                </a:lnTo>
                <a:lnTo>
                  <a:pt x="0" y="5"/>
                </a:lnTo>
                <a:lnTo>
                  <a:pt x="20" y="13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8" name="Freeform 226"/>
          <p:cNvSpPr>
            <a:spLocks/>
          </p:cNvSpPr>
          <p:nvPr userDrawn="1"/>
        </p:nvSpPr>
        <p:spPr bwMode="auto">
          <a:xfrm>
            <a:off x="4211638" y="5900738"/>
            <a:ext cx="161925" cy="163512"/>
          </a:xfrm>
          <a:custGeom>
            <a:avLst/>
            <a:gdLst>
              <a:gd name="T0" fmla="*/ 2147483646 w 102"/>
              <a:gd name="T1" fmla="*/ 2147483646 h 103"/>
              <a:gd name="T2" fmla="*/ 2147483646 w 102"/>
              <a:gd name="T3" fmla="*/ 2147483646 h 103"/>
              <a:gd name="T4" fmla="*/ 2147483646 w 102"/>
              <a:gd name="T5" fmla="*/ 2147483646 h 103"/>
              <a:gd name="T6" fmla="*/ 2147483646 w 102"/>
              <a:gd name="T7" fmla="*/ 2147483646 h 103"/>
              <a:gd name="T8" fmla="*/ 2147483646 w 102"/>
              <a:gd name="T9" fmla="*/ 2147483646 h 103"/>
              <a:gd name="T10" fmla="*/ 2147483646 w 102"/>
              <a:gd name="T11" fmla="*/ 2147483646 h 103"/>
              <a:gd name="T12" fmla="*/ 2147483646 w 102"/>
              <a:gd name="T13" fmla="*/ 2147483646 h 103"/>
              <a:gd name="T14" fmla="*/ 2147483646 w 102"/>
              <a:gd name="T15" fmla="*/ 2147483646 h 103"/>
              <a:gd name="T16" fmla="*/ 2147483646 w 102"/>
              <a:gd name="T17" fmla="*/ 2147483646 h 103"/>
              <a:gd name="T18" fmla="*/ 2147483646 w 102"/>
              <a:gd name="T19" fmla="*/ 2147483646 h 103"/>
              <a:gd name="T20" fmla="*/ 2147483646 w 102"/>
              <a:gd name="T21" fmla="*/ 2147483646 h 103"/>
              <a:gd name="T22" fmla="*/ 2147483646 w 102"/>
              <a:gd name="T23" fmla="*/ 2147483646 h 103"/>
              <a:gd name="T24" fmla="*/ 2147483646 w 102"/>
              <a:gd name="T25" fmla="*/ 2147483646 h 103"/>
              <a:gd name="T26" fmla="*/ 2147483646 w 102"/>
              <a:gd name="T27" fmla="*/ 2147483646 h 103"/>
              <a:gd name="T28" fmla="*/ 2147483646 w 102"/>
              <a:gd name="T29" fmla="*/ 2147483646 h 103"/>
              <a:gd name="T30" fmla="*/ 2147483646 w 102"/>
              <a:gd name="T31" fmla="*/ 2147483646 h 103"/>
              <a:gd name="T32" fmla="*/ 2147483646 w 102"/>
              <a:gd name="T33" fmla="*/ 2147483646 h 103"/>
              <a:gd name="T34" fmla="*/ 0 w 102"/>
              <a:gd name="T35" fmla="*/ 2147483646 h 103"/>
              <a:gd name="T36" fmla="*/ 0 w 102"/>
              <a:gd name="T37" fmla="*/ 2147483646 h 103"/>
              <a:gd name="T38" fmla="*/ 0 w 102"/>
              <a:gd name="T39" fmla="*/ 2147483646 h 103"/>
              <a:gd name="T40" fmla="*/ 0 w 102"/>
              <a:gd name="T41" fmla="*/ 2147483646 h 103"/>
              <a:gd name="T42" fmla="*/ 2147483646 w 102"/>
              <a:gd name="T43" fmla="*/ 2147483646 h 103"/>
              <a:gd name="T44" fmla="*/ 2147483646 w 102"/>
              <a:gd name="T45" fmla="*/ 2147483646 h 103"/>
              <a:gd name="T46" fmla="*/ 2147483646 w 102"/>
              <a:gd name="T47" fmla="*/ 2147483646 h 103"/>
              <a:gd name="T48" fmla="*/ 2147483646 w 102"/>
              <a:gd name="T49" fmla="*/ 2147483646 h 103"/>
              <a:gd name="T50" fmla="*/ 2147483646 w 102"/>
              <a:gd name="T51" fmla="*/ 2147483646 h 103"/>
              <a:gd name="T52" fmla="*/ 2147483646 w 102"/>
              <a:gd name="T53" fmla="*/ 2147483646 h 103"/>
              <a:gd name="T54" fmla="*/ 2147483646 w 102"/>
              <a:gd name="T55" fmla="*/ 0 h 103"/>
              <a:gd name="T56" fmla="*/ 2147483646 w 102"/>
              <a:gd name="T57" fmla="*/ 0 h 103"/>
              <a:gd name="T58" fmla="*/ 2147483646 w 102"/>
              <a:gd name="T59" fmla="*/ 2147483646 h 103"/>
              <a:gd name="T60" fmla="*/ 2147483646 w 102"/>
              <a:gd name="T61" fmla="*/ 2147483646 h 103"/>
              <a:gd name="T62" fmla="*/ 2147483646 w 102"/>
              <a:gd name="T63" fmla="*/ 2147483646 h 103"/>
              <a:gd name="T64" fmla="*/ 2147483646 w 102"/>
              <a:gd name="T65" fmla="*/ 2147483646 h 103"/>
              <a:gd name="T66" fmla="*/ 2147483646 w 102"/>
              <a:gd name="T67" fmla="*/ 2147483646 h 103"/>
              <a:gd name="T68" fmla="*/ 2147483646 w 102"/>
              <a:gd name="T69" fmla="*/ 2147483646 h 103"/>
              <a:gd name="T70" fmla="*/ 2147483646 w 102"/>
              <a:gd name="T71" fmla="*/ 2147483646 h 103"/>
              <a:gd name="T72" fmla="*/ 2147483646 w 102"/>
              <a:gd name="T73" fmla="*/ 2147483646 h 103"/>
              <a:gd name="T74" fmla="*/ 2147483646 w 102"/>
              <a:gd name="T75" fmla="*/ 2147483646 h 10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2" h="103">
                <a:moveTo>
                  <a:pt x="102" y="52"/>
                </a:moveTo>
                <a:lnTo>
                  <a:pt x="102" y="52"/>
                </a:lnTo>
                <a:lnTo>
                  <a:pt x="102" y="63"/>
                </a:lnTo>
                <a:lnTo>
                  <a:pt x="98" y="72"/>
                </a:lnTo>
                <a:lnTo>
                  <a:pt x="94" y="80"/>
                </a:lnTo>
                <a:lnTo>
                  <a:pt x="87" y="88"/>
                </a:lnTo>
                <a:lnTo>
                  <a:pt x="79" y="95"/>
                </a:lnTo>
                <a:lnTo>
                  <a:pt x="71" y="100"/>
                </a:lnTo>
                <a:lnTo>
                  <a:pt x="61" y="103"/>
                </a:lnTo>
                <a:lnTo>
                  <a:pt x="50" y="103"/>
                </a:lnTo>
                <a:lnTo>
                  <a:pt x="40" y="103"/>
                </a:lnTo>
                <a:lnTo>
                  <a:pt x="31" y="100"/>
                </a:lnTo>
                <a:lnTo>
                  <a:pt x="23" y="95"/>
                </a:lnTo>
                <a:lnTo>
                  <a:pt x="15" y="88"/>
                </a:lnTo>
                <a:lnTo>
                  <a:pt x="8" y="80"/>
                </a:lnTo>
                <a:lnTo>
                  <a:pt x="3" y="72"/>
                </a:lnTo>
                <a:lnTo>
                  <a:pt x="0" y="63"/>
                </a:lnTo>
                <a:lnTo>
                  <a:pt x="0" y="52"/>
                </a:lnTo>
                <a:lnTo>
                  <a:pt x="0" y="42"/>
                </a:lnTo>
                <a:lnTo>
                  <a:pt x="3" y="32"/>
                </a:lnTo>
                <a:lnTo>
                  <a:pt x="8" y="23"/>
                </a:lnTo>
                <a:lnTo>
                  <a:pt x="15" y="16"/>
                </a:lnTo>
                <a:lnTo>
                  <a:pt x="23" y="10"/>
                </a:lnTo>
                <a:lnTo>
                  <a:pt x="31" y="5"/>
                </a:lnTo>
                <a:lnTo>
                  <a:pt x="40" y="2"/>
                </a:lnTo>
                <a:lnTo>
                  <a:pt x="50" y="0"/>
                </a:lnTo>
                <a:lnTo>
                  <a:pt x="61" y="2"/>
                </a:lnTo>
                <a:lnTo>
                  <a:pt x="71" y="5"/>
                </a:lnTo>
                <a:lnTo>
                  <a:pt x="79" y="10"/>
                </a:lnTo>
                <a:lnTo>
                  <a:pt x="87" y="16"/>
                </a:lnTo>
                <a:lnTo>
                  <a:pt x="94" y="23"/>
                </a:lnTo>
                <a:lnTo>
                  <a:pt x="98" y="32"/>
                </a:lnTo>
                <a:lnTo>
                  <a:pt x="102" y="42"/>
                </a:lnTo>
                <a:lnTo>
                  <a:pt x="102" y="5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9" name="Freeform 227"/>
          <p:cNvSpPr>
            <a:spLocks/>
          </p:cNvSpPr>
          <p:nvPr userDrawn="1"/>
        </p:nvSpPr>
        <p:spPr bwMode="auto">
          <a:xfrm>
            <a:off x="4237038" y="6273800"/>
            <a:ext cx="104775" cy="104775"/>
          </a:xfrm>
          <a:custGeom>
            <a:avLst/>
            <a:gdLst>
              <a:gd name="T0" fmla="*/ 2147483646 w 66"/>
              <a:gd name="T1" fmla="*/ 2147483646 h 66"/>
              <a:gd name="T2" fmla="*/ 2147483646 w 66"/>
              <a:gd name="T3" fmla="*/ 2147483646 h 66"/>
              <a:gd name="T4" fmla="*/ 2147483646 w 66"/>
              <a:gd name="T5" fmla="*/ 2147483646 h 66"/>
              <a:gd name="T6" fmla="*/ 2147483646 w 66"/>
              <a:gd name="T7" fmla="*/ 2147483646 h 66"/>
              <a:gd name="T8" fmla="*/ 2147483646 w 66"/>
              <a:gd name="T9" fmla="*/ 2147483646 h 66"/>
              <a:gd name="T10" fmla="*/ 2147483646 w 66"/>
              <a:gd name="T11" fmla="*/ 2147483646 h 66"/>
              <a:gd name="T12" fmla="*/ 2147483646 w 66"/>
              <a:gd name="T13" fmla="*/ 2147483646 h 66"/>
              <a:gd name="T14" fmla="*/ 2147483646 w 66"/>
              <a:gd name="T15" fmla="*/ 2147483646 h 66"/>
              <a:gd name="T16" fmla="*/ 2147483646 w 66"/>
              <a:gd name="T17" fmla="*/ 2147483646 h 66"/>
              <a:gd name="T18" fmla="*/ 2147483646 w 66"/>
              <a:gd name="T19" fmla="*/ 2147483646 h 66"/>
              <a:gd name="T20" fmla="*/ 2147483646 w 66"/>
              <a:gd name="T21" fmla="*/ 2147483646 h 66"/>
              <a:gd name="T22" fmla="*/ 2147483646 w 66"/>
              <a:gd name="T23" fmla="*/ 2147483646 h 66"/>
              <a:gd name="T24" fmla="*/ 2147483646 w 66"/>
              <a:gd name="T25" fmla="*/ 2147483646 h 66"/>
              <a:gd name="T26" fmla="*/ 2147483646 w 66"/>
              <a:gd name="T27" fmla="*/ 2147483646 h 66"/>
              <a:gd name="T28" fmla="*/ 2147483646 w 66"/>
              <a:gd name="T29" fmla="*/ 2147483646 h 66"/>
              <a:gd name="T30" fmla="*/ 2147483646 w 66"/>
              <a:gd name="T31" fmla="*/ 2147483646 h 66"/>
              <a:gd name="T32" fmla="*/ 2147483646 w 66"/>
              <a:gd name="T33" fmla="*/ 2147483646 h 66"/>
              <a:gd name="T34" fmla="*/ 2147483646 w 66"/>
              <a:gd name="T35" fmla="*/ 2147483646 h 66"/>
              <a:gd name="T36" fmla="*/ 0 w 66"/>
              <a:gd name="T37" fmla="*/ 2147483646 h 66"/>
              <a:gd name="T38" fmla="*/ 0 w 66"/>
              <a:gd name="T39" fmla="*/ 2147483646 h 66"/>
              <a:gd name="T40" fmla="*/ 2147483646 w 66"/>
              <a:gd name="T41" fmla="*/ 2147483646 h 66"/>
              <a:gd name="T42" fmla="*/ 2147483646 w 66"/>
              <a:gd name="T43" fmla="*/ 2147483646 h 66"/>
              <a:gd name="T44" fmla="*/ 2147483646 w 66"/>
              <a:gd name="T45" fmla="*/ 2147483646 h 66"/>
              <a:gd name="T46" fmla="*/ 2147483646 w 66"/>
              <a:gd name="T47" fmla="*/ 2147483646 h 66"/>
              <a:gd name="T48" fmla="*/ 2147483646 w 66"/>
              <a:gd name="T49" fmla="*/ 2147483646 h 66"/>
              <a:gd name="T50" fmla="*/ 2147483646 w 66"/>
              <a:gd name="T51" fmla="*/ 2147483646 h 66"/>
              <a:gd name="T52" fmla="*/ 2147483646 w 66"/>
              <a:gd name="T53" fmla="*/ 2147483646 h 66"/>
              <a:gd name="T54" fmla="*/ 2147483646 w 66"/>
              <a:gd name="T55" fmla="*/ 0 h 66"/>
              <a:gd name="T56" fmla="*/ 2147483646 w 66"/>
              <a:gd name="T57" fmla="*/ 0 h 66"/>
              <a:gd name="T58" fmla="*/ 2147483646 w 66"/>
              <a:gd name="T59" fmla="*/ 2147483646 h 66"/>
              <a:gd name="T60" fmla="*/ 2147483646 w 66"/>
              <a:gd name="T61" fmla="*/ 2147483646 h 66"/>
              <a:gd name="T62" fmla="*/ 2147483646 w 66"/>
              <a:gd name="T63" fmla="*/ 2147483646 h 66"/>
              <a:gd name="T64" fmla="*/ 2147483646 w 66"/>
              <a:gd name="T65" fmla="*/ 2147483646 h 66"/>
              <a:gd name="T66" fmla="*/ 2147483646 w 66"/>
              <a:gd name="T67" fmla="*/ 2147483646 h 66"/>
              <a:gd name="T68" fmla="*/ 2147483646 w 66"/>
              <a:gd name="T69" fmla="*/ 2147483646 h 66"/>
              <a:gd name="T70" fmla="*/ 2147483646 w 66"/>
              <a:gd name="T71" fmla="*/ 2147483646 h 66"/>
              <a:gd name="T72" fmla="*/ 2147483646 w 66"/>
              <a:gd name="T73" fmla="*/ 2147483646 h 66"/>
              <a:gd name="T74" fmla="*/ 2147483646 w 66"/>
              <a:gd name="T75" fmla="*/ 2147483646 h 6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66" h="66">
                <a:moveTo>
                  <a:pt x="66" y="32"/>
                </a:moveTo>
                <a:lnTo>
                  <a:pt x="66" y="32"/>
                </a:lnTo>
                <a:lnTo>
                  <a:pt x="65" y="38"/>
                </a:lnTo>
                <a:lnTo>
                  <a:pt x="63" y="45"/>
                </a:lnTo>
                <a:lnTo>
                  <a:pt x="60" y="51"/>
                </a:lnTo>
                <a:lnTo>
                  <a:pt x="57" y="56"/>
                </a:lnTo>
                <a:lnTo>
                  <a:pt x="52" y="59"/>
                </a:lnTo>
                <a:lnTo>
                  <a:pt x="45" y="62"/>
                </a:lnTo>
                <a:lnTo>
                  <a:pt x="41" y="64"/>
                </a:lnTo>
                <a:lnTo>
                  <a:pt x="33" y="66"/>
                </a:lnTo>
                <a:lnTo>
                  <a:pt x="26" y="64"/>
                </a:lnTo>
                <a:lnTo>
                  <a:pt x="21" y="62"/>
                </a:lnTo>
                <a:lnTo>
                  <a:pt x="15" y="59"/>
                </a:lnTo>
                <a:lnTo>
                  <a:pt x="10" y="56"/>
                </a:lnTo>
                <a:lnTo>
                  <a:pt x="7" y="51"/>
                </a:lnTo>
                <a:lnTo>
                  <a:pt x="4" y="45"/>
                </a:lnTo>
                <a:lnTo>
                  <a:pt x="2" y="38"/>
                </a:lnTo>
                <a:lnTo>
                  <a:pt x="0" y="32"/>
                </a:lnTo>
                <a:lnTo>
                  <a:pt x="2" y="25"/>
                </a:lnTo>
                <a:lnTo>
                  <a:pt x="4" y="19"/>
                </a:lnTo>
                <a:lnTo>
                  <a:pt x="7" y="14"/>
                </a:lnTo>
                <a:lnTo>
                  <a:pt x="10" y="9"/>
                </a:lnTo>
                <a:lnTo>
                  <a:pt x="15" y="6"/>
                </a:lnTo>
                <a:lnTo>
                  <a:pt x="21" y="3"/>
                </a:lnTo>
                <a:lnTo>
                  <a:pt x="26" y="1"/>
                </a:lnTo>
                <a:lnTo>
                  <a:pt x="33" y="0"/>
                </a:lnTo>
                <a:lnTo>
                  <a:pt x="41" y="1"/>
                </a:lnTo>
                <a:lnTo>
                  <a:pt x="45" y="3"/>
                </a:lnTo>
                <a:lnTo>
                  <a:pt x="52" y="6"/>
                </a:lnTo>
                <a:lnTo>
                  <a:pt x="57" y="9"/>
                </a:lnTo>
                <a:lnTo>
                  <a:pt x="60" y="14"/>
                </a:lnTo>
                <a:lnTo>
                  <a:pt x="63" y="19"/>
                </a:lnTo>
                <a:lnTo>
                  <a:pt x="65" y="25"/>
                </a:lnTo>
                <a:lnTo>
                  <a:pt x="66" y="3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40" name="Freeform 228"/>
          <p:cNvSpPr>
            <a:spLocks/>
          </p:cNvSpPr>
          <p:nvPr userDrawn="1"/>
        </p:nvSpPr>
        <p:spPr bwMode="auto">
          <a:xfrm>
            <a:off x="4278313" y="6040438"/>
            <a:ext cx="23812" cy="246062"/>
          </a:xfrm>
          <a:custGeom>
            <a:avLst/>
            <a:gdLst>
              <a:gd name="T0" fmla="*/ 2147483646 w 15"/>
              <a:gd name="T1" fmla="*/ 2147483646 h 155"/>
              <a:gd name="T2" fmla="*/ 2147483646 w 15"/>
              <a:gd name="T3" fmla="*/ 2147483646 h 155"/>
              <a:gd name="T4" fmla="*/ 2147483646 w 15"/>
              <a:gd name="T5" fmla="*/ 2147483646 h 155"/>
              <a:gd name="T6" fmla="*/ 2147483646 w 15"/>
              <a:gd name="T7" fmla="*/ 2147483646 h 155"/>
              <a:gd name="T8" fmla="*/ 2147483646 w 15"/>
              <a:gd name="T9" fmla="*/ 2147483646 h 155"/>
              <a:gd name="T10" fmla="*/ 2147483646 w 15"/>
              <a:gd name="T11" fmla="*/ 2147483646 h 155"/>
              <a:gd name="T12" fmla="*/ 2147483646 w 15"/>
              <a:gd name="T13" fmla="*/ 2147483646 h 155"/>
              <a:gd name="T14" fmla="*/ 2147483646 w 15"/>
              <a:gd name="T15" fmla="*/ 2147483646 h 155"/>
              <a:gd name="T16" fmla="*/ 2147483646 w 15"/>
              <a:gd name="T17" fmla="*/ 2147483646 h 155"/>
              <a:gd name="T18" fmla="*/ 2147483646 w 15"/>
              <a:gd name="T19" fmla="*/ 2147483646 h 155"/>
              <a:gd name="T20" fmla="*/ 2147483646 w 15"/>
              <a:gd name="T21" fmla="*/ 2147483646 h 155"/>
              <a:gd name="T22" fmla="*/ 0 w 15"/>
              <a:gd name="T23" fmla="*/ 2147483646 h 155"/>
              <a:gd name="T24" fmla="*/ 0 w 15"/>
              <a:gd name="T25" fmla="*/ 2147483646 h 155"/>
              <a:gd name="T26" fmla="*/ 0 w 15"/>
              <a:gd name="T27" fmla="*/ 2147483646 h 155"/>
              <a:gd name="T28" fmla="*/ 2147483646 w 15"/>
              <a:gd name="T29" fmla="*/ 2147483646 h 155"/>
              <a:gd name="T30" fmla="*/ 2147483646 w 15"/>
              <a:gd name="T31" fmla="*/ 2147483646 h 155"/>
              <a:gd name="T32" fmla="*/ 2147483646 w 15"/>
              <a:gd name="T33" fmla="*/ 0 h 155"/>
              <a:gd name="T34" fmla="*/ 2147483646 w 15"/>
              <a:gd name="T35" fmla="*/ 0 h 155"/>
              <a:gd name="T36" fmla="*/ 2147483646 w 15"/>
              <a:gd name="T37" fmla="*/ 0 h 155"/>
              <a:gd name="T38" fmla="*/ 2147483646 w 15"/>
              <a:gd name="T39" fmla="*/ 0 h 155"/>
              <a:gd name="T40" fmla="*/ 2147483646 w 15"/>
              <a:gd name="T41" fmla="*/ 0 h 155"/>
              <a:gd name="T42" fmla="*/ 2147483646 w 15"/>
              <a:gd name="T43" fmla="*/ 2147483646 h 155"/>
              <a:gd name="T44" fmla="*/ 2147483646 w 15"/>
              <a:gd name="T45" fmla="*/ 2147483646 h 155"/>
              <a:gd name="T46" fmla="*/ 2147483646 w 15"/>
              <a:gd name="T47" fmla="*/ 2147483646 h 155"/>
              <a:gd name="T48" fmla="*/ 2147483646 w 15"/>
              <a:gd name="T49" fmla="*/ 2147483646 h 15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5" h="155">
                <a:moveTo>
                  <a:pt x="15" y="147"/>
                </a:moveTo>
                <a:lnTo>
                  <a:pt x="15" y="147"/>
                </a:lnTo>
                <a:lnTo>
                  <a:pt x="15" y="150"/>
                </a:lnTo>
                <a:lnTo>
                  <a:pt x="13" y="152"/>
                </a:lnTo>
                <a:lnTo>
                  <a:pt x="10" y="153"/>
                </a:lnTo>
                <a:lnTo>
                  <a:pt x="8" y="155"/>
                </a:lnTo>
                <a:lnTo>
                  <a:pt x="5" y="153"/>
                </a:lnTo>
                <a:lnTo>
                  <a:pt x="3" y="152"/>
                </a:lnTo>
                <a:lnTo>
                  <a:pt x="2" y="150"/>
                </a:lnTo>
                <a:lnTo>
                  <a:pt x="0" y="147"/>
                </a:lnTo>
                <a:lnTo>
                  <a:pt x="0" y="7"/>
                </a:lnTo>
                <a:lnTo>
                  <a:pt x="2" y="4"/>
                </a:lnTo>
                <a:lnTo>
                  <a:pt x="3" y="2"/>
                </a:lnTo>
                <a:lnTo>
                  <a:pt x="5" y="0"/>
                </a:lnTo>
                <a:lnTo>
                  <a:pt x="8" y="0"/>
                </a:lnTo>
                <a:lnTo>
                  <a:pt x="10" y="0"/>
                </a:lnTo>
                <a:lnTo>
                  <a:pt x="13" y="2"/>
                </a:lnTo>
                <a:lnTo>
                  <a:pt x="15" y="4"/>
                </a:lnTo>
                <a:lnTo>
                  <a:pt x="15" y="7"/>
                </a:lnTo>
                <a:lnTo>
                  <a:pt x="15" y="14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41" name="Freeform 229"/>
          <p:cNvSpPr>
            <a:spLocks/>
          </p:cNvSpPr>
          <p:nvPr userDrawn="1"/>
        </p:nvSpPr>
        <p:spPr bwMode="auto">
          <a:xfrm>
            <a:off x="4210050" y="5703888"/>
            <a:ext cx="65088" cy="220662"/>
          </a:xfrm>
          <a:custGeom>
            <a:avLst/>
            <a:gdLst>
              <a:gd name="T0" fmla="*/ 2147483646 w 41"/>
              <a:gd name="T1" fmla="*/ 2147483646 h 139"/>
              <a:gd name="T2" fmla="*/ 2147483646 w 41"/>
              <a:gd name="T3" fmla="*/ 2147483646 h 139"/>
              <a:gd name="T4" fmla="*/ 2147483646 w 41"/>
              <a:gd name="T5" fmla="*/ 2147483646 h 139"/>
              <a:gd name="T6" fmla="*/ 2147483646 w 41"/>
              <a:gd name="T7" fmla="*/ 2147483646 h 139"/>
              <a:gd name="T8" fmla="*/ 2147483646 w 41"/>
              <a:gd name="T9" fmla="*/ 2147483646 h 139"/>
              <a:gd name="T10" fmla="*/ 2147483646 w 41"/>
              <a:gd name="T11" fmla="*/ 2147483646 h 139"/>
              <a:gd name="T12" fmla="*/ 2147483646 w 41"/>
              <a:gd name="T13" fmla="*/ 2147483646 h 139"/>
              <a:gd name="T14" fmla="*/ 2147483646 w 41"/>
              <a:gd name="T15" fmla="*/ 2147483646 h 139"/>
              <a:gd name="T16" fmla="*/ 0 w 41"/>
              <a:gd name="T17" fmla="*/ 2147483646 h 139"/>
              <a:gd name="T18" fmla="*/ 0 w 41"/>
              <a:gd name="T19" fmla="*/ 2147483646 h 139"/>
              <a:gd name="T20" fmla="*/ 0 w 41"/>
              <a:gd name="T21" fmla="*/ 2147483646 h 139"/>
              <a:gd name="T22" fmla="*/ 2147483646 w 41"/>
              <a:gd name="T23" fmla="*/ 0 h 139"/>
              <a:gd name="T24" fmla="*/ 2147483646 w 41"/>
              <a:gd name="T25" fmla="*/ 0 h 139"/>
              <a:gd name="T26" fmla="*/ 2147483646 w 41"/>
              <a:gd name="T27" fmla="*/ 0 h 139"/>
              <a:gd name="T28" fmla="*/ 2147483646 w 41"/>
              <a:gd name="T29" fmla="*/ 0 h 139"/>
              <a:gd name="T30" fmla="*/ 2147483646 w 41"/>
              <a:gd name="T31" fmla="*/ 2147483646 h 139"/>
              <a:gd name="T32" fmla="*/ 2147483646 w 41"/>
              <a:gd name="T33" fmla="*/ 2147483646 h 13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1" h="139">
                <a:moveTo>
                  <a:pt x="41" y="132"/>
                </a:moveTo>
                <a:lnTo>
                  <a:pt x="41" y="132"/>
                </a:lnTo>
                <a:lnTo>
                  <a:pt x="40" y="135"/>
                </a:lnTo>
                <a:lnTo>
                  <a:pt x="38" y="139"/>
                </a:lnTo>
                <a:lnTo>
                  <a:pt x="33" y="137"/>
                </a:lnTo>
                <a:lnTo>
                  <a:pt x="32" y="135"/>
                </a:lnTo>
                <a:lnTo>
                  <a:pt x="0" y="5"/>
                </a:lnTo>
                <a:lnTo>
                  <a:pt x="0" y="2"/>
                </a:lnTo>
                <a:lnTo>
                  <a:pt x="3" y="0"/>
                </a:lnTo>
                <a:lnTo>
                  <a:pt x="6" y="0"/>
                </a:lnTo>
                <a:lnTo>
                  <a:pt x="9" y="3"/>
                </a:lnTo>
                <a:lnTo>
                  <a:pt x="41" y="13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42" name="Freeform 230"/>
          <p:cNvSpPr>
            <a:spLocks/>
          </p:cNvSpPr>
          <p:nvPr userDrawn="1"/>
        </p:nvSpPr>
        <p:spPr bwMode="auto">
          <a:xfrm>
            <a:off x="4283075" y="5686425"/>
            <a:ext cx="20638" cy="223838"/>
          </a:xfrm>
          <a:custGeom>
            <a:avLst/>
            <a:gdLst>
              <a:gd name="T0" fmla="*/ 2147483646 w 13"/>
              <a:gd name="T1" fmla="*/ 2147483646 h 141"/>
              <a:gd name="T2" fmla="*/ 2147483646 w 13"/>
              <a:gd name="T3" fmla="*/ 2147483646 h 141"/>
              <a:gd name="T4" fmla="*/ 2147483646 w 13"/>
              <a:gd name="T5" fmla="*/ 2147483646 h 141"/>
              <a:gd name="T6" fmla="*/ 2147483646 w 13"/>
              <a:gd name="T7" fmla="*/ 2147483646 h 141"/>
              <a:gd name="T8" fmla="*/ 2147483646 w 13"/>
              <a:gd name="T9" fmla="*/ 2147483646 h 141"/>
              <a:gd name="T10" fmla="*/ 2147483646 w 13"/>
              <a:gd name="T11" fmla="*/ 2147483646 h 141"/>
              <a:gd name="T12" fmla="*/ 2147483646 w 13"/>
              <a:gd name="T13" fmla="*/ 2147483646 h 141"/>
              <a:gd name="T14" fmla="*/ 0 w 13"/>
              <a:gd name="T15" fmla="*/ 2147483646 h 141"/>
              <a:gd name="T16" fmla="*/ 2147483646 w 13"/>
              <a:gd name="T17" fmla="*/ 2147483646 h 141"/>
              <a:gd name="T18" fmla="*/ 2147483646 w 13"/>
              <a:gd name="T19" fmla="*/ 2147483646 h 141"/>
              <a:gd name="T20" fmla="*/ 2147483646 w 13"/>
              <a:gd name="T21" fmla="*/ 2147483646 h 141"/>
              <a:gd name="T22" fmla="*/ 2147483646 w 13"/>
              <a:gd name="T23" fmla="*/ 0 h 141"/>
              <a:gd name="T24" fmla="*/ 2147483646 w 13"/>
              <a:gd name="T25" fmla="*/ 0 h 141"/>
              <a:gd name="T26" fmla="*/ 2147483646 w 13"/>
              <a:gd name="T27" fmla="*/ 0 h 141"/>
              <a:gd name="T28" fmla="*/ 2147483646 w 13"/>
              <a:gd name="T29" fmla="*/ 2147483646 h 141"/>
              <a:gd name="T30" fmla="*/ 2147483646 w 13"/>
              <a:gd name="T31" fmla="*/ 2147483646 h 141"/>
              <a:gd name="T32" fmla="*/ 2147483646 w 13"/>
              <a:gd name="T33" fmla="*/ 2147483646 h 14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" h="141">
                <a:moveTo>
                  <a:pt x="10" y="138"/>
                </a:moveTo>
                <a:lnTo>
                  <a:pt x="10" y="138"/>
                </a:lnTo>
                <a:lnTo>
                  <a:pt x="8" y="141"/>
                </a:lnTo>
                <a:lnTo>
                  <a:pt x="5" y="141"/>
                </a:lnTo>
                <a:lnTo>
                  <a:pt x="2" y="140"/>
                </a:lnTo>
                <a:lnTo>
                  <a:pt x="0" y="137"/>
                </a:lnTo>
                <a:lnTo>
                  <a:pt x="4" y="5"/>
                </a:lnTo>
                <a:lnTo>
                  <a:pt x="5" y="2"/>
                </a:lnTo>
                <a:lnTo>
                  <a:pt x="8" y="0"/>
                </a:lnTo>
                <a:lnTo>
                  <a:pt x="12" y="2"/>
                </a:lnTo>
                <a:lnTo>
                  <a:pt x="13" y="5"/>
                </a:lnTo>
                <a:lnTo>
                  <a:pt x="10" y="138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43" name="Freeform 231"/>
          <p:cNvSpPr>
            <a:spLocks/>
          </p:cNvSpPr>
          <p:nvPr userDrawn="1"/>
        </p:nvSpPr>
        <p:spPr bwMode="auto">
          <a:xfrm>
            <a:off x="4138613" y="5727700"/>
            <a:ext cx="111125" cy="201613"/>
          </a:xfrm>
          <a:custGeom>
            <a:avLst/>
            <a:gdLst>
              <a:gd name="T0" fmla="*/ 2147483646 w 70"/>
              <a:gd name="T1" fmla="*/ 2147483646 h 127"/>
              <a:gd name="T2" fmla="*/ 2147483646 w 70"/>
              <a:gd name="T3" fmla="*/ 2147483646 h 127"/>
              <a:gd name="T4" fmla="*/ 2147483646 w 70"/>
              <a:gd name="T5" fmla="*/ 2147483646 h 127"/>
              <a:gd name="T6" fmla="*/ 2147483646 w 70"/>
              <a:gd name="T7" fmla="*/ 2147483646 h 127"/>
              <a:gd name="T8" fmla="*/ 2147483646 w 70"/>
              <a:gd name="T9" fmla="*/ 2147483646 h 127"/>
              <a:gd name="T10" fmla="*/ 2147483646 w 70"/>
              <a:gd name="T11" fmla="*/ 2147483646 h 127"/>
              <a:gd name="T12" fmla="*/ 2147483646 w 70"/>
              <a:gd name="T13" fmla="*/ 2147483646 h 127"/>
              <a:gd name="T14" fmla="*/ 2147483646 w 70"/>
              <a:gd name="T15" fmla="*/ 2147483646 h 127"/>
              <a:gd name="T16" fmla="*/ 0 w 70"/>
              <a:gd name="T17" fmla="*/ 2147483646 h 127"/>
              <a:gd name="T18" fmla="*/ 0 w 70"/>
              <a:gd name="T19" fmla="*/ 2147483646 h 127"/>
              <a:gd name="T20" fmla="*/ 0 w 70"/>
              <a:gd name="T21" fmla="*/ 2147483646 h 127"/>
              <a:gd name="T22" fmla="*/ 2147483646 w 70"/>
              <a:gd name="T23" fmla="*/ 0 h 127"/>
              <a:gd name="T24" fmla="*/ 2147483646 w 70"/>
              <a:gd name="T25" fmla="*/ 0 h 127"/>
              <a:gd name="T26" fmla="*/ 2147483646 w 70"/>
              <a:gd name="T27" fmla="*/ 0 h 127"/>
              <a:gd name="T28" fmla="*/ 2147483646 w 70"/>
              <a:gd name="T29" fmla="*/ 0 h 127"/>
              <a:gd name="T30" fmla="*/ 2147483646 w 70"/>
              <a:gd name="T31" fmla="*/ 2147483646 h 127"/>
              <a:gd name="T32" fmla="*/ 2147483646 w 70"/>
              <a:gd name="T33" fmla="*/ 2147483646 h 12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70" h="127">
                <a:moveTo>
                  <a:pt x="70" y="120"/>
                </a:moveTo>
                <a:lnTo>
                  <a:pt x="70" y="120"/>
                </a:lnTo>
                <a:lnTo>
                  <a:pt x="70" y="124"/>
                </a:lnTo>
                <a:lnTo>
                  <a:pt x="67" y="125"/>
                </a:lnTo>
                <a:lnTo>
                  <a:pt x="64" y="127"/>
                </a:lnTo>
                <a:lnTo>
                  <a:pt x="62" y="124"/>
                </a:lnTo>
                <a:lnTo>
                  <a:pt x="0" y="6"/>
                </a:lnTo>
                <a:lnTo>
                  <a:pt x="0" y="3"/>
                </a:lnTo>
                <a:lnTo>
                  <a:pt x="1" y="0"/>
                </a:lnTo>
                <a:lnTo>
                  <a:pt x="4" y="0"/>
                </a:lnTo>
                <a:lnTo>
                  <a:pt x="8" y="3"/>
                </a:lnTo>
                <a:lnTo>
                  <a:pt x="70" y="12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44" name="Freeform 232"/>
          <p:cNvSpPr>
            <a:spLocks/>
          </p:cNvSpPr>
          <p:nvPr userDrawn="1"/>
        </p:nvSpPr>
        <p:spPr bwMode="auto">
          <a:xfrm>
            <a:off x="4314825" y="5699125"/>
            <a:ext cx="60325" cy="219075"/>
          </a:xfrm>
          <a:custGeom>
            <a:avLst/>
            <a:gdLst>
              <a:gd name="T0" fmla="*/ 2147483646 w 38"/>
              <a:gd name="T1" fmla="*/ 2147483646 h 138"/>
              <a:gd name="T2" fmla="*/ 2147483646 w 38"/>
              <a:gd name="T3" fmla="*/ 2147483646 h 138"/>
              <a:gd name="T4" fmla="*/ 2147483646 w 38"/>
              <a:gd name="T5" fmla="*/ 2147483646 h 138"/>
              <a:gd name="T6" fmla="*/ 2147483646 w 38"/>
              <a:gd name="T7" fmla="*/ 2147483646 h 138"/>
              <a:gd name="T8" fmla="*/ 2147483646 w 38"/>
              <a:gd name="T9" fmla="*/ 2147483646 h 138"/>
              <a:gd name="T10" fmla="*/ 2147483646 w 38"/>
              <a:gd name="T11" fmla="*/ 2147483646 h 138"/>
              <a:gd name="T12" fmla="*/ 0 w 38"/>
              <a:gd name="T13" fmla="*/ 2147483646 h 138"/>
              <a:gd name="T14" fmla="*/ 0 w 38"/>
              <a:gd name="T15" fmla="*/ 2147483646 h 138"/>
              <a:gd name="T16" fmla="*/ 2147483646 w 38"/>
              <a:gd name="T17" fmla="*/ 2147483646 h 138"/>
              <a:gd name="T18" fmla="*/ 2147483646 w 38"/>
              <a:gd name="T19" fmla="*/ 2147483646 h 138"/>
              <a:gd name="T20" fmla="*/ 2147483646 w 38"/>
              <a:gd name="T21" fmla="*/ 0 h 138"/>
              <a:gd name="T22" fmla="*/ 2147483646 w 38"/>
              <a:gd name="T23" fmla="*/ 0 h 138"/>
              <a:gd name="T24" fmla="*/ 2147483646 w 38"/>
              <a:gd name="T25" fmla="*/ 0 h 138"/>
              <a:gd name="T26" fmla="*/ 2147483646 w 38"/>
              <a:gd name="T27" fmla="*/ 0 h 138"/>
              <a:gd name="T28" fmla="*/ 2147483646 w 38"/>
              <a:gd name="T29" fmla="*/ 2147483646 h 138"/>
              <a:gd name="T30" fmla="*/ 2147483646 w 38"/>
              <a:gd name="T31" fmla="*/ 2147483646 h 138"/>
              <a:gd name="T32" fmla="*/ 2147483646 w 38"/>
              <a:gd name="T33" fmla="*/ 2147483646 h 13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8" h="138">
                <a:moveTo>
                  <a:pt x="8" y="133"/>
                </a:moveTo>
                <a:lnTo>
                  <a:pt x="8" y="133"/>
                </a:lnTo>
                <a:lnTo>
                  <a:pt x="6" y="137"/>
                </a:lnTo>
                <a:lnTo>
                  <a:pt x="3" y="138"/>
                </a:lnTo>
                <a:lnTo>
                  <a:pt x="0" y="135"/>
                </a:lnTo>
                <a:lnTo>
                  <a:pt x="0" y="132"/>
                </a:lnTo>
                <a:lnTo>
                  <a:pt x="30" y="3"/>
                </a:lnTo>
                <a:lnTo>
                  <a:pt x="32" y="0"/>
                </a:lnTo>
                <a:lnTo>
                  <a:pt x="35" y="0"/>
                </a:lnTo>
                <a:lnTo>
                  <a:pt x="38" y="2"/>
                </a:lnTo>
                <a:lnTo>
                  <a:pt x="38" y="5"/>
                </a:lnTo>
                <a:lnTo>
                  <a:pt x="8" y="133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45" name="Freeform 233"/>
          <p:cNvSpPr>
            <a:spLocks/>
          </p:cNvSpPr>
          <p:nvPr userDrawn="1"/>
        </p:nvSpPr>
        <p:spPr bwMode="auto">
          <a:xfrm>
            <a:off x="4092575" y="5773738"/>
            <a:ext cx="134938" cy="182562"/>
          </a:xfrm>
          <a:custGeom>
            <a:avLst/>
            <a:gdLst>
              <a:gd name="T0" fmla="*/ 2147483646 w 85"/>
              <a:gd name="T1" fmla="*/ 2147483646 h 115"/>
              <a:gd name="T2" fmla="*/ 2147483646 w 85"/>
              <a:gd name="T3" fmla="*/ 2147483646 h 115"/>
              <a:gd name="T4" fmla="*/ 2147483646 w 85"/>
              <a:gd name="T5" fmla="*/ 2147483646 h 115"/>
              <a:gd name="T6" fmla="*/ 2147483646 w 85"/>
              <a:gd name="T7" fmla="*/ 2147483646 h 115"/>
              <a:gd name="T8" fmla="*/ 2147483646 w 85"/>
              <a:gd name="T9" fmla="*/ 2147483646 h 115"/>
              <a:gd name="T10" fmla="*/ 2147483646 w 85"/>
              <a:gd name="T11" fmla="*/ 2147483646 h 115"/>
              <a:gd name="T12" fmla="*/ 2147483646 w 85"/>
              <a:gd name="T13" fmla="*/ 2147483646 h 115"/>
              <a:gd name="T14" fmla="*/ 2147483646 w 85"/>
              <a:gd name="T15" fmla="*/ 2147483646 h 115"/>
              <a:gd name="T16" fmla="*/ 0 w 85"/>
              <a:gd name="T17" fmla="*/ 2147483646 h 115"/>
              <a:gd name="T18" fmla="*/ 0 w 85"/>
              <a:gd name="T19" fmla="*/ 2147483646 h 115"/>
              <a:gd name="T20" fmla="*/ 0 w 85"/>
              <a:gd name="T21" fmla="*/ 2147483646 h 115"/>
              <a:gd name="T22" fmla="*/ 2147483646 w 85"/>
              <a:gd name="T23" fmla="*/ 0 h 115"/>
              <a:gd name="T24" fmla="*/ 2147483646 w 85"/>
              <a:gd name="T25" fmla="*/ 0 h 115"/>
              <a:gd name="T26" fmla="*/ 2147483646 w 85"/>
              <a:gd name="T27" fmla="*/ 0 h 115"/>
              <a:gd name="T28" fmla="*/ 2147483646 w 85"/>
              <a:gd name="T29" fmla="*/ 0 h 115"/>
              <a:gd name="T30" fmla="*/ 2147483646 w 85"/>
              <a:gd name="T31" fmla="*/ 2147483646 h 115"/>
              <a:gd name="T32" fmla="*/ 2147483646 w 85"/>
              <a:gd name="T33" fmla="*/ 2147483646 h 11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85" h="115">
                <a:moveTo>
                  <a:pt x="85" y="109"/>
                </a:moveTo>
                <a:lnTo>
                  <a:pt x="85" y="109"/>
                </a:lnTo>
                <a:lnTo>
                  <a:pt x="85" y="112"/>
                </a:lnTo>
                <a:lnTo>
                  <a:pt x="83" y="115"/>
                </a:lnTo>
                <a:lnTo>
                  <a:pt x="80" y="115"/>
                </a:lnTo>
                <a:lnTo>
                  <a:pt x="77" y="114"/>
                </a:lnTo>
                <a:lnTo>
                  <a:pt x="0" y="6"/>
                </a:lnTo>
                <a:lnTo>
                  <a:pt x="0" y="3"/>
                </a:lnTo>
                <a:lnTo>
                  <a:pt x="1" y="0"/>
                </a:lnTo>
                <a:lnTo>
                  <a:pt x="5" y="0"/>
                </a:lnTo>
                <a:lnTo>
                  <a:pt x="8" y="1"/>
                </a:lnTo>
                <a:lnTo>
                  <a:pt x="85" y="109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46" name="Freeform 234"/>
          <p:cNvSpPr>
            <a:spLocks/>
          </p:cNvSpPr>
          <p:nvPr userDrawn="1"/>
        </p:nvSpPr>
        <p:spPr bwMode="auto">
          <a:xfrm>
            <a:off x="4051300" y="5829300"/>
            <a:ext cx="171450" cy="155575"/>
          </a:xfrm>
          <a:custGeom>
            <a:avLst/>
            <a:gdLst>
              <a:gd name="T0" fmla="*/ 2147483646 w 108"/>
              <a:gd name="T1" fmla="*/ 2147483646 h 98"/>
              <a:gd name="T2" fmla="*/ 2147483646 w 108"/>
              <a:gd name="T3" fmla="*/ 2147483646 h 98"/>
              <a:gd name="T4" fmla="*/ 2147483646 w 108"/>
              <a:gd name="T5" fmla="*/ 2147483646 h 98"/>
              <a:gd name="T6" fmla="*/ 2147483646 w 108"/>
              <a:gd name="T7" fmla="*/ 2147483646 h 98"/>
              <a:gd name="T8" fmla="*/ 2147483646 w 108"/>
              <a:gd name="T9" fmla="*/ 2147483646 h 98"/>
              <a:gd name="T10" fmla="*/ 2147483646 w 108"/>
              <a:gd name="T11" fmla="*/ 2147483646 h 98"/>
              <a:gd name="T12" fmla="*/ 2147483646 w 108"/>
              <a:gd name="T13" fmla="*/ 2147483646 h 98"/>
              <a:gd name="T14" fmla="*/ 2147483646 w 108"/>
              <a:gd name="T15" fmla="*/ 2147483646 h 98"/>
              <a:gd name="T16" fmla="*/ 2147483646 w 108"/>
              <a:gd name="T17" fmla="*/ 2147483646 h 98"/>
              <a:gd name="T18" fmla="*/ 2147483646 w 108"/>
              <a:gd name="T19" fmla="*/ 2147483646 h 98"/>
              <a:gd name="T20" fmla="*/ 0 w 108"/>
              <a:gd name="T21" fmla="*/ 2147483646 h 98"/>
              <a:gd name="T22" fmla="*/ 2147483646 w 108"/>
              <a:gd name="T23" fmla="*/ 2147483646 h 98"/>
              <a:gd name="T24" fmla="*/ 2147483646 w 108"/>
              <a:gd name="T25" fmla="*/ 2147483646 h 98"/>
              <a:gd name="T26" fmla="*/ 2147483646 w 108"/>
              <a:gd name="T27" fmla="*/ 2147483646 h 98"/>
              <a:gd name="T28" fmla="*/ 2147483646 w 108"/>
              <a:gd name="T29" fmla="*/ 0 h 98"/>
              <a:gd name="T30" fmla="*/ 2147483646 w 108"/>
              <a:gd name="T31" fmla="*/ 2147483646 h 98"/>
              <a:gd name="T32" fmla="*/ 2147483646 w 108"/>
              <a:gd name="T33" fmla="*/ 2147483646 h 9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8" h="98">
                <a:moveTo>
                  <a:pt x="106" y="90"/>
                </a:moveTo>
                <a:lnTo>
                  <a:pt x="106" y="90"/>
                </a:lnTo>
                <a:lnTo>
                  <a:pt x="108" y="93"/>
                </a:lnTo>
                <a:lnTo>
                  <a:pt x="106" y="97"/>
                </a:lnTo>
                <a:lnTo>
                  <a:pt x="103" y="98"/>
                </a:lnTo>
                <a:lnTo>
                  <a:pt x="100" y="97"/>
                </a:lnTo>
                <a:lnTo>
                  <a:pt x="2" y="8"/>
                </a:lnTo>
                <a:lnTo>
                  <a:pt x="0" y="5"/>
                </a:lnTo>
                <a:lnTo>
                  <a:pt x="2" y="2"/>
                </a:lnTo>
                <a:lnTo>
                  <a:pt x="5" y="0"/>
                </a:lnTo>
                <a:lnTo>
                  <a:pt x="8" y="2"/>
                </a:lnTo>
                <a:lnTo>
                  <a:pt x="106" y="9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47" name="Freeform 235"/>
          <p:cNvSpPr>
            <a:spLocks/>
          </p:cNvSpPr>
          <p:nvPr userDrawn="1"/>
        </p:nvSpPr>
        <p:spPr bwMode="auto">
          <a:xfrm>
            <a:off x="4021138" y="5905500"/>
            <a:ext cx="198437" cy="107950"/>
          </a:xfrm>
          <a:custGeom>
            <a:avLst/>
            <a:gdLst>
              <a:gd name="T0" fmla="*/ 2147483646 w 125"/>
              <a:gd name="T1" fmla="*/ 2147483646 h 68"/>
              <a:gd name="T2" fmla="*/ 2147483646 w 125"/>
              <a:gd name="T3" fmla="*/ 2147483646 h 68"/>
              <a:gd name="T4" fmla="*/ 2147483646 w 125"/>
              <a:gd name="T5" fmla="*/ 2147483646 h 68"/>
              <a:gd name="T6" fmla="*/ 2147483646 w 125"/>
              <a:gd name="T7" fmla="*/ 2147483646 h 68"/>
              <a:gd name="T8" fmla="*/ 2147483646 w 125"/>
              <a:gd name="T9" fmla="*/ 2147483646 h 68"/>
              <a:gd name="T10" fmla="*/ 2147483646 w 125"/>
              <a:gd name="T11" fmla="*/ 2147483646 h 68"/>
              <a:gd name="T12" fmla="*/ 2147483646 w 125"/>
              <a:gd name="T13" fmla="*/ 2147483646 h 68"/>
              <a:gd name="T14" fmla="*/ 2147483646 w 125"/>
              <a:gd name="T15" fmla="*/ 2147483646 h 68"/>
              <a:gd name="T16" fmla="*/ 2147483646 w 125"/>
              <a:gd name="T17" fmla="*/ 2147483646 h 68"/>
              <a:gd name="T18" fmla="*/ 2147483646 w 125"/>
              <a:gd name="T19" fmla="*/ 2147483646 h 68"/>
              <a:gd name="T20" fmla="*/ 0 w 125"/>
              <a:gd name="T21" fmla="*/ 2147483646 h 68"/>
              <a:gd name="T22" fmla="*/ 2147483646 w 125"/>
              <a:gd name="T23" fmla="*/ 2147483646 h 68"/>
              <a:gd name="T24" fmla="*/ 2147483646 w 125"/>
              <a:gd name="T25" fmla="*/ 2147483646 h 68"/>
              <a:gd name="T26" fmla="*/ 2147483646 w 125"/>
              <a:gd name="T27" fmla="*/ 2147483646 h 68"/>
              <a:gd name="T28" fmla="*/ 2147483646 w 125"/>
              <a:gd name="T29" fmla="*/ 0 h 68"/>
              <a:gd name="T30" fmla="*/ 2147483646 w 125"/>
              <a:gd name="T31" fmla="*/ 0 h 68"/>
              <a:gd name="T32" fmla="*/ 2147483646 w 125"/>
              <a:gd name="T33" fmla="*/ 2147483646 h 6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5" h="68">
                <a:moveTo>
                  <a:pt x="123" y="60"/>
                </a:moveTo>
                <a:lnTo>
                  <a:pt x="123" y="60"/>
                </a:lnTo>
                <a:lnTo>
                  <a:pt x="125" y="63"/>
                </a:lnTo>
                <a:lnTo>
                  <a:pt x="125" y="66"/>
                </a:lnTo>
                <a:lnTo>
                  <a:pt x="123" y="68"/>
                </a:lnTo>
                <a:lnTo>
                  <a:pt x="120" y="68"/>
                </a:lnTo>
                <a:lnTo>
                  <a:pt x="3" y="8"/>
                </a:lnTo>
                <a:lnTo>
                  <a:pt x="0" y="7"/>
                </a:lnTo>
                <a:lnTo>
                  <a:pt x="1" y="3"/>
                </a:lnTo>
                <a:lnTo>
                  <a:pt x="3" y="0"/>
                </a:lnTo>
                <a:lnTo>
                  <a:pt x="6" y="0"/>
                </a:lnTo>
                <a:lnTo>
                  <a:pt x="123" y="6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48" name="Freeform 236"/>
          <p:cNvSpPr>
            <a:spLocks/>
          </p:cNvSpPr>
          <p:nvPr userDrawn="1"/>
        </p:nvSpPr>
        <p:spPr bwMode="auto">
          <a:xfrm>
            <a:off x="4337050" y="5735638"/>
            <a:ext cx="117475" cy="195262"/>
          </a:xfrm>
          <a:custGeom>
            <a:avLst/>
            <a:gdLst>
              <a:gd name="T0" fmla="*/ 2147483646 w 74"/>
              <a:gd name="T1" fmla="*/ 2147483646 h 123"/>
              <a:gd name="T2" fmla="*/ 2147483646 w 74"/>
              <a:gd name="T3" fmla="*/ 2147483646 h 123"/>
              <a:gd name="T4" fmla="*/ 2147483646 w 74"/>
              <a:gd name="T5" fmla="*/ 2147483646 h 123"/>
              <a:gd name="T6" fmla="*/ 2147483646 w 74"/>
              <a:gd name="T7" fmla="*/ 2147483646 h 123"/>
              <a:gd name="T8" fmla="*/ 2147483646 w 74"/>
              <a:gd name="T9" fmla="*/ 2147483646 h 123"/>
              <a:gd name="T10" fmla="*/ 2147483646 w 74"/>
              <a:gd name="T11" fmla="*/ 2147483646 h 123"/>
              <a:gd name="T12" fmla="*/ 0 w 74"/>
              <a:gd name="T13" fmla="*/ 2147483646 h 123"/>
              <a:gd name="T14" fmla="*/ 2147483646 w 74"/>
              <a:gd name="T15" fmla="*/ 2147483646 h 123"/>
              <a:gd name="T16" fmla="*/ 2147483646 w 74"/>
              <a:gd name="T17" fmla="*/ 2147483646 h 123"/>
              <a:gd name="T18" fmla="*/ 2147483646 w 74"/>
              <a:gd name="T19" fmla="*/ 2147483646 h 123"/>
              <a:gd name="T20" fmla="*/ 2147483646 w 74"/>
              <a:gd name="T21" fmla="*/ 0 h 123"/>
              <a:gd name="T22" fmla="*/ 2147483646 w 74"/>
              <a:gd name="T23" fmla="*/ 0 h 123"/>
              <a:gd name="T24" fmla="*/ 2147483646 w 74"/>
              <a:gd name="T25" fmla="*/ 0 h 123"/>
              <a:gd name="T26" fmla="*/ 2147483646 w 74"/>
              <a:gd name="T27" fmla="*/ 0 h 123"/>
              <a:gd name="T28" fmla="*/ 2147483646 w 74"/>
              <a:gd name="T29" fmla="*/ 2147483646 h 123"/>
              <a:gd name="T30" fmla="*/ 2147483646 w 74"/>
              <a:gd name="T31" fmla="*/ 2147483646 h 123"/>
              <a:gd name="T32" fmla="*/ 2147483646 w 74"/>
              <a:gd name="T33" fmla="*/ 2147483646 h 12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74" h="123">
                <a:moveTo>
                  <a:pt x="8" y="122"/>
                </a:moveTo>
                <a:lnTo>
                  <a:pt x="8" y="122"/>
                </a:lnTo>
                <a:lnTo>
                  <a:pt x="6" y="123"/>
                </a:lnTo>
                <a:lnTo>
                  <a:pt x="3" y="123"/>
                </a:lnTo>
                <a:lnTo>
                  <a:pt x="0" y="120"/>
                </a:lnTo>
                <a:lnTo>
                  <a:pt x="2" y="117"/>
                </a:lnTo>
                <a:lnTo>
                  <a:pt x="66" y="1"/>
                </a:lnTo>
                <a:lnTo>
                  <a:pt x="69" y="0"/>
                </a:lnTo>
                <a:lnTo>
                  <a:pt x="72" y="0"/>
                </a:lnTo>
                <a:lnTo>
                  <a:pt x="74" y="3"/>
                </a:lnTo>
                <a:lnTo>
                  <a:pt x="74" y="6"/>
                </a:lnTo>
                <a:lnTo>
                  <a:pt x="8" y="12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49" name="Freeform 237"/>
          <p:cNvSpPr>
            <a:spLocks/>
          </p:cNvSpPr>
          <p:nvPr userDrawn="1"/>
        </p:nvSpPr>
        <p:spPr bwMode="auto">
          <a:xfrm>
            <a:off x="4362450" y="5783263"/>
            <a:ext cx="147638" cy="176212"/>
          </a:xfrm>
          <a:custGeom>
            <a:avLst/>
            <a:gdLst>
              <a:gd name="T0" fmla="*/ 2147483646 w 93"/>
              <a:gd name="T1" fmla="*/ 2147483646 h 111"/>
              <a:gd name="T2" fmla="*/ 2147483646 w 93"/>
              <a:gd name="T3" fmla="*/ 2147483646 h 111"/>
              <a:gd name="T4" fmla="*/ 2147483646 w 93"/>
              <a:gd name="T5" fmla="*/ 2147483646 h 111"/>
              <a:gd name="T6" fmla="*/ 2147483646 w 93"/>
              <a:gd name="T7" fmla="*/ 2147483646 h 111"/>
              <a:gd name="T8" fmla="*/ 2147483646 w 93"/>
              <a:gd name="T9" fmla="*/ 2147483646 h 111"/>
              <a:gd name="T10" fmla="*/ 2147483646 w 93"/>
              <a:gd name="T11" fmla="*/ 2147483646 h 111"/>
              <a:gd name="T12" fmla="*/ 0 w 93"/>
              <a:gd name="T13" fmla="*/ 2147483646 h 111"/>
              <a:gd name="T14" fmla="*/ 0 w 93"/>
              <a:gd name="T15" fmla="*/ 2147483646 h 111"/>
              <a:gd name="T16" fmla="*/ 2147483646 w 93"/>
              <a:gd name="T17" fmla="*/ 2147483646 h 111"/>
              <a:gd name="T18" fmla="*/ 2147483646 w 93"/>
              <a:gd name="T19" fmla="*/ 2147483646 h 111"/>
              <a:gd name="T20" fmla="*/ 2147483646 w 93"/>
              <a:gd name="T21" fmla="*/ 0 h 111"/>
              <a:gd name="T22" fmla="*/ 2147483646 w 93"/>
              <a:gd name="T23" fmla="*/ 0 h 111"/>
              <a:gd name="T24" fmla="*/ 2147483646 w 93"/>
              <a:gd name="T25" fmla="*/ 0 h 111"/>
              <a:gd name="T26" fmla="*/ 2147483646 w 93"/>
              <a:gd name="T27" fmla="*/ 0 h 111"/>
              <a:gd name="T28" fmla="*/ 2147483646 w 93"/>
              <a:gd name="T29" fmla="*/ 2147483646 h 111"/>
              <a:gd name="T30" fmla="*/ 2147483646 w 93"/>
              <a:gd name="T31" fmla="*/ 2147483646 h 111"/>
              <a:gd name="T32" fmla="*/ 2147483646 w 93"/>
              <a:gd name="T33" fmla="*/ 2147483646 h 11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93" h="111">
                <a:moveTo>
                  <a:pt x="8" y="109"/>
                </a:moveTo>
                <a:lnTo>
                  <a:pt x="8" y="109"/>
                </a:lnTo>
                <a:lnTo>
                  <a:pt x="5" y="111"/>
                </a:lnTo>
                <a:lnTo>
                  <a:pt x="2" y="109"/>
                </a:lnTo>
                <a:lnTo>
                  <a:pt x="0" y="106"/>
                </a:lnTo>
                <a:lnTo>
                  <a:pt x="0" y="103"/>
                </a:lnTo>
                <a:lnTo>
                  <a:pt x="85" y="2"/>
                </a:lnTo>
                <a:lnTo>
                  <a:pt x="89" y="0"/>
                </a:lnTo>
                <a:lnTo>
                  <a:pt x="92" y="0"/>
                </a:lnTo>
                <a:lnTo>
                  <a:pt x="93" y="3"/>
                </a:lnTo>
                <a:lnTo>
                  <a:pt x="92" y="7"/>
                </a:lnTo>
                <a:lnTo>
                  <a:pt x="8" y="109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50" name="Freeform 238"/>
          <p:cNvSpPr>
            <a:spLocks/>
          </p:cNvSpPr>
          <p:nvPr userDrawn="1"/>
        </p:nvSpPr>
        <p:spPr bwMode="auto">
          <a:xfrm>
            <a:off x="4365625" y="5846763"/>
            <a:ext cx="184150" cy="141287"/>
          </a:xfrm>
          <a:custGeom>
            <a:avLst/>
            <a:gdLst>
              <a:gd name="T0" fmla="*/ 2147483646 w 116"/>
              <a:gd name="T1" fmla="*/ 2147483646 h 89"/>
              <a:gd name="T2" fmla="*/ 2147483646 w 116"/>
              <a:gd name="T3" fmla="*/ 2147483646 h 89"/>
              <a:gd name="T4" fmla="*/ 2147483646 w 116"/>
              <a:gd name="T5" fmla="*/ 2147483646 h 89"/>
              <a:gd name="T6" fmla="*/ 2147483646 w 116"/>
              <a:gd name="T7" fmla="*/ 2147483646 h 89"/>
              <a:gd name="T8" fmla="*/ 2147483646 w 116"/>
              <a:gd name="T9" fmla="*/ 2147483646 h 89"/>
              <a:gd name="T10" fmla="*/ 2147483646 w 116"/>
              <a:gd name="T11" fmla="*/ 2147483646 h 89"/>
              <a:gd name="T12" fmla="*/ 0 w 116"/>
              <a:gd name="T13" fmla="*/ 2147483646 h 89"/>
              <a:gd name="T14" fmla="*/ 2147483646 w 116"/>
              <a:gd name="T15" fmla="*/ 2147483646 h 89"/>
              <a:gd name="T16" fmla="*/ 2147483646 w 116"/>
              <a:gd name="T17" fmla="*/ 0 h 89"/>
              <a:gd name="T18" fmla="*/ 2147483646 w 116"/>
              <a:gd name="T19" fmla="*/ 0 h 89"/>
              <a:gd name="T20" fmla="*/ 2147483646 w 116"/>
              <a:gd name="T21" fmla="*/ 0 h 89"/>
              <a:gd name="T22" fmla="*/ 2147483646 w 116"/>
              <a:gd name="T23" fmla="*/ 2147483646 h 89"/>
              <a:gd name="T24" fmla="*/ 2147483646 w 116"/>
              <a:gd name="T25" fmla="*/ 2147483646 h 89"/>
              <a:gd name="T26" fmla="*/ 2147483646 w 116"/>
              <a:gd name="T27" fmla="*/ 2147483646 h 89"/>
              <a:gd name="T28" fmla="*/ 2147483646 w 116"/>
              <a:gd name="T29" fmla="*/ 2147483646 h 89"/>
              <a:gd name="T30" fmla="*/ 2147483646 w 116"/>
              <a:gd name="T31" fmla="*/ 2147483646 h 89"/>
              <a:gd name="T32" fmla="*/ 2147483646 w 116"/>
              <a:gd name="T33" fmla="*/ 2147483646 h 8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16" h="89">
                <a:moveTo>
                  <a:pt x="8" y="89"/>
                </a:moveTo>
                <a:lnTo>
                  <a:pt x="8" y="89"/>
                </a:lnTo>
                <a:lnTo>
                  <a:pt x="5" y="89"/>
                </a:lnTo>
                <a:lnTo>
                  <a:pt x="1" y="87"/>
                </a:lnTo>
                <a:lnTo>
                  <a:pt x="0" y="84"/>
                </a:lnTo>
                <a:lnTo>
                  <a:pt x="3" y="81"/>
                </a:lnTo>
                <a:lnTo>
                  <a:pt x="107" y="0"/>
                </a:lnTo>
                <a:lnTo>
                  <a:pt x="112" y="0"/>
                </a:lnTo>
                <a:lnTo>
                  <a:pt x="114" y="2"/>
                </a:lnTo>
                <a:lnTo>
                  <a:pt x="116" y="5"/>
                </a:lnTo>
                <a:lnTo>
                  <a:pt x="114" y="8"/>
                </a:lnTo>
                <a:lnTo>
                  <a:pt x="8" y="89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51" name="Freeform 239"/>
          <p:cNvSpPr>
            <a:spLocks/>
          </p:cNvSpPr>
          <p:nvPr userDrawn="1"/>
        </p:nvSpPr>
        <p:spPr bwMode="auto">
          <a:xfrm>
            <a:off x="4362450" y="5913438"/>
            <a:ext cx="206375" cy="100012"/>
          </a:xfrm>
          <a:custGeom>
            <a:avLst/>
            <a:gdLst>
              <a:gd name="T0" fmla="*/ 2147483646 w 130"/>
              <a:gd name="T1" fmla="*/ 2147483646 h 63"/>
              <a:gd name="T2" fmla="*/ 2147483646 w 130"/>
              <a:gd name="T3" fmla="*/ 2147483646 h 63"/>
              <a:gd name="T4" fmla="*/ 2147483646 w 130"/>
              <a:gd name="T5" fmla="*/ 2147483646 h 63"/>
              <a:gd name="T6" fmla="*/ 0 w 130"/>
              <a:gd name="T7" fmla="*/ 2147483646 h 63"/>
              <a:gd name="T8" fmla="*/ 0 w 130"/>
              <a:gd name="T9" fmla="*/ 2147483646 h 63"/>
              <a:gd name="T10" fmla="*/ 0 w 130"/>
              <a:gd name="T11" fmla="*/ 2147483646 h 63"/>
              <a:gd name="T12" fmla="*/ 0 w 130"/>
              <a:gd name="T13" fmla="*/ 2147483646 h 63"/>
              <a:gd name="T14" fmla="*/ 2147483646 w 130"/>
              <a:gd name="T15" fmla="*/ 2147483646 h 63"/>
              <a:gd name="T16" fmla="*/ 2147483646 w 130"/>
              <a:gd name="T17" fmla="*/ 0 h 63"/>
              <a:gd name="T18" fmla="*/ 2147483646 w 130"/>
              <a:gd name="T19" fmla="*/ 0 h 63"/>
              <a:gd name="T20" fmla="*/ 2147483646 w 130"/>
              <a:gd name="T21" fmla="*/ 0 h 63"/>
              <a:gd name="T22" fmla="*/ 2147483646 w 130"/>
              <a:gd name="T23" fmla="*/ 2147483646 h 63"/>
              <a:gd name="T24" fmla="*/ 2147483646 w 130"/>
              <a:gd name="T25" fmla="*/ 2147483646 h 63"/>
              <a:gd name="T26" fmla="*/ 2147483646 w 130"/>
              <a:gd name="T27" fmla="*/ 2147483646 h 63"/>
              <a:gd name="T28" fmla="*/ 2147483646 w 130"/>
              <a:gd name="T29" fmla="*/ 2147483646 h 63"/>
              <a:gd name="T30" fmla="*/ 2147483646 w 130"/>
              <a:gd name="T31" fmla="*/ 2147483646 h 63"/>
              <a:gd name="T32" fmla="*/ 2147483646 w 130"/>
              <a:gd name="T33" fmla="*/ 2147483646 h 6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0" h="63">
                <a:moveTo>
                  <a:pt x="7" y="63"/>
                </a:moveTo>
                <a:lnTo>
                  <a:pt x="7" y="63"/>
                </a:lnTo>
                <a:lnTo>
                  <a:pt x="3" y="63"/>
                </a:lnTo>
                <a:lnTo>
                  <a:pt x="0" y="61"/>
                </a:lnTo>
                <a:lnTo>
                  <a:pt x="0" y="58"/>
                </a:lnTo>
                <a:lnTo>
                  <a:pt x="3" y="55"/>
                </a:lnTo>
                <a:lnTo>
                  <a:pt x="124" y="0"/>
                </a:lnTo>
                <a:lnTo>
                  <a:pt x="127" y="0"/>
                </a:lnTo>
                <a:lnTo>
                  <a:pt x="130" y="2"/>
                </a:lnTo>
                <a:lnTo>
                  <a:pt x="130" y="5"/>
                </a:lnTo>
                <a:lnTo>
                  <a:pt x="127" y="8"/>
                </a:lnTo>
                <a:lnTo>
                  <a:pt x="7" y="63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52" name="Freeform 240"/>
          <p:cNvSpPr>
            <a:spLocks/>
          </p:cNvSpPr>
          <p:nvPr userDrawn="1"/>
        </p:nvSpPr>
        <p:spPr bwMode="auto">
          <a:xfrm>
            <a:off x="2938463" y="5632450"/>
            <a:ext cx="160337" cy="161925"/>
          </a:xfrm>
          <a:custGeom>
            <a:avLst/>
            <a:gdLst>
              <a:gd name="T0" fmla="*/ 2147483646 w 101"/>
              <a:gd name="T1" fmla="*/ 2147483646 h 102"/>
              <a:gd name="T2" fmla="*/ 2147483646 w 101"/>
              <a:gd name="T3" fmla="*/ 2147483646 h 102"/>
              <a:gd name="T4" fmla="*/ 2147483646 w 101"/>
              <a:gd name="T5" fmla="*/ 2147483646 h 102"/>
              <a:gd name="T6" fmla="*/ 0 w 101"/>
              <a:gd name="T7" fmla="*/ 2147483646 h 102"/>
              <a:gd name="T8" fmla="*/ 0 w 101"/>
              <a:gd name="T9" fmla="*/ 2147483646 h 102"/>
              <a:gd name="T10" fmla="*/ 0 w 101"/>
              <a:gd name="T11" fmla="*/ 2147483646 h 102"/>
              <a:gd name="T12" fmla="*/ 2147483646 w 101"/>
              <a:gd name="T13" fmla="*/ 2147483646 h 102"/>
              <a:gd name="T14" fmla="*/ 2147483646 w 101"/>
              <a:gd name="T15" fmla="*/ 2147483646 h 102"/>
              <a:gd name="T16" fmla="*/ 2147483646 w 101"/>
              <a:gd name="T17" fmla="*/ 2147483646 h 102"/>
              <a:gd name="T18" fmla="*/ 2147483646 w 101"/>
              <a:gd name="T19" fmla="*/ 2147483646 h 102"/>
              <a:gd name="T20" fmla="*/ 2147483646 w 101"/>
              <a:gd name="T21" fmla="*/ 2147483646 h 102"/>
              <a:gd name="T22" fmla="*/ 2147483646 w 101"/>
              <a:gd name="T23" fmla="*/ 2147483646 h 102"/>
              <a:gd name="T24" fmla="*/ 2147483646 w 101"/>
              <a:gd name="T25" fmla="*/ 2147483646 h 102"/>
              <a:gd name="T26" fmla="*/ 2147483646 w 101"/>
              <a:gd name="T27" fmla="*/ 2147483646 h 102"/>
              <a:gd name="T28" fmla="*/ 2147483646 w 101"/>
              <a:gd name="T29" fmla="*/ 2147483646 h 102"/>
              <a:gd name="T30" fmla="*/ 2147483646 w 101"/>
              <a:gd name="T31" fmla="*/ 2147483646 h 102"/>
              <a:gd name="T32" fmla="*/ 2147483646 w 101"/>
              <a:gd name="T33" fmla="*/ 2147483646 h 102"/>
              <a:gd name="T34" fmla="*/ 2147483646 w 101"/>
              <a:gd name="T35" fmla="*/ 2147483646 h 102"/>
              <a:gd name="T36" fmla="*/ 2147483646 w 101"/>
              <a:gd name="T37" fmla="*/ 2147483646 h 102"/>
              <a:gd name="T38" fmla="*/ 2147483646 w 101"/>
              <a:gd name="T39" fmla="*/ 2147483646 h 102"/>
              <a:gd name="T40" fmla="*/ 2147483646 w 101"/>
              <a:gd name="T41" fmla="*/ 2147483646 h 102"/>
              <a:gd name="T42" fmla="*/ 2147483646 w 101"/>
              <a:gd name="T43" fmla="*/ 2147483646 h 102"/>
              <a:gd name="T44" fmla="*/ 2147483646 w 101"/>
              <a:gd name="T45" fmla="*/ 2147483646 h 102"/>
              <a:gd name="T46" fmla="*/ 2147483646 w 101"/>
              <a:gd name="T47" fmla="*/ 2147483646 h 102"/>
              <a:gd name="T48" fmla="*/ 2147483646 w 101"/>
              <a:gd name="T49" fmla="*/ 2147483646 h 102"/>
              <a:gd name="T50" fmla="*/ 2147483646 w 101"/>
              <a:gd name="T51" fmla="*/ 2147483646 h 102"/>
              <a:gd name="T52" fmla="*/ 2147483646 w 101"/>
              <a:gd name="T53" fmla="*/ 2147483646 h 102"/>
              <a:gd name="T54" fmla="*/ 2147483646 w 101"/>
              <a:gd name="T55" fmla="*/ 2147483646 h 102"/>
              <a:gd name="T56" fmla="*/ 2147483646 w 101"/>
              <a:gd name="T57" fmla="*/ 2147483646 h 102"/>
              <a:gd name="T58" fmla="*/ 2147483646 w 101"/>
              <a:gd name="T59" fmla="*/ 2147483646 h 102"/>
              <a:gd name="T60" fmla="*/ 2147483646 w 101"/>
              <a:gd name="T61" fmla="*/ 0 h 102"/>
              <a:gd name="T62" fmla="*/ 2147483646 w 101"/>
              <a:gd name="T63" fmla="*/ 0 h 102"/>
              <a:gd name="T64" fmla="*/ 2147483646 w 101"/>
              <a:gd name="T65" fmla="*/ 0 h 102"/>
              <a:gd name="T66" fmla="*/ 2147483646 w 101"/>
              <a:gd name="T67" fmla="*/ 2147483646 h 102"/>
              <a:gd name="T68" fmla="*/ 2147483646 w 101"/>
              <a:gd name="T69" fmla="*/ 2147483646 h 102"/>
              <a:gd name="T70" fmla="*/ 2147483646 w 101"/>
              <a:gd name="T71" fmla="*/ 2147483646 h 102"/>
              <a:gd name="T72" fmla="*/ 2147483646 w 101"/>
              <a:gd name="T73" fmla="*/ 2147483646 h 102"/>
              <a:gd name="T74" fmla="*/ 2147483646 w 101"/>
              <a:gd name="T75" fmla="*/ 2147483646 h 10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1" h="102">
                <a:moveTo>
                  <a:pt x="6" y="24"/>
                </a:moveTo>
                <a:lnTo>
                  <a:pt x="6" y="24"/>
                </a:lnTo>
                <a:lnTo>
                  <a:pt x="1" y="34"/>
                </a:lnTo>
                <a:lnTo>
                  <a:pt x="0" y="44"/>
                </a:lnTo>
                <a:lnTo>
                  <a:pt x="0" y="53"/>
                </a:lnTo>
                <a:lnTo>
                  <a:pt x="0" y="63"/>
                </a:lnTo>
                <a:lnTo>
                  <a:pt x="5" y="73"/>
                </a:lnTo>
                <a:lnTo>
                  <a:pt x="10" y="81"/>
                </a:lnTo>
                <a:lnTo>
                  <a:pt x="16" y="89"/>
                </a:lnTo>
                <a:lnTo>
                  <a:pt x="24" y="95"/>
                </a:lnTo>
                <a:lnTo>
                  <a:pt x="34" y="98"/>
                </a:lnTo>
                <a:lnTo>
                  <a:pt x="43" y="102"/>
                </a:lnTo>
                <a:lnTo>
                  <a:pt x="53" y="102"/>
                </a:lnTo>
                <a:lnTo>
                  <a:pt x="63" y="100"/>
                </a:lnTo>
                <a:lnTo>
                  <a:pt x="72" y="97"/>
                </a:lnTo>
                <a:lnTo>
                  <a:pt x="80" y="92"/>
                </a:lnTo>
                <a:lnTo>
                  <a:pt x="88" y="85"/>
                </a:lnTo>
                <a:lnTo>
                  <a:pt x="95" y="77"/>
                </a:lnTo>
                <a:lnTo>
                  <a:pt x="98" y="68"/>
                </a:lnTo>
                <a:lnTo>
                  <a:pt x="101" y="58"/>
                </a:lnTo>
                <a:lnTo>
                  <a:pt x="101" y="48"/>
                </a:lnTo>
                <a:lnTo>
                  <a:pt x="100" y="39"/>
                </a:lnTo>
                <a:lnTo>
                  <a:pt x="96" y="29"/>
                </a:lnTo>
                <a:lnTo>
                  <a:pt x="92" y="20"/>
                </a:lnTo>
                <a:lnTo>
                  <a:pt x="85" y="13"/>
                </a:lnTo>
                <a:lnTo>
                  <a:pt x="77" y="7"/>
                </a:lnTo>
                <a:lnTo>
                  <a:pt x="67" y="2"/>
                </a:lnTo>
                <a:lnTo>
                  <a:pt x="58" y="0"/>
                </a:lnTo>
                <a:lnTo>
                  <a:pt x="48" y="0"/>
                </a:lnTo>
                <a:lnTo>
                  <a:pt x="38" y="0"/>
                </a:lnTo>
                <a:lnTo>
                  <a:pt x="29" y="5"/>
                </a:lnTo>
                <a:lnTo>
                  <a:pt x="19" y="10"/>
                </a:lnTo>
                <a:lnTo>
                  <a:pt x="13" y="16"/>
                </a:lnTo>
                <a:lnTo>
                  <a:pt x="6" y="24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53" name="Freeform 241"/>
          <p:cNvSpPr>
            <a:spLocks/>
          </p:cNvSpPr>
          <p:nvPr userDrawn="1"/>
        </p:nvSpPr>
        <p:spPr bwMode="auto">
          <a:xfrm>
            <a:off x="2792413" y="5956300"/>
            <a:ext cx="104775" cy="103188"/>
          </a:xfrm>
          <a:custGeom>
            <a:avLst/>
            <a:gdLst>
              <a:gd name="T0" fmla="*/ 2147483646 w 66"/>
              <a:gd name="T1" fmla="*/ 2147483646 h 65"/>
              <a:gd name="T2" fmla="*/ 2147483646 w 66"/>
              <a:gd name="T3" fmla="*/ 2147483646 h 65"/>
              <a:gd name="T4" fmla="*/ 2147483646 w 66"/>
              <a:gd name="T5" fmla="*/ 2147483646 h 65"/>
              <a:gd name="T6" fmla="*/ 0 w 66"/>
              <a:gd name="T7" fmla="*/ 2147483646 h 65"/>
              <a:gd name="T8" fmla="*/ 0 w 66"/>
              <a:gd name="T9" fmla="*/ 2147483646 h 65"/>
              <a:gd name="T10" fmla="*/ 2147483646 w 66"/>
              <a:gd name="T11" fmla="*/ 2147483646 h 65"/>
              <a:gd name="T12" fmla="*/ 2147483646 w 66"/>
              <a:gd name="T13" fmla="*/ 2147483646 h 65"/>
              <a:gd name="T14" fmla="*/ 2147483646 w 66"/>
              <a:gd name="T15" fmla="*/ 2147483646 h 65"/>
              <a:gd name="T16" fmla="*/ 2147483646 w 66"/>
              <a:gd name="T17" fmla="*/ 2147483646 h 65"/>
              <a:gd name="T18" fmla="*/ 2147483646 w 66"/>
              <a:gd name="T19" fmla="*/ 2147483646 h 65"/>
              <a:gd name="T20" fmla="*/ 2147483646 w 66"/>
              <a:gd name="T21" fmla="*/ 2147483646 h 65"/>
              <a:gd name="T22" fmla="*/ 2147483646 w 66"/>
              <a:gd name="T23" fmla="*/ 2147483646 h 65"/>
              <a:gd name="T24" fmla="*/ 2147483646 w 66"/>
              <a:gd name="T25" fmla="*/ 2147483646 h 65"/>
              <a:gd name="T26" fmla="*/ 2147483646 w 66"/>
              <a:gd name="T27" fmla="*/ 2147483646 h 65"/>
              <a:gd name="T28" fmla="*/ 2147483646 w 66"/>
              <a:gd name="T29" fmla="*/ 2147483646 h 65"/>
              <a:gd name="T30" fmla="*/ 2147483646 w 66"/>
              <a:gd name="T31" fmla="*/ 2147483646 h 65"/>
              <a:gd name="T32" fmla="*/ 2147483646 w 66"/>
              <a:gd name="T33" fmla="*/ 2147483646 h 65"/>
              <a:gd name="T34" fmla="*/ 2147483646 w 66"/>
              <a:gd name="T35" fmla="*/ 2147483646 h 65"/>
              <a:gd name="T36" fmla="*/ 2147483646 w 66"/>
              <a:gd name="T37" fmla="*/ 2147483646 h 65"/>
              <a:gd name="T38" fmla="*/ 2147483646 w 66"/>
              <a:gd name="T39" fmla="*/ 2147483646 h 65"/>
              <a:gd name="T40" fmla="*/ 2147483646 w 66"/>
              <a:gd name="T41" fmla="*/ 2147483646 h 65"/>
              <a:gd name="T42" fmla="*/ 2147483646 w 66"/>
              <a:gd name="T43" fmla="*/ 2147483646 h 65"/>
              <a:gd name="T44" fmla="*/ 2147483646 w 66"/>
              <a:gd name="T45" fmla="*/ 2147483646 h 65"/>
              <a:gd name="T46" fmla="*/ 2147483646 w 66"/>
              <a:gd name="T47" fmla="*/ 2147483646 h 65"/>
              <a:gd name="T48" fmla="*/ 2147483646 w 66"/>
              <a:gd name="T49" fmla="*/ 2147483646 h 65"/>
              <a:gd name="T50" fmla="*/ 2147483646 w 66"/>
              <a:gd name="T51" fmla="*/ 2147483646 h 65"/>
              <a:gd name="T52" fmla="*/ 2147483646 w 66"/>
              <a:gd name="T53" fmla="*/ 2147483646 h 65"/>
              <a:gd name="T54" fmla="*/ 2147483646 w 66"/>
              <a:gd name="T55" fmla="*/ 2147483646 h 65"/>
              <a:gd name="T56" fmla="*/ 2147483646 w 66"/>
              <a:gd name="T57" fmla="*/ 2147483646 h 65"/>
              <a:gd name="T58" fmla="*/ 2147483646 w 66"/>
              <a:gd name="T59" fmla="*/ 2147483646 h 65"/>
              <a:gd name="T60" fmla="*/ 2147483646 w 66"/>
              <a:gd name="T61" fmla="*/ 0 h 65"/>
              <a:gd name="T62" fmla="*/ 2147483646 w 66"/>
              <a:gd name="T63" fmla="*/ 0 h 65"/>
              <a:gd name="T64" fmla="*/ 2147483646 w 66"/>
              <a:gd name="T65" fmla="*/ 0 h 65"/>
              <a:gd name="T66" fmla="*/ 2147483646 w 66"/>
              <a:gd name="T67" fmla="*/ 2147483646 h 65"/>
              <a:gd name="T68" fmla="*/ 2147483646 w 66"/>
              <a:gd name="T69" fmla="*/ 2147483646 h 65"/>
              <a:gd name="T70" fmla="*/ 2147483646 w 66"/>
              <a:gd name="T71" fmla="*/ 2147483646 h 65"/>
              <a:gd name="T72" fmla="*/ 2147483646 w 66"/>
              <a:gd name="T73" fmla="*/ 2147483646 h 65"/>
              <a:gd name="T74" fmla="*/ 2147483646 w 66"/>
              <a:gd name="T75" fmla="*/ 2147483646 h 65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66" h="65">
                <a:moveTo>
                  <a:pt x="5" y="17"/>
                </a:moveTo>
                <a:lnTo>
                  <a:pt x="5" y="17"/>
                </a:lnTo>
                <a:lnTo>
                  <a:pt x="2" y="21"/>
                </a:lnTo>
                <a:lnTo>
                  <a:pt x="0" y="28"/>
                </a:lnTo>
                <a:lnTo>
                  <a:pt x="0" y="34"/>
                </a:lnTo>
                <a:lnTo>
                  <a:pt x="2" y="41"/>
                </a:lnTo>
                <a:lnTo>
                  <a:pt x="3" y="47"/>
                </a:lnTo>
                <a:lnTo>
                  <a:pt x="7" y="52"/>
                </a:lnTo>
                <a:lnTo>
                  <a:pt x="11" y="57"/>
                </a:lnTo>
                <a:lnTo>
                  <a:pt x="16" y="60"/>
                </a:lnTo>
                <a:lnTo>
                  <a:pt x="23" y="63"/>
                </a:lnTo>
                <a:lnTo>
                  <a:pt x="29" y="65"/>
                </a:lnTo>
                <a:lnTo>
                  <a:pt x="36" y="65"/>
                </a:lnTo>
                <a:lnTo>
                  <a:pt x="40" y="65"/>
                </a:lnTo>
                <a:lnTo>
                  <a:pt x="47" y="62"/>
                </a:lnTo>
                <a:lnTo>
                  <a:pt x="52" y="58"/>
                </a:lnTo>
                <a:lnTo>
                  <a:pt x="56" y="55"/>
                </a:lnTo>
                <a:lnTo>
                  <a:pt x="61" y="49"/>
                </a:lnTo>
                <a:lnTo>
                  <a:pt x="65" y="44"/>
                </a:lnTo>
                <a:lnTo>
                  <a:pt x="66" y="37"/>
                </a:lnTo>
                <a:lnTo>
                  <a:pt x="66" y="31"/>
                </a:lnTo>
                <a:lnTo>
                  <a:pt x="65" y="25"/>
                </a:lnTo>
                <a:lnTo>
                  <a:pt x="63" y="18"/>
                </a:lnTo>
                <a:lnTo>
                  <a:pt x="60" y="13"/>
                </a:lnTo>
                <a:lnTo>
                  <a:pt x="55" y="8"/>
                </a:lnTo>
                <a:lnTo>
                  <a:pt x="50" y="5"/>
                </a:lnTo>
                <a:lnTo>
                  <a:pt x="44" y="2"/>
                </a:lnTo>
                <a:lnTo>
                  <a:pt x="37" y="0"/>
                </a:lnTo>
                <a:lnTo>
                  <a:pt x="31" y="0"/>
                </a:lnTo>
                <a:lnTo>
                  <a:pt x="26" y="0"/>
                </a:lnTo>
                <a:lnTo>
                  <a:pt x="19" y="4"/>
                </a:lnTo>
                <a:lnTo>
                  <a:pt x="15" y="7"/>
                </a:lnTo>
                <a:lnTo>
                  <a:pt x="10" y="10"/>
                </a:lnTo>
                <a:lnTo>
                  <a:pt x="5" y="1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54" name="Freeform 242"/>
          <p:cNvSpPr>
            <a:spLocks/>
          </p:cNvSpPr>
          <p:nvPr userDrawn="1"/>
        </p:nvSpPr>
        <p:spPr bwMode="auto">
          <a:xfrm>
            <a:off x="2859088" y="5761038"/>
            <a:ext cx="138112" cy="214312"/>
          </a:xfrm>
          <a:custGeom>
            <a:avLst/>
            <a:gdLst>
              <a:gd name="T0" fmla="*/ 2147483646 w 87"/>
              <a:gd name="T1" fmla="*/ 2147483646 h 135"/>
              <a:gd name="T2" fmla="*/ 2147483646 w 87"/>
              <a:gd name="T3" fmla="*/ 2147483646 h 135"/>
              <a:gd name="T4" fmla="*/ 0 w 87"/>
              <a:gd name="T5" fmla="*/ 2147483646 h 135"/>
              <a:gd name="T6" fmla="*/ 0 w 87"/>
              <a:gd name="T7" fmla="*/ 2147483646 h 135"/>
              <a:gd name="T8" fmla="*/ 2147483646 w 87"/>
              <a:gd name="T9" fmla="*/ 2147483646 h 135"/>
              <a:gd name="T10" fmla="*/ 2147483646 w 87"/>
              <a:gd name="T11" fmla="*/ 2147483646 h 135"/>
              <a:gd name="T12" fmla="*/ 2147483646 w 87"/>
              <a:gd name="T13" fmla="*/ 2147483646 h 135"/>
              <a:gd name="T14" fmla="*/ 2147483646 w 87"/>
              <a:gd name="T15" fmla="*/ 2147483646 h 135"/>
              <a:gd name="T16" fmla="*/ 2147483646 w 87"/>
              <a:gd name="T17" fmla="*/ 2147483646 h 135"/>
              <a:gd name="T18" fmla="*/ 2147483646 w 87"/>
              <a:gd name="T19" fmla="*/ 2147483646 h 135"/>
              <a:gd name="T20" fmla="*/ 2147483646 w 87"/>
              <a:gd name="T21" fmla="*/ 2147483646 h 135"/>
              <a:gd name="T22" fmla="*/ 2147483646 w 87"/>
              <a:gd name="T23" fmla="*/ 2147483646 h 135"/>
              <a:gd name="T24" fmla="*/ 2147483646 w 87"/>
              <a:gd name="T25" fmla="*/ 2147483646 h 135"/>
              <a:gd name="T26" fmla="*/ 2147483646 w 87"/>
              <a:gd name="T27" fmla="*/ 2147483646 h 135"/>
              <a:gd name="T28" fmla="*/ 2147483646 w 87"/>
              <a:gd name="T29" fmla="*/ 2147483646 h 135"/>
              <a:gd name="T30" fmla="*/ 2147483646 w 87"/>
              <a:gd name="T31" fmla="*/ 2147483646 h 135"/>
              <a:gd name="T32" fmla="*/ 2147483646 w 87"/>
              <a:gd name="T33" fmla="*/ 2147483646 h 135"/>
              <a:gd name="T34" fmla="*/ 2147483646 w 87"/>
              <a:gd name="T35" fmla="*/ 2147483646 h 135"/>
              <a:gd name="T36" fmla="*/ 2147483646 w 87"/>
              <a:gd name="T37" fmla="*/ 2147483646 h 135"/>
              <a:gd name="T38" fmla="*/ 2147483646 w 87"/>
              <a:gd name="T39" fmla="*/ 2147483646 h 135"/>
              <a:gd name="T40" fmla="*/ 2147483646 w 87"/>
              <a:gd name="T41" fmla="*/ 0 h 135"/>
              <a:gd name="T42" fmla="*/ 2147483646 w 87"/>
              <a:gd name="T43" fmla="*/ 0 h 135"/>
              <a:gd name="T44" fmla="*/ 2147483646 w 87"/>
              <a:gd name="T45" fmla="*/ 2147483646 h 135"/>
              <a:gd name="T46" fmla="*/ 2147483646 w 87"/>
              <a:gd name="T47" fmla="*/ 2147483646 h 135"/>
              <a:gd name="T48" fmla="*/ 2147483646 w 87"/>
              <a:gd name="T49" fmla="*/ 2147483646 h 13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87" h="135">
                <a:moveTo>
                  <a:pt x="2" y="123"/>
                </a:moveTo>
                <a:lnTo>
                  <a:pt x="2" y="123"/>
                </a:lnTo>
                <a:lnTo>
                  <a:pt x="0" y="127"/>
                </a:lnTo>
                <a:lnTo>
                  <a:pt x="0" y="130"/>
                </a:lnTo>
                <a:lnTo>
                  <a:pt x="2" y="131"/>
                </a:lnTo>
                <a:lnTo>
                  <a:pt x="3" y="133"/>
                </a:lnTo>
                <a:lnTo>
                  <a:pt x="6" y="135"/>
                </a:lnTo>
                <a:lnTo>
                  <a:pt x="10" y="135"/>
                </a:lnTo>
                <a:lnTo>
                  <a:pt x="11" y="133"/>
                </a:lnTo>
                <a:lnTo>
                  <a:pt x="13" y="131"/>
                </a:lnTo>
                <a:lnTo>
                  <a:pt x="85" y="11"/>
                </a:lnTo>
                <a:lnTo>
                  <a:pt x="87" y="8"/>
                </a:lnTo>
                <a:lnTo>
                  <a:pt x="87" y="6"/>
                </a:lnTo>
                <a:lnTo>
                  <a:pt x="85" y="3"/>
                </a:lnTo>
                <a:lnTo>
                  <a:pt x="84" y="1"/>
                </a:lnTo>
                <a:lnTo>
                  <a:pt x="80" y="0"/>
                </a:lnTo>
                <a:lnTo>
                  <a:pt x="77" y="0"/>
                </a:lnTo>
                <a:lnTo>
                  <a:pt x="76" y="1"/>
                </a:lnTo>
                <a:lnTo>
                  <a:pt x="72" y="3"/>
                </a:lnTo>
                <a:lnTo>
                  <a:pt x="2" y="123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55" name="Freeform 243"/>
          <p:cNvSpPr>
            <a:spLocks/>
          </p:cNvSpPr>
          <p:nvPr userDrawn="1"/>
        </p:nvSpPr>
        <p:spPr bwMode="auto">
          <a:xfrm>
            <a:off x="3065463" y="5510213"/>
            <a:ext cx="163512" cy="163512"/>
          </a:xfrm>
          <a:custGeom>
            <a:avLst/>
            <a:gdLst>
              <a:gd name="T0" fmla="*/ 2147483646 w 103"/>
              <a:gd name="T1" fmla="*/ 2147483646 h 103"/>
              <a:gd name="T2" fmla="*/ 2147483646 w 103"/>
              <a:gd name="T3" fmla="*/ 2147483646 h 103"/>
              <a:gd name="T4" fmla="*/ 0 w 103"/>
              <a:gd name="T5" fmla="*/ 2147483646 h 103"/>
              <a:gd name="T6" fmla="*/ 2147483646 w 103"/>
              <a:gd name="T7" fmla="*/ 2147483646 h 103"/>
              <a:gd name="T8" fmla="*/ 2147483646 w 103"/>
              <a:gd name="T9" fmla="*/ 2147483646 h 103"/>
              <a:gd name="T10" fmla="*/ 2147483646 w 103"/>
              <a:gd name="T11" fmla="*/ 2147483646 h 103"/>
              <a:gd name="T12" fmla="*/ 2147483646 w 103"/>
              <a:gd name="T13" fmla="*/ 2147483646 h 103"/>
              <a:gd name="T14" fmla="*/ 2147483646 w 103"/>
              <a:gd name="T15" fmla="*/ 2147483646 h 103"/>
              <a:gd name="T16" fmla="*/ 2147483646 w 103"/>
              <a:gd name="T17" fmla="*/ 2147483646 h 103"/>
              <a:gd name="T18" fmla="*/ 2147483646 w 103"/>
              <a:gd name="T19" fmla="*/ 2147483646 h 103"/>
              <a:gd name="T20" fmla="*/ 2147483646 w 103"/>
              <a:gd name="T21" fmla="*/ 2147483646 h 103"/>
              <a:gd name="T22" fmla="*/ 2147483646 w 103"/>
              <a:gd name="T23" fmla="*/ 2147483646 h 103"/>
              <a:gd name="T24" fmla="*/ 2147483646 w 103"/>
              <a:gd name="T25" fmla="*/ 2147483646 h 103"/>
              <a:gd name="T26" fmla="*/ 2147483646 w 103"/>
              <a:gd name="T27" fmla="*/ 2147483646 h 103"/>
              <a:gd name="T28" fmla="*/ 2147483646 w 103"/>
              <a:gd name="T29" fmla="*/ 0 h 103"/>
              <a:gd name="T30" fmla="*/ 2147483646 w 103"/>
              <a:gd name="T31" fmla="*/ 2147483646 h 103"/>
              <a:gd name="T32" fmla="*/ 2147483646 w 103"/>
              <a:gd name="T33" fmla="*/ 2147483646 h 10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3" h="103">
                <a:moveTo>
                  <a:pt x="2" y="97"/>
                </a:moveTo>
                <a:lnTo>
                  <a:pt x="2" y="97"/>
                </a:lnTo>
                <a:lnTo>
                  <a:pt x="0" y="100"/>
                </a:lnTo>
                <a:lnTo>
                  <a:pt x="2" y="103"/>
                </a:lnTo>
                <a:lnTo>
                  <a:pt x="5" y="103"/>
                </a:lnTo>
                <a:lnTo>
                  <a:pt x="8" y="103"/>
                </a:lnTo>
                <a:lnTo>
                  <a:pt x="102" y="8"/>
                </a:lnTo>
                <a:lnTo>
                  <a:pt x="103" y="5"/>
                </a:lnTo>
                <a:lnTo>
                  <a:pt x="102" y="2"/>
                </a:lnTo>
                <a:lnTo>
                  <a:pt x="98" y="0"/>
                </a:lnTo>
                <a:lnTo>
                  <a:pt x="95" y="2"/>
                </a:lnTo>
                <a:lnTo>
                  <a:pt x="2" y="9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56" name="Freeform 244"/>
          <p:cNvSpPr>
            <a:spLocks/>
          </p:cNvSpPr>
          <p:nvPr userDrawn="1"/>
        </p:nvSpPr>
        <p:spPr bwMode="auto">
          <a:xfrm>
            <a:off x="3052763" y="5456238"/>
            <a:ext cx="117475" cy="196850"/>
          </a:xfrm>
          <a:custGeom>
            <a:avLst/>
            <a:gdLst>
              <a:gd name="T0" fmla="*/ 0 w 74"/>
              <a:gd name="T1" fmla="*/ 2147483646 h 124"/>
              <a:gd name="T2" fmla="*/ 0 w 74"/>
              <a:gd name="T3" fmla="*/ 2147483646 h 124"/>
              <a:gd name="T4" fmla="*/ 0 w 74"/>
              <a:gd name="T5" fmla="*/ 2147483646 h 124"/>
              <a:gd name="T6" fmla="*/ 2147483646 w 74"/>
              <a:gd name="T7" fmla="*/ 2147483646 h 124"/>
              <a:gd name="T8" fmla="*/ 2147483646 w 74"/>
              <a:gd name="T9" fmla="*/ 2147483646 h 124"/>
              <a:gd name="T10" fmla="*/ 2147483646 w 74"/>
              <a:gd name="T11" fmla="*/ 2147483646 h 124"/>
              <a:gd name="T12" fmla="*/ 2147483646 w 74"/>
              <a:gd name="T13" fmla="*/ 2147483646 h 124"/>
              <a:gd name="T14" fmla="*/ 2147483646 w 74"/>
              <a:gd name="T15" fmla="*/ 2147483646 h 124"/>
              <a:gd name="T16" fmla="*/ 2147483646 w 74"/>
              <a:gd name="T17" fmla="*/ 2147483646 h 124"/>
              <a:gd name="T18" fmla="*/ 2147483646 w 74"/>
              <a:gd name="T19" fmla="*/ 2147483646 h 124"/>
              <a:gd name="T20" fmla="*/ 2147483646 w 74"/>
              <a:gd name="T21" fmla="*/ 2147483646 h 124"/>
              <a:gd name="T22" fmla="*/ 2147483646 w 74"/>
              <a:gd name="T23" fmla="*/ 0 h 124"/>
              <a:gd name="T24" fmla="*/ 2147483646 w 74"/>
              <a:gd name="T25" fmla="*/ 0 h 124"/>
              <a:gd name="T26" fmla="*/ 2147483646 w 74"/>
              <a:gd name="T27" fmla="*/ 0 h 124"/>
              <a:gd name="T28" fmla="*/ 2147483646 w 74"/>
              <a:gd name="T29" fmla="*/ 0 h 124"/>
              <a:gd name="T30" fmla="*/ 2147483646 w 74"/>
              <a:gd name="T31" fmla="*/ 2147483646 h 124"/>
              <a:gd name="T32" fmla="*/ 0 w 74"/>
              <a:gd name="T33" fmla="*/ 2147483646 h 12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74" h="124">
                <a:moveTo>
                  <a:pt x="0" y="118"/>
                </a:moveTo>
                <a:lnTo>
                  <a:pt x="0" y="118"/>
                </a:lnTo>
                <a:lnTo>
                  <a:pt x="0" y="121"/>
                </a:lnTo>
                <a:lnTo>
                  <a:pt x="2" y="124"/>
                </a:lnTo>
                <a:lnTo>
                  <a:pt x="5" y="124"/>
                </a:lnTo>
                <a:lnTo>
                  <a:pt x="8" y="123"/>
                </a:lnTo>
                <a:lnTo>
                  <a:pt x="73" y="7"/>
                </a:lnTo>
                <a:lnTo>
                  <a:pt x="74" y="2"/>
                </a:lnTo>
                <a:lnTo>
                  <a:pt x="71" y="0"/>
                </a:lnTo>
                <a:lnTo>
                  <a:pt x="68" y="0"/>
                </a:lnTo>
                <a:lnTo>
                  <a:pt x="66" y="2"/>
                </a:lnTo>
                <a:lnTo>
                  <a:pt x="0" y="118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57" name="Freeform 245"/>
          <p:cNvSpPr>
            <a:spLocks/>
          </p:cNvSpPr>
          <p:nvPr userDrawn="1"/>
        </p:nvSpPr>
        <p:spPr bwMode="auto">
          <a:xfrm>
            <a:off x="3086100" y="5568950"/>
            <a:ext cx="193675" cy="122238"/>
          </a:xfrm>
          <a:custGeom>
            <a:avLst/>
            <a:gdLst>
              <a:gd name="T0" fmla="*/ 2147483646 w 122"/>
              <a:gd name="T1" fmla="*/ 2147483646 h 77"/>
              <a:gd name="T2" fmla="*/ 2147483646 w 122"/>
              <a:gd name="T3" fmla="*/ 2147483646 h 77"/>
              <a:gd name="T4" fmla="*/ 0 w 122"/>
              <a:gd name="T5" fmla="*/ 2147483646 h 77"/>
              <a:gd name="T6" fmla="*/ 0 w 122"/>
              <a:gd name="T7" fmla="*/ 2147483646 h 77"/>
              <a:gd name="T8" fmla="*/ 0 w 122"/>
              <a:gd name="T9" fmla="*/ 2147483646 h 77"/>
              <a:gd name="T10" fmla="*/ 0 w 122"/>
              <a:gd name="T11" fmla="*/ 2147483646 h 77"/>
              <a:gd name="T12" fmla="*/ 2147483646 w 122"/>
              <a:gd name="T13" fmla="*/ 2147483646 h 77"/>
              <a:gd name="T14" fmla="*/ 2147483646 w 122"/>
              <a:gd name="T15" fmla="*/ 2147483646 h 77"/>
              <a:gd name="T16" fmla="*/ 2147483646 w 122"/>
              <a:gd name="T17" fmla="*/ 2147483646 h 77"/>
              <a:gd name="T18" fmla="*/ 2147483646 w 122"/>
              <a:gd name="T19" fmla="*/ 2147483646 h 77"/>
              <a:gd name="T20" fmla="*/ 2147483646 w 122"/>
              <a:gd name="T21" fmla="*/ 2147483646 h 77"/>
              <a:gd name="T22" fmla="*/ 2147483646 w 122"/>
              <a:gd name="T23" fmla="*/ 2147483646 h 77"/>
              <a:gd name="T24" fmla="*/ 2147483646 w 122"/>
              <a:gd name="T25" fmla="*/ 2147483646 h 77"/>
              <a:gd name="T26" fmla="*/ 2147483646 w 122"/>
              <a:gd name="T27" fmla="*/ 2147483646 h 77"/>
              <a:gd name="T28" fmla="*/ 2147483646 w 122"/>
              <a:gd name="T29" fmla="*/ 0 h 77"/>
              <a:gd name="T30" fmla="*/ 2147483646 w 122"/>
              <a:gd name="T31" fmla="*/ 0 h 77"/>
              <a:gd name="T32" fmla="*/ 2147483646 w 122"/>
              <a:gd name="T33" fmla="*/ 2147483646 h 7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2" h="77">
                <a:moveTo>
                  <a:pt x="2" y="69"/>
                </a:moveTo>
                <a:lnTo>
                  <a:pt x="2" y="69"/>
                </a:lnTo>
                <a:lnTo>
                  <a:pt x="0" y="72"/>
                </a:lnTo>
                <a:lnTo>
                  <a:pt x="0" y="76"/>
                </a:lnTo>
                <a:lnTo>
                  <a:pt x="3" y="77"/>
                </a:lnTo>
                <a:lnTo>
                  <a:pt x="7" y="77"/>
                </a:lnTo>
                <a:lnTo>
                  <a:pt x="119" y="8"/>
                </a:lnTo>
                <a:lnTo>
                  <a:pt x="122" y="5"/>
                </a:lnTo>
                <a:lnTo>
                  <a:pt x="121" y="2"/>
                </a:lnTo>
                <a:lnTo>
                  <a:pt x="119" y="0"/>
                </a:lnTo>
                <a:lnTo>
                  <a:pt x="114" y="0"/>
                </a:lnTo>
                <a:lnTo>
                  <a:pt x="2" y="69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58" name="Freeform 246"/>
          <p:cNvSpPr>
            <a:spLocks/>
          </p:cNvSpPr>
          <p:nvPr userDrawn="1"/>
        </p:nvSpPr>
        <p:spPr bwMode="auto">
          <a:xfrm>
            <a:off x="3025775" y="5429250"/>
            <a:ext cx="76200" cy="214313"/>
          </a:xfrm>
          <a:custGeom>
            <a:avLst/>
            <a:gdLst>
              <a:gd name="T0" fmla="*/ 0 w 48"/>
              <a:gd name="T1" fmla="*/ 2147483646 h 135"/>
              <a:gd name="T2" fmla="*/ 0 w 48"/>
              <a:gd name="T3" fmla="*/ 2147483646 h 135"/>
              <a:gd name="T4" fmla="*/ 0 w 48"/>
              <a:gd name="T5" fmla="*/ 2147483646 h 135"/>
              <a:gd name="T6" fmla="*/ 2147483646 w 48"/>
              <a:gd name="T7" fmla="*/ 2147483646 h 135"/>
              <a:gd name="T8" fmla="*/ 2147483646 w 48"/>
              <a:gd name="T9" fmla="*/ 2147483646 h 135"/>
              <a:gd name="T10" fmla="*/ 2147483646 w 48"/>
              <a:gd name="T11" fmla="*/ 2147483646 h 135"/>
              <a:gd name="T12" fmla="*/ 2147483646 w 48"/>
              <a:gd name="T13" fmla="*/ 2147483646 h 135"/>
              <a:gd name="T14" fmla="*/ 2147483646 w 48"/>
              <a:gd name="T15" fmla="*/ 2147483646 h 135"/>
              <a:gd name="T16" fmla="*/ 2147483646 w 48"/>
              <a:gd name="T17" fmla="*/ 2147483646 h 135"/>
              <a:gd name="T18" fmla="*/ 2147483646 w 48"/>
              <a:gd name="T19" fmla="*/ 2147483646 h 135"/>
              <a:gd name="T20" fmla="*/ 2147483646 w 48"/>
              <a:gd name="T21" fmla="*/ 2147483646 h 135"/>
              <a:gd name="T22" fmla="*/ 2147483646 w 48"/>
              <a:gd name="T23" fmla="*/ 0 h 135"/>
              <a:gd name="T24" fmla="*/ 2147483646 w 48"/>
              <a:gd name="T25" fmla="*/ 0 h 135"/>
              <a:gd name="T26" fmla="*/ 2147483646 w 48"/>
              <a:gd name="T27" fmla="*/ 0 h 135"/>
              <a:gd name="T28" fmla="*/ 2147483646 w 48"/>
              <a:gd name="T29" fmla="*/ 0 h 135"/>
              <a:gd name="T30" fmla="*/ 2147483646 w 48"/>
              <a:gd name="T31" fmla="*/ 2147483646 h 135"/>
              <a:gd name="T32" fmla="*/ 0 w 48"/>
              <a:gd name="T33" fmla="*/ 2147483646 h 13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8" h="135">
                <a:moveTo>
                  <a:pt x="0" y="128"/>
                </a:moveTo>
                <a:lnTo>
                  <a:pt x="0" y="128"/>
                </a:lnTo>
                <a:lnTo>
                  <a:pt x="0" y="131"/>
                </a:lnTo>
                <a:lnTo>
                  <a:pt x="3" y="135"/>
                </a:lnTo>
                <a:lnTo>
                  <a:pt x="6" y="135"/>
                </a:lnTo>
                <a:lnTo>
                  <a:pt x="8" y="131"/>
                </a:lnTo>
                <a:lnTo>
                  <a:pt x="48" y="4"/>
                </a:lnTo>
                <a:lnTo>
                  <a:pt x="48" y="1"/>
                </a:lnTo>
                <a:lnTo>
                  <a:pt x="45" y="0"/>
                </a:lnTo>
                <a:lnTo>
                  <a:pt x="41" y="0"/>
                </a:lnTo>
                <a:lnTo>
                  <a:pt x="40" y="3"/>
                </a:lnTo>
                <a:lnTo>
                  <a:pt x="0" y="128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59" name="Freeform 247"/>
          <p:cNvSpPr>
            <a:spLocks/>
          </p:cNvSpPr>
          <p:nvPr userDrawn="1"/>
        </p:nvSpPr>
        <p:spPr bwMode="auto">
          <a:xfrm>
            <a:off x="3089275" y="5630863"/>
            <a:ext cx="206375" cy="96837"/>
          </a:xfrm>
          <a:custGeom>
            <a:avLst/>
            <a:gdLst>
              <a:gd name="T0" fmla="*/ 2147483646 w 130"/>
              <a:gd name="T1" fmla="*/ 2147483646 h 61"/>
              <a:gd name="T2" fmla="*/ 2147483646 w 130"/>
              <a:gd name="T3" fmla="*/ 2147483646 h 61"/>
              <a:gd name="T4" fmla="*/ 0 w 130"/>
              <a:gd name="T5" fmla="*/ 2147483646 h 61"/>
              <a:gd name="T6" fmla="*/ 0 w 130"/>
              <a:gd name="T7" fmla="*/ 2147483646 h 61"/>
              <a:gd name="T8" fmla="*/ 0 w 130"/>
              <a:gd name="T9" fmla="*/ 2147483646 h 61"/>
              <a:gd name="T10" fmla="*/ 0 w 130"/>
              <a:gd name="T11" fmla="*/ 2147483646 h 61"/>
              <a:gd name="T12" fmla="*/ 2147483646 w 130"/>
              <a:gd name="T13" fmla="*/ 2147483646 h 61"/>
              <a:gd name="T14" fmla="*/ 2147483646 w 130"/>
              <a:gd name="T15" fmla="*/ 2147483646 h 61"/>
              <a:gd name="T16" fmla="*/ 2147483646 w 130"/>
              <a:gd name="T17" fmla="*/ 2147483646 h 61"/>
              <a:gd name="T18" fmla="*/ 2147483646 w 130"/>
              <a:gd name="T19" fmla="*/ 2147483646 h 61"/>
              <a:gd name="T20" fmla="*/ 2147483646 w 130"/>
              <a:gd name="T21" fmla="*/ 2147483646 h 61"/>
              <a:gd name="T22" fmla="*/ 2147483646 w 130"/>
              <a:gd name="T23" fmla="*/ 2147483646 h 61"/>
              <a:gd name="T24" fmla="*/ 2147483646 w 130"/>
              <a:gd name="T25" fmla="*/ 2147483646 h 61"/>
              <a:gd name="T26" fmla="*/ 2147483646 w 130"/>
              <a:gd name="T27" fmla="*/ 2147483646 h 61"/>
              <a:gd name="T28" fmla="*/ 2147483646 w 130"/>
              <a:gd name="T29" fmla="*/ 0 h 61"/>
              <a:gd name="T30" fmla="*/ 2147483646 w 130"/>
              <a:gd name="T31" fmla="*/ 0 h 61"/>
              <a:gd name="T32" fmla="*/ 2147483646 w 130"/>
              <a:gd name="T33" fmla="*/ 2147483646 h 6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0" h="61">
                <a:moveTo>
                  <a:pt x="3" y="53"/>
                </a:moveTo>
                <a:lnTo>
                  <a:pt x="3" y="53"/>
                </a:lnTo>
                <a:lnTo>
                  <a:pt x="0" y="56"/>
                </a:lnTo>
                <a:lnTo>
                  <a:pt x="0" y="59"/>
                </a:lnTo>
                <a:lnTo>
                  <a:pt x="3" y="61"/>
                </a:lnTo>
                <a:lnTo>
                  <a:pt x="6" y="61"/>
                </a:lnTo>
                <a:lnTo>
                  <a:pt x="128" y="8"/>
                </a:lnTo>
                <a:lnTo>
                  <a:pt x="130" y="6"/>
                </a:lnTo>
                <a:lnTo>
                  <a:pt x="130" y="3"/>
                </a:lnTo>
                <a:lnTo>
                  <a:pt x="128" y="0"/>
                </a:lnTo>
                <a:lnTo>
                  <a:pt x="125" y="0"/>
                </a:lnTo>
                <a:lnTo>
                  <a:pt x="3" y="53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60" name="Freeform 248"/>
          <p:cNvSpPr>
            <a:spLocks/>
          </p:cNvSpPr>
          <p:nvPr userDrawn="1"/>
        </p:nvSpPr>
        <p:spPr bwMode="auto">
          <a:xfrm>
            <a:off x="3081338" y="5699125"/>
            <a:ext cx="219075" cy="55563"/>
          </a:xfrm>
          <a:custGeom>
            <a:avLst/>
            <a:gdLst>
              <a:gd name="T0" fmla="*/ 2147483646 w 138"/>
              <a:gd name="T1" fmla="*/ 2147483646 h 35"/>
              <a:gd name="T2" fmla="*/ 2147483646 w 138"/>
              <a:gd name="T3" fmla="*/ 2147483646 h 35"/>
              <a:gd name="T4" fmla="*/ 0 w 138"/>
              <a:gd name="T5" fmla="*/ 2147483646 h 35"/>
              <a:gd name="T6" fmla="*/ 0 w 138"/>
              <a:gd name="T7" fmla="*/ 2147483646 h 35"/>
              <a:gd name="T8" fmla="*/ 0 w 138"/>
              <a:gd name="T9" fmla="*/ 2147483646 h 35"/>
              <a:gd name="T10" fmla="*/ 0 w 138"/>
              <a:gd name="T11" fmla="*/ 2147483646 h 35"/>
              <a:gd name="T12" fmla="*/ 2147483646 w 138"/>
              <a:gd name="T13" fmla="*/ 2147483646 h 35"/>
              <a:gd name="T14" fmla="*/ 2147483646 w 138"/>
              <a:gd name="T15" fmla="*/ 2147483646 h 35"/>
              <a:gd name="T16" fmla="*/ 2147483646 w 138"/>
              <a:gd name="T17" fmla="*/ 2147483646 h 35"/>
              <a:gd name="T18" fmla="*/ 2147483646 w 138"/>
              <a:gd name="T19" fmla="*/ 2147483646 h 35"/>
              <a:gd name="T20" fmla="*/ 2147483646 w 138"/>
              <a:gd name="T21" fmla="*/ 2147483646 h 35"/>
              <a:gd name="T22" fmla="*/ 2147483646 w 138"/>
              <a:gd name="T23" fmla="*/ 2147483646 h 35"/>
              <a:gd name="T24" fmla="*/ 2147483646 w 138"/>
              <a:gd name="T25" fmla="*/ 2147483646 h 35"/>
              <a:gd name="T26" fmla="*/ 2147483646 w 138"/>
              <a:gd name="T27" fmla="*/ 2147483646 h 35"/>
              <a:gd name="T28" fmla="*/ 2147483646 w 138"/>
              <a:gd name="T29" fmla="*/ 2147483646 h 35"/>
              <a:gd name="T30" fmla="*/ 2147483646 w 138"/>
              <a:gd name="T31" fmla="*/ 0 h 35"/>
              <a:gd name="T32" fmla="*/ 2147483646 w 138"/>
              <a:gd name="T33" fmla="*/ 2147483646 h 3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8" h="35">
                <a:moveTo>
                  <a:pt x="3" y="26"/>
                </a:moveTo>
                <a:lnTo>
                  <a:pt x="3" y="26"/>
                </a:lnTo>
                <a:lnTo>
                  <a:pt x="0" y="29"/>
                </a:lnTo>
                <a:lnTo>
                  <a:pt x="0" y="32"/>
                </a:lnTo>
                <a:lnTo>
                  <a:pt x="2" y="35"/>
                </a:lnTo>
                <a:lnTo>
                  <a:pt x="5" y="35"/>
                </a:lnTo>
                <a:lnTo>
                  <a:pt x="135" y="10"/>
                </a:lnTo>
                <a:lnTo>
                  <a:pt x="138" y="8"/>
                </a:lnTo>
                <a:lnTo>
                  <a:pt x="138" y="5"/>
                </a:lnTo>
                <a:lnTo>
                  <a:pt x="137" y="2"/>
                </a:lnTo>
                <a:lnTo>
                  <a:pt x="133" y="0"/>
                </a:lnTo>
                <a:lnTo>
                  <a:pt x="3" y="26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61" name="Freeform 249"/>
          <p:cNvSpPr>
            <a:spLocks/>
          </p:cNvSpPr>
          <p:nvPr userDrawn="1"/>
        </p:nvSpPr>
        <p:spPr bwMode="auto">
          <a:xfrm>
            <a:off x="3065463" y="5765800"/>
            <a:ext cx="222250" cy="30163"/>
          </a:xfrm>
          <a:custGeom>
            <a:avLst/>
            <a:gdLst>
              <a:gd name="T0" fmla="*/ 2147483646 w 140"/>
              <a:gd name="T1" fmla="*/ 0 h 19"/>
              <a:gd name="T2" fmla="*/ 2147483646 w 140"/>
              <a:gd name="T3" fmla="*/ 0 h 19"/>
              <a:gd name="T4" fmla="*/ 2147483646 w 140"/>
              <a:gd name="T5" fmla="*/ 2147483646 h 19"/>
              <a:gd name="T6" fmla="*/ 0 w 140"/>
              <a:gd name="T7" fmla="*/ 2147483646 h 19"/>
              <a:gd name="T8" fmla="*/ 0 w 140"/>
              <a:gd name="T9" fmla="*/ 2147483646 h 19"/>
              <a:gd name="T10" fmla="*/ 0 w 140"/>
              <a:gd name="T11" fmla="*/ 2147483646 h 19"/>
              <a:gd name="T12" fmla="*/ 2147483646 w 140"/>
              <a:gd name="T13" fmla="*/ 2147483646 h 19"/>
              <a:gd name="T14" fmla="*/ 2147483646 w 140"/>
              <a:gd name="T15" fmla="*/ 2147483646 h 19"/>
              <a:gd name="T16" fmla="*/ 2147483646 w 140"/>
              <a:gd name="T17" fmla="*/ 2147483646 h 19"/>
              <a:gd name="T18" fmla="*/ 2147483646 w 140"/>
              <a:gd name="T19" fmla="*/ 2147483646 h 19"/>
              <a:gd name="T20" fmla="*/ 2147483646 w 140"/>
              <a:gd name="T21" fmla="*/ 2147483646 h 19"/>
              <a:gd name="T22" fmla="*/ 2147483646 w 140"/>
              <a:gd name="T23" fmla="*/ 2147483646 h 19"/>
              <a:gd name="T24" fmla="*/ 2147483646 w 140"/>
              <a:gd name="T25" fmla="*/ 2147483646 h 19"/>
              <a:gd name="T26" fmla="*/ 2147483646 w 140"/>
              <a:gd name="T27" fmla="*/ 2147483646 h 19"/>
              <a:gd name="T28" fmla="*/ 2147483646 w 140"/>
              <a:gd name="T29" fmla="*/ 2147483646 h 19"/>
              <a:gd name="T30" fmla="*/ 2147483646 w 140"/>
              <a:gd name="T31" fmla="*/ 2147483646 h 19"/>
              <a:gd name="T32" fmla="*/ 2147483646 w 140"/>
              <a:gd name="T33" fmla="*/ 0 h 1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0" h="19">
                <a:moveTo>
                  <a:pt x="5" y="0"/>
                </a:moveTo>
                <a:lnTo>
                  <a:pt x="5" y="0"/>
                </a:lnTo>
                <a:lnTo>
                  <a:pt x="2" y="1"/>
                </a:lnTo>
                <a:lnTo>
                  <a:pt x="0" y="5"/>
                </a:lnTo>
                <a:lnTo>
                  <a:pt x="2" y="8"/>
                </a:lnTo>
                <a:lnTo>
                  <a:pt x="5" y="10"/>
                </a:lnTo>
                <a:lnTo>
                  <a:pt x="135" y="19"/>
                </a:lnTo>
                <a:lnTo>
                  <a:pt x="139" y="18"/>
                </a:lnTo>
                <a:lnTo>
                  <a:pt x="140" y="14"/>
                </a:lnTo>
                <a:lnTo>
                  <a:pt x="139" y="11"/>
                </a:lnTo>
                <a:lnTo>
                  <a:pt x="135" y="10"/>
                </a:lnTo>
                <a:lnTo>
                  <a:pt x="5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62" name="Freeform 250"/>
          <p:cNvSpPr>
            <a:spLocks/>
          </p:cNvSpPr>
          <p:nvPr userDrawn="1"/>
        </p:nvSpPr>
        <p:spPr bwMode="auto">
          <a:xfrm>
            <a:off x="2994025" y="5418138"/>
            <a:ext cx="20638" cy="225425"/>
          </a:xfrm>
          <a:custGeom>
            <a:avLst/>
            <a:gdLst>
              <a:gd name="T0" fmla="*/ 0 w 13"/>
              <a:gd name="T1" fmla="*/ 2147483646 h 142"/>
              <a:gd name="T2" fmla="*/ 0 w 13"/>
              <a:gd name="T3" fmla="*/ 2147483646 h 142"/>
              <a:gd name="T4" fmla="*/ 2147483646 w 13"/>
              <a:gd name="T5" fmla="*/ 2147483646 h 142"/>
              <a:gd name="T6" fmla="*/ 2147483646 w 13"/>
              <a:gd name="T7" fmla="*/ 2147483646 h 142"/>
              <a:gd name="T8" fmla="*/ 2147483646 w 13"/>
              <a:gd name="T9" fmla="*/ 2147483646 h 142"/>
              <a:gd name="T10" fmla="*/ 2147483646 w 13"/>
              <a:gd name="T11" fmla="*/ 2147483646 h 142"/>
              <a:gd name="T12" fmla="*/ 2147483646 w 13"/>
              <a:gd name="T13" fmla="*/ 2147483646 h 142"/>
              <a:gd name="T14" fmla="*/ 2147483646 w 13"/>
              <a:gd name="T15" fmla="*/ 2147483646 h 142"/>
              <a:gd name="T16" fmla="*/ 2147483646 w 13"/>
              <a:gd name="T17" fmla="*/ 2147483646 h 142"/>
              <a:gd name="T18" fmla="*/ 2147483646 w 13"/>
              <a:gd name="T19" fmla="*/ 2147483646 h 142"/>
              <a:gd name="T20" fmla="*/ 2147483646 w 13"/>
              <a:gd name="T21" fmla="*/ 2147483646 h 142"/>
              <a:gd name="T22" fmla="*/ 2147483646 w 13"/>
              <a:gd name="T23" fmla="*/ 0 h 142"/>
              <a:gd name="T24" fmla="*/ 2147483646 w 13"/>
              <a:gd name="T25" fmla="*/ 0 h 142"/>
              <a:gd name="T26" fmla="*/ 2147483646 w 13"/>
              <a:gd name="T27" fmla="*/ 0 h 142"/>
              <a:gd name="T28" fmla="*/ 2147483646 w 13"/>
              <a:gd name="T29" fmla="*/ 2147483646 h 142"/>
              <a:gd name="T30" fmla="*/ 2147483646 w 13"/>
              <a:gd name="T31" fmla="*/ 2147483646 h 142"/>
              <a:gd name="T32" fmla="*/ 0 w 13"/>
              <a:gd name="T33" fmla="*/ 2147483646 h 14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" h="142">
                <a:moveTo>
                  <a:pt x="0" y="137"/>
                </a:moveTo>
                <a:lnTo>
                  <a:pt x="0" y="137"/>
                </a:lnTo>
                <a:lnTo>
                  <a:pt x="2" y="140"/>
                </a:lnTo>
                <a:lnTo>
                  <a:pt x="5" y="142"/>
                </a:lnTo>
                <a:lnTo>
                  <a:pt x="8" y="140"/>
                </a:lnTo>
                <a:lnTo>
                  <a:pt x="10" y="138"/>
                </a:lnTo>
                <a:lnTo>
                  <a:pt x="13" y="5"/>
                </a:lnTo>
                <a:lnTo>
                  <a:pt x="13" y="2"/>
                </a:lnTo>
                <a:lnTo>
                  <a:pt x="10" y="0"/>
                </a:lnTo>
                <a:lnTo>
                  <a:pt x="7" y="2"/>
                </a:lnTo>
                <a:lnTo>
                  <a:pt x="5" y="5"/>
                </a:lnTo>
                <a:lnTo>
                  <a:pt x="0" y="13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63" name="Freeform 251"/>
          <p:cNvSpPr>
            <a:spLocks/>
          </p:cNvSpPr>
          <p:nvPr userDrawn="1"/>
        </p:nvSpPr>
        <p:spPr bwMode="auto">
          <a:xfrm>
            <a:off x="2930525" y="5430838"/>
            <a:ext cx="46038" cy="222250"/>
          </a:xfrm>
          <a:custGeom>
            <a:avLst/>
            <a:gdLst>
              <a:gd name="T0" fmla="*/ 2147483646 w 29"/>
              <a:gd name="T1" fmla="*/ 2147483646 h 140"/>
              <a:gd name="T2" fmla="*/ 2147483646 w 29"/>
              <a:gd name="T3" fmla="*/ 2147483646 h 140"/>
              <a:gd name="T4" fmla="*/ 2147483646 w 29"/>
              <a:gd name="T5" fmla="*/ 2147483646 h 140"/>
              <a:gd name="T6" fmla="*/ 2147483646 w 29"/>
              <a:gd name="T7" fmla="*/ 2147483646 h 140"/>
              <a:gd name="T8" fmla="*/ 2147483646 w 29"/>
              <a:gd name="T9" fmla="*/ 2147483646 h 140"/>
              <a:gd name="T10" fmla="*/ 2147483646 w 29"/>
              <a:gd name="T11" fmla="*/ 2147483646 h 140"/>
              <a:gd name="T12" fmla="*/ 2147483646 w 29"/>
              <a:gd name="T13" fmla="*/ 2147483646 h 140"/>
              <a:gd name="T14" fmla="*/ 2147483646 w 29"/>
              <a:gd name="T15" fmla="*/ 2147483646 h 140"/>
              <a:gd name="T16" fmla="*/ 2147483646 w 29"/>
              <a:gd name="T17" fmla="*/ 2147483646 h 140"/>
              <a:gd name="T18" fmla="*/ 2147483646 w 29"/>
              <a:gd name="T19" fmla="*/ 2147483646 h 140"/>
              <a:gd name="T20" fmla="*/ 2147483646 w 29"/>
              <a:gd name="T21" fmla="*/ 0 h 140"/>
              <a:gd name="T22" fmla="*/ 2147483646 w 29"/>
              <a:gd name="T23" fmla="*/ 0 h 140"/>
              <a:gd name="T24" fmla="*/ 2147483646 w 29"/>
              <a:gd name="T25" fmla="*/ 0 h 140"/>
              <a:gd name="T26" fmla="*/ 2147483646 w 29"/>
              <a:gd name="T27" fmla="*/ 0 h 140"/>
              <a:gd name="T28" fmla="*/ 0 w 29"/>
              <a:gd name="T29" fmla="*/ 2147483646 h 140"/>
              <a:gd name="T30" fmla="*/ 0 w 29"/>
              <a:gd name="T31" fmla="*/ 2147483646 h 140"/>
              <a:gd name="T32" fmla="*/ 2147483646 w 29"/>
              <a:gd name="T33" fmla="*/ 2147483646 h 14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9" h="140">
                <a:moveTo>
                  <a:pt x="19" y="137"/>
                </a:moveTo>
                <a:lnTo>
                  <a:pt x="19" y="137"/>
                </a:lnTo>
                <a:lnTo>
                  <a:pt x="21" y="140"/>
                </a:lnTo>
                <a:lnTo>
                  <a:pt x="24" y="140"/>
                </a:lnTo>
                <a:lnTo>
                  <a:pt x="27" y="139"/>
                </a:lnTo>
                <a:lnTo>
                  <a:pt x="29" y="135"/>
                </a:lnTo>
                <a:lnTo>
                  <a:pt x="8" y="3"/>
                </a:lnTo>
                <a:lnTo>
                  <a:pt x="6" y="0"/>
                </a:lnTo>
                <a:lnTo>
                  <a:pt x="3" y="0"/>
                </a:lnTo>
                <a:lnTo>
                  <a:pt x="0" y="2"/>
                </a:lnTo>
                <a:lnTo>
                  <a:pt x="0" y="5"/>
                </a:lnTo>
                <a:lnTo>
                  <a:pt x="19" y="13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64" name="Freeform 252"/>
          <p:cNvSpPr>
            <a:spLocks/>
          </p:cNvSpPr>
          <p:nvPr userDrawn="1"/>
        </p:nvSpPr>
        <p:spPr bwMode="auto">
          <a:xfrm>
            <a:off x="2863850" y="5467350"/>
            <a:ext cx="92075" cy="209550"/>
          </a:xfrm>
          <a:custGeom>
            <a:avLst/>
            <a:gdLst>
              <a:gd name="T0" fmla="*/ 2147483646 w 58"/>
              <a:gd name="T1" fmla="*/ 2147483646 h 132"/>
              <a:gd name="T2" fmla="*/ 2147483646 w 58"/>
              <a:gd name="T3" fmla="*/ 2147483646 h 132"/>
              <a:gd name="T4" fmla="*/ 2147483646 w 58"/>
              <a:gd name="T5" fmla="*/ 2147483646 h 132"/>
              <a:gd name="T6" fmla="*/ 2147483646 w 58"/>
              <a:gd name="T7" fmla="*/ 2147483646 h 132"/>
              <a:gd name="T8" fmla="*/ 2147483646 w 58"/>
              <a:gd name="T9" fmla="*/ 2147483646 h 132"/>
              <a:gd name="T10" fmla="*/ 2147483646 w 58"/>
              <a:gd name="T11" fmla="*/ 2147483646 h 132"/>
              <a:gd name="T12" fmla="*/ 2147483646 w 58"/>
              <a:gd name="T13" fmla="*/ 2147483646 h 132"/>
              <a:gd name="T14" fmla="*/ 2147483646 w 58"/>
              <a:gd name="T15" fmla="*/ 2147483646 h 132"/>
              <a:gd name="T16" fmla="*/ 2147483646 w 58"/>
              <a:gd name="T17" fmla="*/ 2147483646 h 132"/>
              <a:gd name="T18" fmla="*/ 2147483646 w 58"/>
              <a:gd name="T19" fmla="*/ 2147483646 h 132"/>
              <a:gd name="T20" fmla="*/ 2147483646 w 58"/>
              <a:gd name="T21" fmla="*/ 0 h 132"/>
              <a:gd name="T22" fmla="*/ 2147483646 w 58"/>
              <a:gd name="T23" fmla="*/ 0 h 132"/>
              <a:gd name="T24" fmla="*/ 2147483646 w 58"/>
              <a:gd name="T25" fmla="*/ 0 h 132"/>
              <a:gd name="T26" fmla="*/ 2147483646 w 58"/>
              <a:gd name="T27" fmla="*/ 0 h 132"/>
              <a:gd name="T28" fmla="*/ 0 w 58"/>
              <a:gd name="T29" fmla="*/ 2147483646 h 132"/>
              <a:gd name="T30" fmla="*/ 0 w 58"/>
              <a:gd name="T31" fmla="*/ 2147483646 h 132"/>
              <a:gd name="T32" fmla="*/ 2147483646 w 58"/>
              <a:gd name="T33" fmla="*/ 2147483646 h 13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8" h="132">
                <a:moveTo>
                  <a:pt x="50" y="128"/>
                </a:moveTo>
                <a:lnTo>
                  <a:pt x="50" y="128"/>
                </a:lnTo>
                <a:lnTo>
                  <a:pt x="52" y="132"/>
                </a:lnTo>
                <a:lnTo>
                  <a:pt x="57" y="132"/>
                </a:lnTo>
                <a:lnTo>
                  <a:pt x="58" y="128"/>
                </a:lnTo>
                <a:lnTo>
                  <a:pt x="58" y="125"/>
                </a:lnTo>
                <a:lnTo>
                  <a:pt x="8" y="3"/>
                </a:lnTo>
                <a:lnTo>
                  <a:pt x="5" y="0"/>
                </a:lnTo>
                <a:lnTo>
                  <a:pt x="2" y="0"/>
                </a:lnTo>
                <a:lnTo>
                  <a:pt x="0" y="3"/>
                </a:lnTo>
                <a:lnTo>
                  <a:pt x="0" y="6"/>
                </a:lnTo>
                <a:lnTo>
                  <a:pt x="50" y="128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65" name="Freeform 253"/>
          <p:cNvSpPr>
            <a:spLocks/>
          </p:cNvSpPr>
          <p:nvPr userDrawn="1"/>
        </p:nvSpPr>
        <p:spPr bwMode="auto">
          <a:xfrm>
            <a:off x="2813050" y="5513388"/>
            <a:ext cx="133350" cy="188912"/>
          </a:xfrm>
          <a:custGeom>
            <a:avLst/>
            <a:gdLst>
              <a:gd name="T0" fmla="*/ 2147483646 w 84"/>
              <a:gd name="T1" fmla="*/ 2147483646 h 119"/>
              <a:gd name="T2" fmla="*/ 2147483646 w 84"/>
              <a:gd name="T3" fmla="*/ 2147483646 h 119"/>
              <a:gd name="T4" fmla="*/ 2147483646 w 84"/>
              <a:gd name="T5" fmla="*/ 2147483646 h 119"/>
              <a:gd name="T6" fmla="*/ 2147483646 w 84"/>
              <a:gd name="T7" fmla="*/ 2147483646 h 119"/>
              <a:gd name="T8" fmla="*/ 2147483646 w 84"/>
              <a:gd name="T9" fmla="*/ 2147483646 h 119"/>
              <a:gd name="T10" fmla="*/ 2147483646 w 84"/>
              <a:gd name="T11" fmla="*/ 2147483646 h 119"/>
              <a:gd name="T12" fmla="*/ 2147483646 w 84"/>
              <a:gd name="T13" fmla="*/ 2147483646 h 119"/>
              <a:gd name="T14" fmla="*/ 2147483646 w 84"/>
              <a:gd name="T15" fmla="*/ 2147483646 h 119"/>
              <a:gd name="T16" fmla="*/ 2147483646 w 84"/>
              <a:gd name="T17" fmla="*/ 2147483646 h 119"/>
              <a:gd name="T18" fmla="*/ 2147483646 w 84"/>
              <a:gd name="T19" fmla="*/ 2147483646 h 119"/>
              <a:gd name="T20" fmla="*/ 2147483646 w 84"/>
              <a:gd name="T21" fmla="*/ 0 h 119"/>
              <a:gd name="T22" fmla="*/ 2147483646 w 84"/>
              <a:gd name="T23" fmla="*/ 0 h 119"/>
              <a:gd name="T24" fmla="*/ 2147483646 w 84"/>
              <a:gd name="T25" fmla="*/ 0 h 119"/>
              <a:gd name="T26" fmla="*/ 2147483646 w 84"/>
              <a:gd name="T27" fmla="*/ 0 h 119"/>
              <a:gd name="T28" fmla="*/ 0 w 84"/>
              <a:gd name="T29" fmla="*/ 2147483646 h 119"/>
              <a:gd name="T30" fmla="*/ 0 w 84"/>
              <a:gd name="T31" fmla="*/ 2147483646 h 119"/>
              <a:gd name="T32" fmla="*/ 2147483646 w 84"/>
              <a:gd name="T33" fmla="*/ 2147483646 h 11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84" h="119">
                <a:moveTo>
                  <a:pt x="76" y="115"/>
                </a:moveTo>
                <a:lnTo>
                  <a:pt x="76" y="115"/>
                </a:lnTo>
                <a:lnTo>
                  <a:pt x="79" y="119"/>
                </a:lnTo>
                <a:lnTo>
                  <a:pt x="82" y="117"/>
                </a:lnTo>
                <a:lnTo>
                  <a:pt x="84" y="114"/>
                </a:lnTo>
                <a:lnTo>
                  <a:pt x="84" y="111"/>
                </a:lnTo>
                <a:lnTo>
                  <a:pt x="8" y="1"/>
                </a:lnTo>
                <a:lnTo>
                  <a:pt x="5" y="0"/>
                </a:lnTo>
                <a:lnTo>
                  <a:pt x="2" y="0"/>
                </a:lnTo>
                <a:lnTo>
                  <a:pt x="0" y="3"/>
                </a:lnTo>
                <a:lnTo>
                  <a:pt x="0" y="6"/>
                </a:lnTo>
                <a:lnTo>
                  <a:pt x="76" y="11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66" name="Freeform 254"/>
          <p:cNvSpPr>
            <a:spLocks/>
          </p:cNvSpPr>
          <p:nvPr userDrawn="1"/>
        </p:nvSpPr>
        <p:spPr bwMode="auto">
          <a:xfrm>
            <a:off x="1411288" y="5160963"/>
            <a:ext cx="163512" cy="163512"/>
          </a:xfrm>
          <a:custGeom>
            <a:avLst/>
            <a:gdLst>
              <a:gd name="T0" fmla="*/ 2147483646 w 103"/>
              <a:gd name="T1" fmla="*/ 2147483646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2147483646 w 103"/>
              <a:gd name="T7" fmla="*/ 2147483646 h 103"/>
              <a:gd name="T8" fmla="*/ 2147483646 w 103"/>
              <a:gd name="T9" fmla="*/ 2147483646 h 103"/>
              <a:gd name="T10" fmla="*/ 2147483646 w 103"/>
              <a:gd name="T11" fmla="*/ 2147483646 h 103"/>
              <a:gd name="T12" fmla="*/ 2147483646 w 103"/>
              <a:gd name="T13" fmla="*/ 2147483646 h 103"/>
              <a:gd name="T14" fmla="*/ 2147483646 w 103"/>
              <a:gd name="T15" fmla="*/ 2147483646 h 103"/>
              <a:gd name="T16" fmla="*/ 2147483646 w 103"/>
              <a:gd name="T17" fmla="*/ 2147483646 h 103"/>
              <a:gd name="T18" fmla="*/ 2147483646 w 103"/>
              <a:gd name="T19" fmla="*/ 2147483646 h 103"/>
              <a:gd name="T20" fmla="*/ 2147483646 w 103"/>
              <a:gd name="T21" fmla="*/ 2147483646 h 103"/>
              <a:gd name="T22" fmla="*/ 2147483646 w 103"/>
              <a:gd name="T23" fmla="*/ 2147483646 h 103"/>
              <a:gd name="T24" fmla="*/ 2147483646 w 103"/>
              <a:gd name="T25" fmla="*/ 2147483646 h 103"/>
              <a:gd name="T26" fmla="*/ 2147483646 w 103"/>
              <a:gd name="T27" fmla="*/ 2147483646 h 103"/>
              <a:gd name="T28" fmla="*/ 2147483646 w 103"/>
              <a:gd name="T29" fmla="*/ 2147483646 h 103"/>
              <a:gd name="T30" fmla="*/ 2147483646 w 103"/>
              <a:gd name="T31" fmla="*/ 2147483646 h 103"/>
              <a:gd name="T32" fmla="*/ 2147483646 w 103"/>
              <a:gd name="T33" fmla="*/ 2147483646 h 103"/>
              <a:gd name="T34" fmla="*/ 2147483646 w 103"/>
              <a:gd name="T35" fmla="*/ 2147483646 h 103"/>
              <a:gd name="T36" fmla="*/ 2147483646 w 103"/>
              <a:gd name="T37" fmla="*/ 2147483646 h 103"/>
              <a:gd name="T38" fmla="*/ 2147483646 w 103"/>
              <a:gd name="T39" fmla="*/ 2147483646 h 103"/>
              <a:gd name="T40" fmla="*/ 0 w 103"/>
              <a:gd name="T41" fmla="*/ 2147483646 h 103"/>
              <a:gd name="T42" fmla="*/ 0 w 103"/>
              <a:gd name="T43" fmla="*/ 2147483646 h 103"/>
              <a:gd name="T44" fmla="*/ 2147483646 w 103"/>
              <a:gd name="T45" fmla="*/ 2147483646 h 103"/>
              <a:gd name="T46" fmla="*/ 2147483646 w 103"/>
              <a:gd name="T47" fmla="*/ 2147483646 h 103"/>
              <a:gd name="T48" fmla="*/ 2147483646 w 103"/>
              <a:gd name="T49" fmla="*/ 2147483646 h 103"/>
              <a:gd name="T50" fmla="*/ 2147483646 w 103"/>
              <a:gd name="T51" fmla="*/ 2147483646 h 103"/>
              <a:gd name="T52" fmla="*/ 2147483646 w 103"/>
              <a:gd name="T53" fmla="*/ 2147483646 h 103"/>
              <a:gd name="T54" fmla="*/ 2147483646 w 103"/>
              <a:gd name="T55" fmla="*/ 2147483646 h 103"/>
              <a:gd name="T56" fmla="*/ 2147483646 w 103"/>
              <a:gd name="T57" fmla="*/ 2147483646 h 103"/>
              <a:gd name="T58" fmla="*/ 2147483646 w 103"/>
              <a:gd name="T59" fmla="*/ 0 h 103"/>
              <a:gd name="T60" fmla="*/ 2147483646 w 103"/>
              <a:gd name="T61" fmla="*/ 0 h 103"/>
              <a:gd name="T62" fmla="*/ 2147483646 w 103"/>
              <a:gd name="T63" fmla="*/ 2147483646 h 103"/>
              <a:gd name="T64" fmla="*/ 2147483646 w 103"/>
              <a:gd name="T65" fmla="*/ 2147483646 h 103"/>
              <a:gd name="T66" fmla="*/ 2147483646 w 103"/>
              <a:gd name="T67" fmla="*/ 2147483646 h 103"/>
              <a:gd name="T68" fmla="*/ 2147483646 w 103"/>
              <a:gd name="T69" fmla="*/ 2147483646 h 103"/>
              <a:gd name="T70" fmla="*/ 2147483646 w 103"/>
              <a:gd name="T71" fmla="*/ 2147483646 h 103"/>
              <a:gd name="T72" fmla="*/ 2147483646 w 103"/>
              <a:gd name="T73" fmla="*/ 2147483646 h 103"/>
              <a:gd name="T74" fmla="*/ 2147483646 w 103"/>
              <a:gd name="T75" fmla="*/ 2147483646 h 10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3" h="103">
                <a:moveTo>
                  <a:pt x="100" y="34"/>
                </a:moveTo>
                <a:lnTo>
                  <a:pt x="100" y="34"/>
                </a:lnTo>
                <a:lnTo>
                  <a:pt x="102" y="45"/>
                </a:lnTo>
                <a:lnTo>
                  <a:pt x="103" y="55"/>
                </a:lnTo>
                <a:lnTo>
                  <a:pt x="102" y="64"/>
                </a:lnTo>
                <a:lnTo>
                  <a:pt x="97" y="74"/>
                </a:lnTo>
                <a:lnTo>
                  <a:pt x="92" y="82"/>
                </a:lnTo>
                <a:lnTo>
                  <a:pt x="85" y="90"/>
                </a:lnTo>
                <a:lnTo>
                  <a:pt x="77" y="95"/>
                </a:lnTo>
                <a:lnTo>
                  <a:pt x="68" y="100"/>
                </a:lnTo>
                <a:lnTo>
                  <a:pt x="58" y="103"/>
                </a:lnTo>
                <a:lnTo>
                  <a:pt x="48" y="103"/>
                </a:lnTo>
                <a:lnTo>
                  <a:pt x="39" y="101"/>
                </a:lnTo>
                <a:lnTo>
                  <a:pt x="29" y="98"/>
                </a:lnTo>
                <a:lnTo>
                  <a:pt x="21" y="93"/>
                </a:lnTo>
                <a:lnTo>
                  <a:pt x="13" y="85"/>
                </a:lnTo>
                <a:lnTo>
                  <a:pt x="7" y="77"/>
                </a:lnTo>
                <a:lnTo>
                  <a:pt x="3" y="69"/>
                </a:lnTo>
                <a:lnTo>
                  <a:pt x="0" y="58"/>
                </a:lnTo>
                <a:lnTo>
                  <a:pt x="0" y="48"/>
                </a:lnTo>
                <a:lnTo>
                  <a:pt x="2" y="38"/>
                </a:lnTo>
                <a:lnTo>
                  <a:pt x="5" y="29"/>
                </a:lnTo>
                <a:lnTo>
                  <a:pt x="10" y="21"/>
                </a:lnTo>
                <a:lnTo>
                  <a:pt x="16" y="13"/>
                </a:lnTo>
                <a:lnTo>
                  <a:pt x="24" y="8"/>
                </a:lnTo>
                <a:lnTo>
                  <a:pt x="34" y="3"/>
                </a:lnTo>
                <a:lnTo>
                  <a:pt x="44" y="0"/>
                </a:lnTo>
                <a:lnTo>
                  <a:pt x="55" y="0"/>
                </a:lnTo>
                <a:lnTo>
                  <a:pt x="65" y="1"/>
                </a:lnTo>
                <a:lnTo>
                  <a:pt x="73" y="5"/>
                </a:lnTo>
                <a:lnTo>
                  <a:pt x="82" y="10"/>
                </a:lnTo>
                <a:lnTo>
                  <a:pt x="89" y="18"/>
                </a:lnTo>
                <a:lnTo>
                  <a:pt x="95" y="26"/>
                </a:lnTo>
                <a:lnTo>
                  <a:pt x="100" y="34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67" name="Freeform 255"/>
          <p:cNvSpPr>
            <a:spLocks/>
          </p:cNvSpPr>
          <p:nvPr userDrawn="1"/>
        </p:nvSpPr>
        <p:spPr bwMode="auto">
          <a:xfrm>
            <a:off x="1552575" y="5514975"/>
            <a:ext cx="101600" cy="103188"/>
          </a:xfrm>
          <a:custGeom>
            <a:avLst/>
            <a:gdLst>
              <a:gd name="T0" fmla="*/ 2147483646 w 64"/>
              <a:gd name="T1" fmla="*/ 2147483646 h 65"/>
              <a:gd name="T2" fmla="*/ 2147483646 w 64"/>
              <a:gd name="T3" fmla="*/ 2147483646 h 65"/>
              <a:gd name="T4" fmla="*/ 2147483646 w 64"/>
              <a:gd name="T5" fmla="*/ 2147483646 h 65"/>
              <a:gd name="T6" fmla="*/ 2147483646 w 64"/>
              <a:gd name="T7" fmla="*/ 2147483646 h 65"/>
              <a:gd name="T8" fmla="*/ 2147483646 w 64"/>
              <a:gd name="T9" fmla="*/ 2147483646 h 65"/>
              <a:gd name="T10" fmla="*/ 2147483646 w 64"/>
              <a:gd name="T11" fmla="*/ 2147483646 h 65"/>
              <a:gd name="T12" fmla="*/ 2147483646 w 64"/>
              <a:gd name="T13" fmla="*/ 2147483646 h 65"/>
              <a:gd name="T14" fmla="*/ 2147483646 w 64"/>
              <a:gd name="T15" fmla="*/ 2147483646 h 65"/>
              <a:gd name="T16" fmla="*/ 2147483646 w 64"/>
              <a:gd name="T17" fmla="*/ 2147483646 h 65"/>
              <a:gd name="T18" fmla="*/ 2147483646 w 64"/>
              <a:gd name="T19" fmla="*/ 2147483646 h 65"/>
              <a:gd name="T20" fmla="*/ 2147483646 w 64"/>
              <a:gd name="T21" fmla="*/ 2147483646 h 65"/>
              <a:gd name="T22" fmla="*/ 2147483646 w 64"/>
              <a:gd name="T23" fmla="*/ 2147483646 h 65"/>
              <a:gd name="T24" fmla="*/ 2147483646 w 64"/>
              <a:gd name="T25" fmla="*/ 2147483646 h 65"/>
              <a:gd name="T26" fmla="*/ 2147483646 w 64"/>
              <a:gd name="T27" fmla="*/ 2147483646 h 65"/>
              <a:gd name="T28" fmla="*/ 2147483646 w 64"/>
              <a:gd name="T29" fmla="*/ 2147483646 h 65"/>
              <a:gd name="T30" fmla="*/ 2147483646 w 64"/>
              <a:gd name="T31" fmla="*/ 2147483646 h 65"/>
              <a:gd name="T32" fmla="*/ 2147483646 w 64"/>
              <a:gd name="T33" fmla="*/ 2147483646 h 65"/>
              <a:gd name="T34" fmla="*/ 2147483646 w 64"/>
              <a:gd name="T35" fmla="*/ 2147483646 h 65"/>
              <a:gd name="T36" fmla="*/ 2147483646 w 64"/>
              <a:gd name="T37" fmla="*/ 2147483646 h 65"/>
              <a:gd name="T38" fmla="*/ 2147483646 w 64"/>
              <a:gd name="T39" fmla="*/ 2147483646 h 65"/>
              <a:gd name="T40" fmla="*/ 0 w 64"/>
              <a:gd name="T41" fmla="*/ 2147483646 h 65"/>
              <a:gd name="T42" fmla="*/ 0 w 64"/>
              <a:gd name="T43" fmla="*/ 2147483646 h 65"/>
              <a:gd name="T44" fmla="*/ 2147483646 w 64"/>
              <a:gd name="T45" fmla="*/ 2147483646 h 65"/>
              <a:gd name="T46" fmla="*/ 2147483646 w 64"/>
              <a:gd name="T47" fmla="*/ 2147483646 h 65"/>
              <a:gd name="T48" fmla="*/ 2147483646 w 64"/>
              <a:gd name="T49" fmla="*/ 2147483646 h 65"/>
              <a:gd name="T50" fmla="*/ 2147483646 w 64"/>
              <a:gd name="T51" fmla="*/ 2147483646 h 65"/>
              <a:gd name="T52" fmla="*/ 2147483646 w 64"/>
              <a:gd name="T53" fmla="*/ 2147483646 h 65"/>
              <a:gd name="T54" fmla="*/ 2147483646 w 64"/>
              <a:gd name="T55" fmla="*/ 2147483646 h 65"/>
              <a:gd name="T56" fmla="*/ 2147483646 w 64"/>
              <a:gd name="T57" fmla="*/ 2147483646 h 65"/>
              <a:gd name="T58" fmla="*/ 2147483646 w 64"/>
              <a:gd name="T59" fmla="*/ 0 h 65"/>
              <a:gd name="T60" fmla="*/ 2147483646 w 64"/>
              <a:gd name="T61" fmla="*/ 0 h 65"/>
              <a:gd name="T62" fmla="*/ 2147483646 w 64"/>
              <a:gd name="T63" fmla="*/ 0 h 65"/>
              <a:gd name="T64" fmla="*/ 2147483646 w 64"/>
              <a:gd name="T65" fmla="*/ 2147483646 h 65"/>
              <a:gd name="T66" fmla="*/ 2147483646 w 64"/>
              <a:gd name="T67" fmla="*/ 2147483646 h 65"/>
              <a:gd name="T68" fmla="*/ 2147483646 w 64"/>
              <a:gd name="T69" fmla="*/ 2147483646 h 65"/>
              <a:gd name="T70" fmla="*/ 2147483646 w 64"/>
              <a:gd name="T71" fmla="*/ 2147483646 h 65"/>
              <a:gd name="T72" fmla="*/ 2147483646 w 64"/>
              <a:gd name="T73" fmla="*/ 2147483646 h 65"/>
              <a:gd name="T74" fmla="*/ 2147483646 w 64"/>
              <a:gd name="T75" fmla="*/ 2147483646 h 65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64" h="65">
                <a:moveTo>
                  <a:pt x="62" y="21"/>
                </a:moveTo>
                <a:lnTo>
                  <a:pt x="62" y="21"/>
                </a:lnTo>
                <a:lnTo>
                  <a:pt x="64" y="28"/>
                </a:lnTo>
                <a:lnTo>
                  <a:pt x="64" y="34"/>
                </a:lnTo>
                <a:lnTo>
                  <a:pt x="64" y="41"/>
                </a:lnTo>
                <a:lnTo>
                  <a:pt x="61" y="45"/>
                </a:lnTo>
                <a:lnTo>
                  <a:pt x="58" y="52"/>
                </a:lnTo>
                <a:lnTo>
                  <a:pt x="54" y="57"/>
                </a:lnTo>
                <a:lnTo>
                  <a:pt x="50" y="60"/>
                </a:lnTo>
                <a:lnTo>
                  <a:pt x="43" y="63"/>
                </a:lnTo>
                <a:lnTo>
                  <a:pt x="37" y="65"/>
                </a:lnTo>
                <a:lnTo>
                  <a:pt x="30" y="65"/>
                </a:lnTo>
                <a:lnTo>
                  <a:pt x="24" y="63"/>
                </a:lnTo>
                <a:lnTo>
                  <a:pt x="17" y="61"/>
                </a:lnTo>
                <a:lnTo>
                  <a:pt x="13" y="58"/>
                </a:lnTo>
                <a:lnTo>
                  <a:pt x="8" y="53"/>
                </a:lnTo>
                <a:lnTo>
                  <a:pt x="5" y="49"/>
                </a:lnTo>
                <a:lnTo>
                  <a:pt x="1" y="42"/>
                </a:lnTo>
                <a:lnTo>
                  <a:pt x="0" y="36"/>
                </a:lnTo>
                <a:lnTo>
                  <a:pt x="0" y="29"/>
                </a:lnTo>
                <a:lnTo>
                  <a:pt x="1" y="24"/>
                </a:lnTo>
                <a:lnTo>
                  <a:pt x="3" y="18"/>
                </a:lnTo>
                <a:lnTo>
                  <a:pt x="6" y="13"/>
                </a:lnTo>
                <a:lnTo>
                  <a:pt x="11" y="8"/>
                </a:lnTo>
                <a:lnTo>
                  <a:pt x="16" y="4"/>
                </a:lnTo>
                <a:lnTo>
                  <a:pt x="22" y="2"/>
                </a:lnTo>
                <a:lnTo>
                  <a:pt x="27" y="0"/>
                </a:lnTo>
                <a:lnTo>
                  <a:pt x="33" y="0"/>
                </a:lnTo>
                <a:lnTo>
                  <a:pt x="40" y="0"/>
                </a:lnTo>
                <a:lnTo>
                  <a:pt x="46" y="4"/>
                </a:lnTo>
                <a:lnTo>
                  <a:pt x="51" y="7"/>
                </a:lnTo>
                <a:lnTo>
                  <a:pt x="56" y="10"/>
                </a:lnTo>
                <a:lnTo>
                  <a:pt x="61" y="15"/>
                </a:lnTo>
                <a:lnTo>
                  <a:pt x="62" y="21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68" name="Freeform 256"/>
          <p:cNvSpPr>
            <a:spLocks/>
          </p:cNvSpPr>
          <p:nvPr userDrawn="1"/>
        </p:nvSpPr>
        <p:spPr bwMode="auto">
          <a:xfrm>
            <a:off x="1501775" y="5295900"/>
            <a:ext cx="96838" cy="231775"/>
          </a:xfrm>
          <a:custGeom>
            <a:avLst/>
            <a:gdLst>
              <a:gd name="T0" fmla="*/ 2147483646 w 61"/>
              <a:gd name="T1" fmla="*/ 2147483646 h 146"/>
              <a:gd name="T2" fmla="*/ 2147483646 w 61"/>
              <a:gd name="T3" fmla="*/ 2147483646 h 146"/>
              <a:gd name="T4" fmla="*/ 2147483646 w 61"/>
              <a:gd name="T5" fmla="*/ 2147483646 h 146"/>
              <a:gd name="T6" fmla="*/ 2147483646 w 61"/>
              <a:gd name="T7" fmla="*/ 2147483646 h 146"/>
              <a:gd name="T8" fmla="*/ 2147483646 w 61"/>
              <a:gd name="T9" fmla="*/ 2147483646 h 146"/>
              <a:gd name="T10" fmla="*/ 2147483646 w 61"/>
              <a:gd name="T11" fmla="*/ 2147483646 h 146"/>
              <a:gd name="T12" fmla="*/ 2147483646 w 61"/>
              <a:gd name="T13" fmla="*/ 2147483646 h 146"/>
              <a:gd name="T14" fmla="*/ 2147483646 w 61"/>
              <a:gd name="T15" fmla="*/ 2147483646 h 146"/>
              <a:gd name="T16" fmla="*/ 2147483646 w 61"/>
              <a:gd name="T17" fmla="*/ 2147483646 h 146"/>
              <a:gd name="T18" fmla="*/ 2147483646 w 61"/>
              <a:gd name="T19" fmla="*/ 2147483646 h 146"/>
              <a:gd name="T20" fmla="*/ 2147483646 w 61"/>
              <a:gd name="T21" fmla="*/ 2147483646 h 146"/>
              <a:gd name="T22" fmla="*/ 2147483646 w 61"/>
              <a:gd name="T23" fmla="*/ 2147483646 h 146"/>
              <a:gd name="T24" fmla="*/ 2147483646 w 61"/>
              <a:gd name="T25" fmla="*/ 2147483646 h 146"/>
              <a:gd name="T26" fmla="*/ 2147483646 w 61"/>
              <a:gd name="T27" fmla="*/ 2147483646 h 146"/>
              <a:gd name="T28" fmla="*/ 0 w 61"/>
              <a:gd name="T29" fmla="*/ 2147483646 h 146"/>
              <a:gd name="T30" fmla="*/ 2147483646 w 61"/>
              <a:gd name="T31" fmla="*/ 2147483646 h 146"/>
              <a:gd name="T32" fmla="*/ 2147483646 w 61"/>
              <a:gd name="T33" fmla="*/ 2147483646 h 146"/>
              <a:gd name="T34" fmla="*/ 2147483646 w 61"/>
              <a:gd name="T35" fmla="*/ 0 h 146"/>
              <a:gd name="T36" fmla="*/ 2147483646 w 61"/>
              <a:gd name="T37" fmla="*/ 0 h 146"/>
              <a:gd name="T38" fmla="*/ 2147483646 w 61"/>
              <a:gd name="T39" fmla="*/ 0 h 146"/>
              <a:gd name="T40" fmla="*/ 2147483646 w 61"/>
              <a:gd name="T41" fmla="*/ 0 h 146"/>
              <a:gd name="T42" fmla="*/ 2147483646 w 61"/>
              <a:gd name="T43" fmla="*/ 0 h 146"/>
              <a:gd name="T44" fmla="*/ 2147483646 w 61"/>
              <a:gd name="T45" fmla="*/ 2147483646 h 146"/>
              <a:gd name="T46" fmla="*/ 2147483646 w 61"/>
              <a:gd name="T47" fmla="*/ 2147483646 h 146"/>
              <a:gd name="T48" fmla="*/ 2147483646 w 61"/>
              <a:gd name="T49" fmla="*/ 2147483646 h 14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1" h="146">
                <a:moveTo>
                  <a:pt x="61" y="137"/>
                </a:moveTo>
                <a:lnTo>
                  <a:pt x="61" y="137"/>
                </a:lnTo>
                <a:lnTo>
                  <a:pt x="61" y="140"/>
                </a:lnTo>
                <a:lnTo>
                  <a:pt x="61" y="143"/>
                </a:lnTo>
                <a:lnTo>
                  <a:pt x="59" y="145"/>
                </a:lnTo>
                <a:lnTo>
                  <a:pt x="56" y="146"/>
                </a:lnTo>
                <a:lnTo>
                  <a:pt x="53" y="146"/>
                </a:lnTo>
                <a:lnTo>
                  <a:pt x="51" y="146"/>
                </a:lnTo>
                <a:lnTo>
                  <a:pt x="48" y="145"/>
                </a:lnTo>
                <a:lnTo>
                  <a:pt x="48" y="142"/>
                </a:lnTo>
                <a:lnTo>
                  <a:pt x="1" y="10"/>
                </a:lnTo>
                <a:lnTo>
                  <a:pt x="0" y="6"/>
                </a:lnTo>
                <a:lnTo>
                  <a:pt x="1" y="5"/>
                </a:lnTo>
                <a:lnTo>
                  <a:pt x="3" y="2"/>
                </a:lnTo>
                <a:lnTo>
                  <a:pt x="4" y="0"/>
                </a:lnTo>
                <a:lnTo>
                  <a:pt x="8" y="0"/>
                </a:lnTo>
                <a:lnTo>
                  <a:pt x="11" y="0"/>
                </a:lnTo>
                <a:lnTo>
                  <a:pt x="12" y="2"/>
                </a:lnTo>
                <a:lnTo>
                  <a:pt x="14" y="5"/>
                </a:lnTo>
                <a:lnTo>
                  <a:pt x="61" y="13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69" name="Freeform 257"/>
          <p:cNvSpPr>
            <a:spLocks/>
          </p:cNvSpPr>
          <p:nvPr userDrawn="1"/>
        </p:nvSpPr>
        <p:spPr bwMode="auto">
          <a:xfrm>
            <a:off x="1325563" y="5002213"/>
            <a:ext cx="130175" cy="192087"/>
          </a:xfrm>
          <a:custGeom>
            <a:avLst/>
            <a:gdLst>
              <a:gd name="T0" fmla="*/ 2147483646 w 82"/>
              <a:gd name="T1" fmla="*/ 2147483646 h 121"/>
              <a:gd name="T2" fmla="*/ 2147483646 w 82"/>
              <a:gd name="T3" fmla="*/ 2147483646 h 121"/>
              <a:gd name="T4" fmla="*/ 2147483646 w 82"/>
              <a:gd name="T5" fmla="*/ 2147483646 h 121"/>
              <a:gd name="T6" fmla="*/ 2147483646 w 82"/>
              <a:gd name="T7" fmla="*/ 2147483646 h 121"/>
              <a:gd name="T8" fmla="*/ 2147483646 w 82"/>
              <a:gd name="T9" fmla="*/ 2147483646 h 121"/>
              <a:gd name="T10" fmla="*/ 2147483646 w 82"/>
              <a:gd name="T11" fmla="*/ 2147483646 h 121"/>
              <a:gd name="T12" fmla="*/ 2147483646 w 82"/>
              <a:gd name="T13" fmla="*/ 2147483646 h 121"/>
              <a:gd name="T14" fmla="*/ 2147483646 w 82"/>
              <a:gd name="T15" fmla="*/ 2147483646 h 121"/>
              <a:gd name="T16" fmla="*/ 0 w 82"/>
              <a:gd name="T17" fmla="*/ 2147483646 h 121"/>
              <a:gd name="T18" fmla="*/ 0 w 82"/>
              <a:gd name="T19" fmla="*/ 2147483646 h 121"/>
              <a:gd name="T20" fmla="*/ 0 w 82"/>
              <a:gd name="T21" fmla="*/ 2147483646 h 121"/>
              <a:gd name="T22" fmla="*/ 2147483646 w 82"/>
              <a:gd name="T23" fmla="*/ 2147483646 h 121"/>
              <a:gd name="T24" fmla="*/ 2147483646 w 82"/>
              <a:gd name="T25" fmla="*/ 2147483646 h 121"/>
              <a:gd name="T26" fmla="*/ 2147483646 w 82"/>
              <a:gd name="T27" fmla="*/ 2147483646 h 121"/>
              <a:gd name="T28" fmla="*/ 2147483646 w 82"/>
              <a:gd name="T29" fmla="*/ 0 h 121"/>
              <a:gd name="T30" fmla="*/ 2147483646 w 82"/>
              <a:gd name="T31" fmla="*/ 2147483646 h 121"/>
              <a:gd name="T32" fmla="*/ 2147483646 w 82"/>
              <a:gd name="T33" fmla="*/ 2147483646 h 12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82" h="121">
                <a:moveTo>
                  <a:pt x="80" y="114"/>
                </a:moveTo>
                <a:lnTo>
                  <a:pt x="80" y="114"/>
                </a:lnTo>
                <a:lnTo>
                  <a:pt x="82" y="118"/>
                </a:lnTo>
                <a:lnTo>
                  <a:pt x="78" y="121"/>
                </a:lnTo>
                <a:lnTo>
                  <a:pt x="75" y="121"/>
                </a:lnTo>
                <a:lnTo>
                  <a:pt x="74" y="119"/>
                </a:lnTo>
                <a:lnTo>
                  <a:pt x="0" y="8"/>
                </a:lnTo>
                <a:lnTo>
                  <a:pt x="0" y="5"/>
                </a:lnTo>
                <a:lnTo>
                  <a:pt x="1" y="2"/>
                </a:lnTo>
                <a:lnTo>
                  <a:pt x="4" y="0"/>
                </a:lnTo>
                <a:lnTo>
                  <a:pt x="8" y="3"/>
                </a:lnTo>
                <a:lnTo>
                  <a:pt x="80" y="114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70" name="Freeform 258"/>
          <p:cNvSpPr>
            <a:spLocks/>
          </p:cNvSpPr>
          <p:nvPr userDrawn="1"/>
        </p:nvSpPr>
        <p:spPr bwMode="auto">
          <a:xfrm>
            <a:off x="1393825" y="4960938"/>
            <a:ext cx="79375" cy="215900"/>
          </a:xfrm>
          <a:custGeom>
            <a:avLst/>
            <a:gdLst>
              <a:gd name="T0" fmla="*/ 2147483646 w 50"/>
              <a:gd name="T1" fmla="*/ 2147483646 h 136"/>
              <a:gd name="T2" fmla="*/ 2147483646 w 50"/>
              <a:gd name="T3" fmla="*/ 2147483646 h 136"/>
              <a:gd name="T4" fmla="*/ 2147483646 w 50"/>
              <a:gd name="T5" fmla="*/ 2147483646 h 136"/>
              <a:gd name="T6" fmla="*/ 2147483646 w 50"/>
              <a:gd name="T7" fmla="*/ 2147483646 h 136"/>
              <a:gd name="T8" fmla="*/ 2147483646 w 50"/>
              <a:gd name="T9" fmla="*/ 2147483646 h 136"/>
              <a:gd name="T10" fmla="*/ 2147483646 w 50"/>
              <a:gd name="T11" fmla="*/ 2147483646 h 136"/>
              <a:gd name="T12" fmla="*/ 2147483646 w 50"/>
              <a:gd name="T13" fmla="*/ 2147483646 h 136"/>
              <a:gd name="T14" fmla="*/ 2147483646 w 50"/>
              <a:gd name="T15" fmla="*/ 2147483646 h 136"/>
              <a:gd name="T16" fmla="*/ 0 w 50"/>
              <a:gd name="T17" fmla="*/ 2147483646 h 136"/>
              <a:gd name="T18" fmla="*/ 0 w 50"/>
              <a:gd name="T19" fmla="*/ 2147483646 h 136"/>
              <a:gd name="T20" fmla="*/ 0 w 50"/>
              <a:gd name="T21" fmla="*/ 2147483646 h 136"/>
              <a:gd name="T22" fmla="*/ 2147483646 w 50"/>
              <a:gd name="T23" fmla="*/ 0 h 136"/>
              <a:gd name="T24" fmla="*/ 2147483646 w 50"/>
              <a:gd name="T25" fmla="*/ 0 h 136"/>
              <a:gd name="T26" fmla="*/ 2147483646 w 50"/>
              <a:gd name="T27" fmla="*/ 0 h 136"/>
              <a:gd name="T28" fmla="*/ 2147483646 w 50"/>
              <a:gd name="T29" fmla="*/ 0 h 136"/>
              <a:gd name="T30" fmla="*/ 2147483646 w 50"/>
              <a:gd name="T31" fmla="*/ 2147483646 h 136"/>
              <a:gd name="T32" fmla="*/ 2147483646 w 50"/>
              <a:gd name="T33" fmla="*/ 2147483646 h 1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0" h="136">
                <a:moveTo>
                  <a:pt x="50" y="129"/>
                </a:moveTo>
                <a:lnTo>
                  <a:pt x="50" y="129"/>
                </a:lnTo>
                <a:lnTo>
                  <a:pt x="50" y="132"/>
                </a:lnTo>
                <a:lnTo>
                  <a:pt x="47" y="136"/>
                </a:lnTo>
                <a:lnTo>
                  <a:pt x="43" y="136"/>
                </a:lnTo>
                <a:lnTo>
                  <a:pt x="40" y="132"/>
                </a:lnTo>
                <a:lnTo>
                  <a:pt x="0" y="5"/>
                </a:lnTo>
                <a:lnTo>
                  <a:pt x="0" y="2"/>
                </a:lnTo>
                <a:lnTo>
                  <a:pt x="3" y="0"/>
                </a:lnTo>
                <a:lnTo>
                  <a:pt x="6" y="0"/>
                </a:lnTo>
                <a:lnTo>
                  <a:pt x="8" y="4"/>
                </a:lnTo>
                <a:lnTo>
                  <a:pt x="50" y="129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71" name="Freeform 259"/>
          <p:cNvSpPr>
            <a:spLocks/>
          </p:cNvSpPr>
          <p:nvPr userDrawn="1"/>
        </p:nvSpPr>
        <p:spPr bwMode="auto">
          <a:xfrm>
            <a:off x="1263650" y="5048250"/>
            <a:ext cx="168275" cy="158750"/>
          </a:xfrm>
          <a:custGeom>
            <a:avLst/>
            <a:gdLst>
              <a:gd name="T0" fmla="*/ 2147483646 w 106"/>
              <a:gd name="T1" fmla="*/ 2147483646 h 100"/>
              <a:gd name="T2" fmla="*/ 2147483646 w 106"/>
              <a:gd name="T3" fmla="*/ 2147483646 h 100"/>
              <a:gd name="T4" fmla="*/ 2147483646 w 106"/>
              <a:gd name="T5" fmla="*/ 2147483646 h 100"/>
              <a:gd name="T6" fmla="*/ 2147483646 w 106"/>
              <a:gd name="T7" fmla="*/ 2147483646 h 100"/>
              <a:gd name="T8" fmla="*/ 2147483646 w 106"/>
              <a:gd name="T9" fmla="*/ 2147483646 h 100"/>
              <a:gd name="T10" fmla="*/ 2147483646 w 106"/>
              <a:gd name="T11" fmla="*/ 2147483646 h 100"/>
              <a:gd name="T12" fmla="*/ 2147483646 w 106"/>
              <a:gd name="T13" fmla="*/ 2147483646 h 100"/>
              <a:gd name="T14" fmla="*/ 2147483646 w 106"/>
              <a:gd name="T15" fmla="*/ 2147483646 h 100"/>
              <a:gd name="T16" fmla="*/ 2147483646 w 106"/>
              <a:gd name="T17" fmla="*/ 2147483646 h 100"/>
              <a:gd name="T18" fmla="*/ 2147483646 w 106"/>
              <a:gd name="T19" fmla="*/ 2147483646 h 100"/>
              <a:gd name="T20" fmla="*/ 0 w 106"/>
              <a:gd name="T21" fmla="*/ 2147483646 h 100"/>
              <a:gd name="T22" fmla="*/ 2147483646 w 106"/>
              <a:gd name="T23" fmla="*/ 2147483646 h 100"/>
              <a:gd name="T24" fmla="*/ 2147483646 w 106"/>
              <a:gd name="T25" fmla="*/ 2147483646 h 100"/>
              <a:gd name="T26" fmla="*/ 2147483646 w 106"/>
              <a:gd name="T27" fmla="*/ 2147483646 h 100"/>
              <a:gd name="T28" fmla="*/ 2147483646 w 106"/>
              <a:gd name="T29" fmla="*/ 0 h 100"/>
              <a:gd name="T30" fmla="*/ 2147483646 w 106"/>
              <a:gd name="T31" fmla="*/ 2147483646 h 100"/>
              <a:gd name="T32" fmla="*/ 2147483646 w 106"/>
              <a:gd name="T33" fmla="*/ 2147483646 h 1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6" h="100">
                <a:moveTo>
                  <a:pt x="105" y="92"/>
                </a:moveTo>
                <a:lnTo>
                  <a:pt x="105" y="92"/>
                </a:lnTo>
                <a:lnTo>
                  <a:pt x="106" y="95"/>
                </a:lnTo>
                <a:lnTo>
                  <a:pt x="105" y="98"/>
                </a:lnTo>
                <a:lnTo>
                  <a:pt x="103" y="100"/>
                </a:lnTo>
                <a:lnTo>
                  <a:pt x="100" y="98"/>
                </a:lnTo>
                <a:lnTo>
                  <a:pt x="2" y="8"/>
                </a:lnTo>
                <a:lnTo>
                  <a:pt x="0" y="5"/>
                </a:lnTo>
                <a:lnTo>
                  <a:pt x="2" y="2"/>
                </a:lnTo>
                <a:lnTo>
                  <a:pt x="5" y="0"/>
                </a:lnTo>
                <a:lnTo>
                  <a:pt x="8" y="2"/>
                </a:lnTo>
                <a:lnTo>
                  <a:pt x="105" y="92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72" name="Freeform 260"/>
          <p:cNvSpPr>
            <a:spLocks/>
          </p:cNvSpPr>
          <p:nvPr userDrawn="1"/>
        </p:nvSpPr>
        <p:spPr bwMode="auto">
          <a:xfrm>
            <a:off x="1465263" y="4946650"/>
            <a:ext cx="38100" cy="223838"/>
          </a:xfrm>
          <a:custGeom>
            <a:avLst/>
            <a:gdLst>
              <a:gd name="T0" fmla="*/ 2147483646 w 24"/>
              <a:gd name="T1" fmla="*/ 2147483646 h 141"/>
              <a:gd name="T2" fmla="*/ 2147483646 w 24"/>
              <a:gd name="T3" fmla="*/ 2147483646 h 141"/>
              <a:gd name="T4" fmla="*/ 2147483646 w 24"/>
              <a:gd name="T5" fmla="*/ 2147483646 h 141"/>
              <a:gd name="T6" fmla="*/ 2147483646 w 24"/>
              <a:gd name="T7" fmla="*/ 2147483646 h 141"/>
              <a:gd name="T8" fmla="*/ 2147483646 w 24"/>
              <a:gd name="T9" fmla="*/ 2147483646 h 141"/>
              <a:gd name="T10" fmla="*/ 2147483646 w 24"/>
              <a:gd name="T11" fmla="*/ 2147483646 h 141"/>
              <a:gd name="T12" fmla="*/ 2147483646 w 24"/>
              <a:gd name="T13" fmla="*/ 2147483646 h 141"/>
              <a:gd name="T14" fmla="*/ 2147483646 w 24"/>
              <a:gd name="T15" fmla="*/ 2147483646 h 141"/>
              <a:gd name="T16" fmla="*/ 0 w 24"/>
              <a:gd name="T17" fmla="*/ 2147483646 h 141"/>
              <a:gd name="T18" fmla="*/ 0 w 24"/>
              <a:gd name="T19" fmla="*/ 2147483646 h 141"/>
              <a:gd name="T20" fmla="*/ 2147483646 w 24"/>
              <a:gd name="T21" fmla="*/ 2147483646 h 141"/>
              <a:gd name="T22" fmla="*/ 2147483646 w 24"/>
              <a:gd name="T23" fmla="*/ 0 h 141"/>
              <a:gd name="T24" fmla="*/ 2147483646 w 24"/>
              <a:gd name="T25" fmla="*/ 0 h 141"/>
              <a:gd name="T26" fmla="*/ 2147483646 w 24"/>
              <a:gd name="T27" fmla="*/ 0 h 141"/>
              <a:gd name="T28" fmla="*/ 2147483646 w 24"/>
              <a:gd name="T29" fmla="*/ 2147483646 h 141"/>
              <a:gd name="T30" fmla="*/ 2147483646 w 24"/>
              <a:gd name="T31" fmla="*/ 2147483646 h 141"/>
              <a:gd name="T32" fmla="*/ 2147483646 w 24"/>
              <a:gd name="T33" fmla="*/ 2147483646 h 14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4" h="141">
                <a:moveTo>
                  <a:pt x="24" y="136"/>
                </a:moveTo>
                <a:lnTo>
                  <a:pt x="24" y="136"/>
                </a:lnTo>
                <a:lnTo>
                  <a:pt x="23" y="140"/>
                </a:lnTo>
                <a:lnTo>
                  <a:pt x="19" y="141"/>
                </a:lnTo>
                <a:lnTo>
                  <a:pt x="16" y="141"/>
                </a:lnTo>
                <a:lnTo>
                  <a:pt x="14" y="138"/>
                </a:lnTo>
                <a:lnTo>
                  <a:pt x="0" y="6"/>
                </a:lnTo>
                <a:lnTo>
                  <a:pt x="2" y="1"/>
                </a:lnTo>
                <a:lnTo>
                  <a:pt x="5" y="0"/>
                </a:lnTo>
                <a:lnTo>
                  <a:pt x="8" y="1"/>
                </a:lnTo>
                <a:lnTo>
                  <a:pt x="10" y="5"/>
                </a:lnTo>
                <a:lnTo>
                  <a:pt x="24" y="136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73" name="Freeform 261"/>
          <p:cNvSpPr>
            <a:spLocks/>
          </p:cNvSpPr>
          <p:nvPr userDrawn="1"/>
        </p:nvSpPr>
        <p:spPr bwMode="auto">
          <a:xfrm>
            <a:off x="1235075" y="5106988"/>
            <a:ext cx="187325" cy="134937"/>
          </a:xfrm>
          <a:custGeom>
            <a:avLst/>
            <a:gdLst>
              <a:gd name="T0" fmla="*/ 2147483646 w 118"/>
              <a:gd name="T1" fmla="*/ 2147483646 h 85"/>
              <a:gd name="T2" fmla="*/ 2147483646 w 118"/>
              <a:gd name="T3" fmla="*/ 2147483646 h 85"/>
              <a:gd name="T4" fmla="*/ 2147483646 w 118"/>
              <a:gd name="T5" fmla="*/ 2147483646 h 85"/>
              <a:gd name="T6" fmla="*/ 2147483646 w 118"/>
              <a:gd name="T7" fmla="*/ 2147483646 h 85"/>
              <a:gd name="T8" fmla="*/ 2147483646 w 118"/>
              <a:gd name="T9" fmla="*/ 2147483646 h 85"/>
              <a:gd name="T10" fmla="*/ 2147483646 w 118"/>
              <a:gd name="T11" fmla="*/ 2147483646 h 85"/>
              <a:gd name="T12" fmla="*/ 2147483646 w 118"/>
              <a:gd name="T13" fmla="*/ 2147483646 h 85"/>
              <a:gd name="T14" fmla="*/ 2147483646 w 118"/>
              <a:gd name="T15" fmla="*/ 2147483646 h 85"/>
              <a:gd name="T16" fmla="*/ 2147483646 w 118"/>
              <a:gd name="T17" fmla="*/ 2147483646 h 85"/>
              <a:gd name="T18" fmla="*/ 2147483646 w 118"/>
              <a:gd name="T19" fmla="*/ 2147483646 h 85"/>
              <a:gd name="T20" fmla="*/ 0 w 118"/>
              <a:gd name="T21" fmla="*/ 2147483646 h 85"/>
              <a:gd name="T22" fmla="*/ 0 w 118"/>
              <a:gd name="T23" fmla="*/ 2147483646 h 85"/>
              <a:gd name="T24" fmla="*/ 0 w 118"/>
              <a:gd name="T25" fmla="*/ 2147483646 h 85"/>
              <a:gd name="T26" fmla="*/ 0 w 118"/>
              <a:gd name="T27" fmla="*/ 2147483646 h 85"/>
              <a:gd name="T28" fmla="*/ 2147483646 w 118"/>
              <a:gd name="T29" fmla="*/ 0 h 85"/>
              <a:gd name="T30" fmla="*/ 2147483646 w 118"/>
              <a:gd name="T31" fmla="*/ 2147483646 h 85"/>
              <a:gd name="T32" fmla="*/ 2147483646 w 118"/>
              <a:gd name="T33" fmla="*/ 2147483646 h 8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18" h="85">
                <a:moveTo>
                  <a:pt x="116" y="77"/>
                </a:moveTo>
                <a:lnTo>
                  <a:pt x="116" y="77"/>
                </a:lnTo>
                <a:lnTo>
                  <a:pt x="118" y="80"/>
                </a:lnTo>
                <a:lnTo>
                  <a:pt x="118" y="84"/>
                </a:lnTo>
                <a:lnTo>
                  <a:pt x="114" y="85"/>
                </a:lnTo>
                <a:lnTo>
                  <a:pt x="111" y="84"/>
                </a:lnTo>
                <a:lnTo>
                  <a:pt x="2" y="8"/>
                </a:lnTo>
                <a:lnTo>
                  <a:pt x="0" y="5"/>
                </a:lnTo>
                <a:lnTo>
                  <a:pt x="0" y="2"/>
                </a:lnTo>
                <a:lnTo>
                  <a:pt x="4" y="0"/>
                </a:lnTo>
                <a:lnTo>
                  <a:pt x="7" y="2"/>
                </a:lnTo>
                <a:lnTo>
                  <a:pt x="116" y="7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74" name="Freeform 262"/>
          <p:cNvSpPr>
            <a:spLocks/>
          </p:cNvSpPr>
          <p:nvPr userDrawn="1"/>
        </p:nvSpPr>
        <p:spPr bwMode="auto">
          <a:xfrm>
            <a:off x="1217613" y="5176838"/>
            <a:ext cx="206375" cy="93662"/>
          </a:xfrm>
          <a:custGeom>
            <a:avLst/>
            <a:gdLst>
              <a:gd name="T0" fmla="*/ 2147483646 w 130"/>
              <a:gd name="T1" fmla="*/ 2147483646 h 59"/>
              <a:gd name="T2" fmla="*/ 2147483646 w 130"/>
              <a:gd name="T3" fmla="*/ 2147483646 h 59"/>
              <a:gd name="T4" fmla="*/ 2147483646 w 130"/>
              <a:gd name="T5" fmla="*/ 2147483646 h 59"/>
              <a:gd name="T6" fmla="*/ 2147483646 w 130"/>
              <a:gd name="T7" fmla="*/ 2147483646 h 59"/>
              <a:gd name="T8" fmla="*/ 2147483646 w 130"/>
              <a:gd name="T9" fmla="*/ 2147483646 h 59"/>
              <a:gd name="T10" fmla="*/ 2147483646 w 130"/>
              <a:gd name="T11" fmla="*/ 2147483646 h 59"/>
              <a:gd name="T12" fmla="*/ 2147483646 w 130"/>
              <a:gd name="T13" fmla="*/ 2147483646 h 59"/>
              <a:gd name="T14" fmla="*/ 2147483646 w 130"/>
              <a:gd name="T15" fmla="*/ 2147483646 h 59"/>
              <a:gd name="T16" fmla="*/ 2147483646 w 130"/>
              <a:gd name="T17" fmla="*/ 2147483646 h 59"/>
              <a:gd name="T18" fmla="*/ 2147483646 w 130"/>
              <a:gd name="T19" fmla="*/ 2147483646 h 59"/>
              <a:gd name="T20" fmla="*/ 0 w 130"/>
              <a:gd name="T21" fmla="*/ 2147483646 h 59"/>
              <a:gd name="T22" fmla="*/ 0 w 130"/>
              <a:gd name="T23" fmla="*/ 2147483646 h 59"/>
              <a:gd name="T24" fmla="*/ 0 w 130"/>
              <a:gd name="T25" fmla="*/ 2147483646 h 59"/>
              <a:gd name="T26" fmla="*/ 0 w 130"/>
              <a:gd name="T27" fmla="*/ 2147483646 h 59"/>
              <a:gd name="T28" fmla="*/ 2147483646 w 130"/>
              <a:gd name="T29" fmla="*/ 0 h 59"/>
              <a:gd name="T30" fmla="*/ 2147483646 w 130"/>
              <a:gd name="T31" fmla="*/ 0 h 59"/>
              <a:gd name="T32" fmla="*/ 2147483646 w 130"/>
              <a:gd name="T33" fmla="*/ 2147483646 h 5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0" h="59">
                <a:moveTo>
                  <a:pt x="129" y="51"/>
                </a:moveTo>
                <a:lnTo>
                  <a:pt x="129" y="51"/>
                </a:lnTo>
                <a:lnTo>
                  <a:pt x="130" y="53"/>
                </a:lnTo>
                <a:lnTo>
                  <a:pt x="130" y="56"/>
                </a:lnTo>
                <a:lnTo>
                  <a:pt x="129" y="59"/>
                </a:lnTo>
                <a:lnTo>
                  <a:pt x="124" y="59"/>
                </a:lnTo>
                <a:lnTo>
                  <a:pt x="2" y="8"/>
                </a:lnTo>
                <a:lnTo>
                  <a:pt x="0" y="4"/>
                </a:lnTo>
                <a:lnTo>
                  <a:pt x="0" y="1"/>
                </a:lnTo>
                <a:lnTo>
                  <a:pt x="2" y="0"/>
                </a:lnTo>
                <a:lnTo>
                  <a:pt x="5" y="0"/>
                </a:lnTo>
                <a:lnTo>
                  <a:pt x="129" y="51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75" name="Freeform 263"/>
          <p:cNvSpPr>
            <a:spLocks/>
          </p:cNvSpPr>
          <p:nvPr userDrawn="1"/>
        </p:nvSpPr>
        <p:spPr bwMode="auto">
          <a:xfrm>
            <a:off x="1212850" y="5257800"/>
            <a:ext cx="222250" cy="41275"/>
          </a:xfrm>
          <a:custGeom>
            <a:avLst/>
            <a:gdLst>
              <a:gd name="T0" fmla="*/ 2147483646 w 140"/>
              <a:gd name="T1" fmla="*/ 2147483646 h 26"/>
              <a:gd name="T2" fmla="*/ 2147483646 w 140"/>
              <a:gd name="T3" fmla="*/ 2147483646 h 26"/>
              <a:gd name="T4" fmla="*/ 2147483646 w 140"/>
              <a:gd name="T5" fmla="*/ 2147483646 h 26"/>
              <a:gd name="T6" fmla="*/ 2147483646 w 140"/>
              <a:gd name="T7" fmla="*/ 2147483646 h 26"/>
              <a:gd name="T8" fmla="*/ 2147483646 w 140"/>
              <a:gd name="T9" fmla="*/ 2147483646 h 26"/>
              <a:gd name="T10" fmla="*/ 2147483646 w 140"/>
              <a:gd name="T11" fmla="*/ 2147483646 h 26"/>
              <a:gd name="T12" fmla="*/ 2147483646 w 140"/>
              <a:gd name="T13" fmla="*/ 2147483646 h 26"/>
              <a:gd name="T14" fmla="*/ 2147483646 w 140"/>
              <a:gd name="T15" fmla="*/ 2147483646 h 26"/>
              <a:gd name="T16" fmla="*/ 2147483646 w 140"/>
              <a:gd name="T17" fmla="*/ 2147483646 h 26"/>
              <a:gd name="T18" fmla="*/ 2147483646 w 140"/>
              <a:gd name="T19" fmla="*/ 2147483646 h 26"/>
              <a:gd name="T20" fmla="*/ 2147483646 w 140"/>
              <a:gd name="T21" fmla="*/ 2147483646 h 26"/>
              <a:gd name="T22" fmla="*/ 0 w 140"/>
              <a:gd name="T23" fmla="*/ 2147483646 h 26"/>
              <a:gd name="T24" fmla="*/ 0 w 140"/>
              <a:gd name="T25" fmla="*/ 2147483646 h 26"/>
              <a:gd name="T26" fmla="*/ 0 w 140"/>
              <a:gd name="T27" fmla="*/ 2147483646 h 26"/>
              <a:gd name="T28" fmla="*/ 2147483646 w 140"/>
              <a:gd name="T29" fmla="*/ 0 h 26"/>
              <a:gd name="T30" fmla="*/ 2147483646 w 140"/>
              <a:gd name="T31" fmla="*/ 0 h 26"/>
              <a:gd name="T32" fmla="*/ 2147483646 w 140"/>
              <a:gd name="T33" fmla="*/ 2147483646 h 2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0" h="26">
                <a:moveTo>
                  <a:pt x="135" y="16"/>
                </a:moveTo>
                <a:lnTo>
                  <a:pt x="135" y="16"/>
                </a:lnTo>
                <a:lnTo>
                  <a:pt x="138" y="18"/>
                </a:lnTo>
                <a:lnTo>
                  <a:pt x="140" y="21"/>
                </a:lnTo>
                <a:lnTo>
                  <a:pt x="138" y="24"/>
                </a:lnTo>
                <a:lnTo>
                  <a:pt x="135" y="26"/>
                </a:lnTo>
                <a:lnTo>
                  <a:pt x="5" y="8"/>
                </a:lnTo>
                <a:lnTo>
                  <a:pt x="1" y="6"/>
                </a:lnTo>
                <a:lnTo>
                  <a:pt x="0" y="3"/>
                </a:lnTo>
                <a:lnTo>
                  <a:pt x="1" y="0"/>
                </a:lnTo>
                <a:lnTo>
                  <a:pt x="5" y="0"/>
                </a:lnTo>
                <a:lnTo>
                  <a:pt x="135" y="16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76" name="Freeform 264"/>
          <p:cNvSpPr>
            <a:spLocks/>
          </p:cNvSpPr>
          <p:nvPr userDrawn="1"/>
        </p:nvSpPr>
        <p:spPr bwMode="auto">
          <a:xfrm>
            <a:off x="1516063" y="4956175"/>
            <a:ext cx="50800" cy="222250"/>
          </a:xfrm>
          <a:custGeom>
            <a:avLst/>
            <a:gdLst>
              <a:gd name="T0" fmla="*/ 2147483646 w 32"/>
              <a:gd name="T1" fmla="*/ 2147483646 h 140"/>
              <a:gd name="T2" fmla="*/ 2147483646 w 32"/>
              <a:gd name="T3" fmla="*/ 2147483646 h 140"/>
              <a:gd name="T4" fmla="*/ 2147483646 w 32"/>
              <a:gd name="T5" fmla="*/ 2147483646 h 140"/>
              <a:gd name="T6" fmla="*/ 2147483646 w 32"/>
              <a:gd name="T7" fmla="*/ 2147483646 h 140"/>
              <a:gd name="T8" fmla="*/ 2147483646 w 32"/>
              <a:gd name="T9" fmla="*/ 2147483646 h 140"/>
              <a:gd name="T10" fmla="*/ 2147483646 w 32"/>
              <a:gd name="T11" fmla="*/ 2147483646 h 140"/>
              <a:gd name="T12" fmla="*/ 0 w 32"/>
              <a:gd name="T13" fmla="*/ 2147483646 h 140"/>
              <a:gd name="T14" fmla="*/ 0 w 32"/>
              <a:gd name="T15" fmla="*/ 2147483646 h 140"/>
              <a:gd name="T16" fmla="*/ 2147483646 w 32"/>
              <a:gd name="T17" fmla="*/ 2147483646 h 140"/>
              <a:gd name="T18" fmla="*/ 2147483646 w 32"/>
              <a:gd name="T19" fmla="*/ 2147483646 h 140"/>
              <a:gd name="T20" fmla="*/ 2147483646 w 32"/>
              <a:gd name="T21" fmla="*/ 0 h 140"/>
              <a:gd name="T22" fmla="*/ 2147483646 w 32"/>
              <a:gd name="T23" fmla="*/ 0 h 140"/>
              <a:gd name="T24" fmla="*/ 2147483646 w 32"/>
              <a:gd name="T25" fmla="*/ 0 h 140"/>
              <a:gd name="T26" fmla="*/ 2147483646 w 32"/>
              <a:gd name="T27" fmla="*/ 0 h 140"/>
              <a:gd name="T28" fmla="*/ 2147483646 w 32"/>
              <a:gd name="T29" fmla="*/ 2147483646 h 140"/>
              <a:gd name="T30" fmla="*/ 2147483646 w 32"/>
              <a:gd name="T31" fmla="*/ 2147483646 h 140"/>
              <a:gd name="T32" fmla="*/ 2147483646 w 32"/>
              <a:gd name="T33" fmla="*/ 2147483646 h 14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2" h="140">
                <a:moveTo>
                  <a:pt x="8" y="135"/>
                </a:moveTo>
                <a:lnTo>
                  <a:pt x="8" y="135"/>
                </a:lnTo>
                <a:lnTo>
                  <a:pt x="7" y="139"/>
                </a:lnTo>
                <a:lnTo>
                  <a:pt x="3" y="140"/>
                </a:lnTo>
                <a:lnTo>
                  <a:pt x="0" y="137"/>
                </a:lnTo>
                <a:lnTo>
                  <a:pt x="0" y="134"/>
                </a:lnTo>
                <a:lnTo>
                  <a:pt x="23" y="3"/>
                </a:lnTo>
                <a:lnTo>
                  <a:pt x="24" y="0"/>
                </a:lnTo>
                <a:lnTo>
                  <a:pt x="28" y="0"/>
                </a:lnTo>
                <a:lnTo>
                  <a:pt x="31" y="2"/>
                </a:lnTo>
                <a:lnTo>
                  <a:pt x="32" y="5"/>
                </a:lnTo>
                <a:lnTo>
                  <a:pt x="8" y="135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77" name="Freeform 265"/>
          <p:cNvSpPr>
            <a:spLocks/>
          </p:cNvSpPr>
          <p:nvPr userDrawn="1"/>
        </p:nvSpPr>
        <p:spPr bwMode="auto">
          <a:xfrm>
            <a:off x="1546225" y="4981575"/>
            <a:ext cx="87313" cy="212725"/>
          </a:xfrm>
          <a:custGeom>
            <a:avLst/>
            <a:gdLst>
              <a:gd name="T0" fmla="*/ 2147483646 w 55"/>
              <a:gd name="T1" fmla="*/ 2147483646 h 134"/>
              <a:gd name="T2" fmla="*/ 2147483646 w 55"/>
              <a:gd name="T3" fmla="*/ 2147483646 h 134"/>
              <a:gd name="T4" fmla="*/ 2147483646 w 55"/>
              <a:gd name="T5" fmla="*/ 2147483646 h 134"/>
              <a:gd name="T6" fmla="*/ 2147483646 w 55"/>
              <a:gd name="T7" fmla="*/ 2147483646 h 134"/>
              <a:gd name="T8" fmla="*/ 2147483646 w 55"/>
              <a:gd name="T9" fmla="*/ 2147483646 h 134"/>
              <a:gd name="T10" fmla="*/ 2147483646 w 55"/>
              <a:gd name="T11" fmla="*/ 2147483646 h 134"/>
              <a:gd name="T12" fmla="*/ 2147483646 w 55"/>
              <a:gd name="T13" fmla="*/ 2147483646 h 134"/>
              <a:gd name="T14" fmla="*/ 0 w 55"/>
              <a:gd name="T15" fmla="*/ 2147483646 h 134"/>
              <a:gd name="T16" fmla="*/ 2147483646 w 55"/>
              <a:gd name="T17" fmla="*/ 2147483646 h 134"/>
              <a:gd name="T18" fmla="*/ 2147483646 w 55"/>
              <a:gd name="T19" fmla="*/ 2147483646 h 134"/>
              <a:gd name="T20" fmla="*/ 2147483646 w 55"/>
              <a:gd name="T21" fmla="*/ 0 h 134"/>
              <a:gd name="T22" fmla="*/ 2147483646 w 55"/>
              <a:gd name="T23" fmla="*/ 0 h 134"/>
              <a:gd name="T24" fmla="*/ 2147483646 w 55"/>
              <a:gd name="T25" fmla="*/ 0 h 134"/>
              <a:gd name="T26" fmla="*/ 2147483646 w 55"/>
              <a:gd name="T27" fmla="*/ 0 h 134"/>
              <a:gd name="T28" fmla="*/ 2147483646 w 55"/>
              <a:gd name="T29" fmla="*/ 2147483646 h 134"/>
              <a:gd name="T30" fmla="*/ 2147483646 w 55"/>
              <a:gd name="T31" fmla="*/ 2147483646 h 134"/>
              <a:gd name="T32" fmla="*/ 2147483646 w 55"/>
              <a:gd name="T33" fmla="*/ 2147483646 h 13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5" h="134">
                <a:moveTo>
                  <a:pt x="10" y="131"/>
                </a:moveTo>
                <a:lnTo>
                  <a:pt x="10" y="131"/>
                </a:lnTo>
                <a:lnTo>
                  <a:pt x="7" y="134"/>
                </a:lnTo>
                <a:lnTo>
                  <a:pt x="4" y="134"/>
                </a:lnTo>
                <a:lnTo>
                  <a:pt x="2" y="132"/>
                </a:lnTo>
                <a:lnTo>
                  <a:pt x="0" y="127"/>
                </a:lnTo>
                <a:lnTo>
                  <a:pt x="47" y="4"/>
                </a:lnTo>
                <a:lnTo>
                  <a:pt x="49" y="0"/>
                </a:lnTo>
                <a:lnTo>
                  <a:pt x="54" y="0"/>
                </a:lnTo>
                <a:lnTo>
                  <a:pt x="55" y="4"/>
                </a:lnTo>
                <a:lnTo>
                  <a:pt x="55" y="7"/>
                </a:lnTo>
                <a:lnTo>
                  <a:pt x="10" y="131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78" name="Freeform 266"/>
          <p:cNvSpPr>
            <a:spLocks/>
          </p:cNvSpPr>
          <p:nvPr userDrawn="1"/>
        </p:nvSpPr>
        <p:spPr bwMode="auto">
          <a:xfrm>
            <a:off x="1562100" y="5030788"/>
            <a:ext cx="130175" cy="188912"/>
          </a:xfrm>
          <a:custGeom>
            <a:avLst/>
            <a:gdLst>
              <a:gd name="T0" fmla="*/ 2147483646 w 82"/>
              <a:gd name="T1" fmla="*/ 2147483646 h 119"/>
              <a:gd name="T2" fmla="*/ 2147483646 w 82"/>
              <a:gd name="T3" fmla="*/ 2147483646 h 119"/>
              <a:gd name="T4" fmla="*/ 2147483646 w 82"/>
              <a:gd name="T5" fmla="*/ 2147483646 h 119"/>
              <a:gd name="T6" fmla="*/ 2147483646 w 82"/>
              <a:gd name="T7" fmla="*/ 2147483646 h 119"/>
              <a:gd name="T8" fmla="*/ 2147483646 w 82"/>
              <a:gd name="T9" fmla="*/ 2147483646 h 119"/>
              <a:gd name="T10" fmla="*/ 2147483646 w 82"/>
              <a:gd name="T11" fmla="*/ 2147483646 h 119"/>
              <a:gd name="T12" fmla="*/ 0 w 82"/>
              <a:gd name="T13" fmla="*/ 2147483646 h 119"/>
              <a:gd name="T14" fmla="*/ 0 w 82"/>
              <a:gd name="T15" fmla="*/ 2147483646 h 119"/>
              <a:gd name="T16" fmla="*/ 2147483646 w 82"/>
              <a:gd name="T17" fmla="*/ 2147483646 h 119"/>
              <a:gd name="T18" fmla="*/ 2147483646 w 82"/>
              <a:gd name="T19" fmla="*/ 2147483646 h 119"/>
              <a:gd name="T20" fmla="*/ 2147483646 w 82"/>
              <a:gd name="T21" fmla="*/ 0 h 119"/>
              <a:gd name="T22" fmla="*/ 2147483646 w 82"/>
              <a:gd name="T23" fmla="*/ 2147483646 h 119"/>
              <a:gd name="T24" fmla="*/ 2147483646 w 82"/>
              <a:gd name="T25" fmla="*/ 2147483646 h 119"/>
              <a:gd name="T26" fmla="*/ 2147483646 w 82"/>
              <a:gd name="T27" fmla="*/ 2147483646 h 119"/>
              <a:gd name="T28" fmla="*/ 2147483646 w 82"/>
              <a:gd name="T29" fmla="*/ 2147483646 h 119"/>
              <a:gd name="T30" fmla="*/ 2147483646 w 82"/>
              <a:gd name="T31" fmla="*/ 2147483646 h 119"/>
              <a:gd name="T32" fmla="*/ 2147483646 w 82"/>
              <a:gd name="T33" fmla="*/ 2147483646 h 11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82" h="119">
                <a:moveTo>
                  <a:pt x="8" y="117"/>
                </a:moveTo>
                <a:lnTo>
                  <a:pt x="8" y="117"/>
                </a:lnTo>
                <a:lnTo>
                  <a:pt x="5" y="119"/>
                </a:lnTo>
                <a:lnTo>
                  <a:pt x="2" y="119"/>
                </a:lnTo>
                <a:lnTo>
                  <a:pt x="0" y="116"/>
                </a:lnTo>
                <a:lnTo>
                  <a:pt x="0" y="112"/>
                </a:lnTo>
                <a:lnTo>
                  <a:pt x="74" y="1"/>
                </a:lnTo>
                <a:lnTo>
                  <a:pt x="77" y="0"/>
                </a:lnTo>
                <a:lnTo>
                  <a:pt x="81" y="1"/>
                </a:lnTo>
                <a:lnTo>
                  <a:pt x="82" y="3"/>
                </a:lnTo>
                <a:lnTo>
                  <a:pt x="81" y="6"/>
                </a:lnTo>
                <a:lnTo>
                  <a:pt x="8" y="11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79" name="Freeform 267"/>
          <p:cNvSpPr>
            <a:spLocks/>
          </p:cNvSpPr>
          <p:nvPr userDrawn="1"/>
        </p:nvSpPr>
        <p:spPr bwMode="auto">
          <a:xfrm>
            <a:off x="1566863" y="5086350"/>
            <a:ext cx="166687" cy="161925"/>
          </a:xfrm>
          <a:custGeom>
            <a:avLst/>
            <a:gdLst>
              <a:gd name="T0" fmla="*/ 2147483646 w 105"/>
              <a:gd name="T1" fmla="*/ 2147483646 h 102"/>
              <a:gd name="T2" fmla="*/ 2147483646 w 105"/>
              <a:gd name="T3" fmla="*/ 2147483646 h 102"/>
              <a:gd name="T4" fmla="*/ 2147483646 w 105"/>
              <a:gd name="T5" fmla="*/ 2147483646 h 102"/>
              <a:gd name="T6" fmla="*/ 2147483646 w 105"/>
              <a:gd name="T7" fmla="*/ 2147483646 h 102"/>
              <a:gd name="T8" fmla="*/ 2147483646 w 105"/>
              <a:gd name="T9" fmla="*/ 2147483646 h 102"/>
              <a:gd name="T10" fmla="*/ 2147483646 w 105"/>
              <a:gd name="T11" fmla="*/ 2147483646 h 102"/>
              <a:gd name="T12" fmla="*/ 0 w 105"/>
              <a:gd name="T13" fmla="*/ 2147483646 h 102"/>
              <a:gd name="T14" fmla="*/ 2147483646 w 105"/>
              <a:gd name="T15" fmla="*/ 2147483646 h 102"/>
              <a:gd name="T16" fmla="*/ 2147483646 w 105"/>
              <a:gd name="T17" fmla="*/ 0 h 102"/>
              <a:gd name="T18" fmla="*/ 2147483646 w 105"/>
              <a:gd name="T19" fmla="*/ 0 h 102"/>
              <a:gd name="T20" fmla="*/ 2147483646 w 105"/>
              <a:gd name="T21" fmla="*/ 0 h 102"/>
              <a:gd name="T22" fmla="*/ 2147483646 w 105"/>
              <a:gd name="T23" fmla="*/ 0 h 102"/>
              <a:gd name="T24" fmla="*/ 2147483646 w 105"/>
              <a:gd name="T25" fmla="*/ 0 h 102"/>
              <a:gd name="T26" fmla="*/ 2147483646 w 105"/>
              <a:gd name="T27" fmla="*/ 0 h 102"/>
              <a:gd name="T28" fmla="*/ 2147483646 w 105"/>
              <a:gd name="T29" fmla="*/ 2147483646 h 102"/>
              <a:gd name="T30" fmla="*/ 2147483646 w 105"/>
              <a:gd name="T31" fmla="*/ 2147483646 h 102"/>
              <a:gd name="T32" fmla="*/ 2147483646 w 105"/>
              <a:gd name="T33" fmla="*/ 2147483646 h 10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5" h="102">
                <a:moveTo>
                  <a:pt x="8" y="100"/>
                </a:moveTo>
                <a:lnTo>
                  <a:pt x="8" y="100"/>
                </a:lnTo>
                <a:lnTo>
                  <a:pt x="5" y="102"/>
                </a:lnTo>
                <a:lnTo>
                  <a:pt x="2" y="100"/>
                </a:lnTo>
                <a:lnTo>
                  <a:pt x="0" y="97"/>
                </a:lnTo>
                <a:lnTo>
                  <a:pt x="2" y="93"/>
                </a:lnTo>
                <a:lnTo>
                  <a:pt x="97" y="0"/>
                </a:lnTo>
                <a:lnTo>
                  <a:pt x="100" y="0"/>
                </a:lnTo>
                <a:lnTo>
                  <a:pt x="103" y="0"/>
                </a:lnTo>
                <a:lnTo>
                  <a:pt x="105" y="3"/>
                </a:lnTo>
                <a:lnTo>
                  <a:pt x="103" y="7"/>
                </a:lnTo>
                <a:lnTo>
                  <a:pt x="8" y="10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80" name="Freeform 268"/>
          <p:cNvSpPr>
            <a:spLocks/>
          </p:cNvSpPr>
          <p:nvPr userDrawn="1"/>
        </p:nvSpPr>
        <p:spPr bwMode="auto">
          <a:xfrm>
            <a:off x="257175" y="4733925"/>
            <a:ext cx="163513" cy="163513"/>
          </a:xfrm>
          <a:custGeom>
            <a:avLst/>
            <a:gdLst>
              <a:gd name="T0" fmla="*/ 2147483646 w 103"/>
              <a:gd name="T1" fmla="*/ 2147483646 h 103"/>
              <a:gd name="T2" fmla="*/ 2147483646 w 103"/>
              <a:gd name="T3" fmla="*/ 2147483646 h 103"/>
              <a:gd name="T4" fmla="*/ 2147483646 w 103"/>
              <a:gd name="T5" fmla="*/ 2147483646 h 103"/>
              <a:gd name="T6" fmla="*/ 2147483646 w 103"/>
              <a:gd name="T7" fmla="*/ 2147483646 h 103"/>
              <a:gd name="T8" fmla="*/ 2147483646 w 103"/>
              <a:gd name="T9" fmla="*/ 2147483646 h 103"/>
              <a:gd name="T10" fmla="*/ 2147483646 w 103"/>
              <a:gd name="T11" fmla="*/ 2147483646 h 103"/>
              <a:gd name="T12" fmla="*/ 0 w 103"/>
              <a:gd name="T13" fmla="*/ 2147483646 h 103"/>
              <a:gd name="T14" fmla="*/ 0 w 103"/>
              <a:gd name="T15" fmla="*/ 2147483646 h 103"/>
              <a:gd name="T16" fmla="*/ 2147483646 w 103"/>
              <a:gd name="T17" fmla="*/ 2147483646 h 103"/>
              <a:gd name="T18" fmla="*/ 2147483646 w 103"/>
              <a:gd name="T19" fmla="*/ 2147483646 h 103"/>
              <a:gd name="T20" fmla="*/ 2147483646 w 103"/>
              <a:gd name="T21" fmla="*/ 2147483646 h 103"/>
              <a:gd name="T22" fmla="*/ 2147483646 w 103"/>
              <a:gd name="T23" fmla="*/ 2147483646 h 103"/>
              <a:gd name="T24" fmla="*/ 2147483646 w 103"/>
              <a:gd name="T25" fmla="*/ 2147483646 h 103"/>
              <a:gd name="T26" fmla="*/ 2147483646 w 103"/>
              <a:gd name="T27" fmla="*/ 2147483646 h 103"/>
              <a:gd name="T28" fmla="*/ 2147483646 w 103"/>
              <a:gd name="T29" fmla="*/ 2147483646 h 103"/>
              <a:gd name="T30" fmla="*/ 2147483646 w 103"/>
              <a:gd name="T31" fmla="*/ 2147483646 h 103"/>
              <a:gd name="T32" fmla="*/ 2147483646 w 103"/>
              <a:gd name="T33" fmla="*/ 2147483646 h 103"/>
              <a:gd name="T34" fmla="*/ 2147483646 w 103"/>
              <a:gd name="T35" fmla="*/ 2147483646 h 103"/>
              <a:gd name="T36" fmla="*/ 2147483646 w 103"/>
              <a:gd name="T37" fmla="*/ 2147483646 h 103"/>
              <a:gd name="T38" fmla="*/ 2147483646 w 103"/>
              <a:gd name="T39" fmla="*/ 2147483646 h 103"/>
              <a:gd name="T40" fmla="*/ 2147483646 w 103"/>
              <a:gd name="T41" fmla="*/ 2147483646 h 103"/>
              <a:gd name="T42" fmla="*/ 2147483646 w 103"/>
              <a:gd name="T43" fmla="*/ 2147483646 h 103"/>
              <a:gd name="T44" fmla="*/ 2147483646 w 103"/>
              <a:gd name="T45" fmla="*/ 2147483646 h 103"/>
              <a:gd name="T46" fmla="*/ 2147483646 w 103"/>
              <a:gd name="T47" fmla="*/ 2147483646 h 103"/>
              <a:gd name="T48" fmla="*/ 2147483646 w 103"/>
              <a:gd name="T49" fmla="*/ 2147483646 h 103"/>
              <a:gd name="T50" fmla="*/ 2147483646 w 103"/>
              <a:gd name="T51" fmla="*/ 2147483646 h 103"/>
              <a:gd name="T52" fmla="*/ 2147483646 w 103"/>
              <a:gd name="T53" fmla="*/ 2147483646 h 103"/>
              <a:gd name="T54" fmla="*/ 2147483646 w 103"/>
              <a:gd name="T55" fmla="*/ 2147483646 h 103"/>
              <a:gd name="T56" fmla="*/ 2147483646 w 103"/>
              <a:gd name="T57" fmla="*/ 2147483646 h 103"/>
              <a:gd name="T58" fmla="*/ 2147483646 w 103"/>
              <a:gd name="T59" fmla="*/ 2147483646 h 103"/>
              <a:gd name="T60" fmla="*/ 2147483646 w 103"/>
              <a:gd name="T61" fmla="*/ 2147483646 h 103"/>
              <a:gd name="T62" fmla="*/ 2147483646 w 103"/>
              <a:gd name="T63" fmla="*/ 2147483646 h 103"/>
              <a:gd name="T64" fmla="*/ 2147483646 w 103"/>
              <a:gd name="T65" fmla="*/ 2147483646 h 103"/>
              <a:gd name="T66" fmla="*/ 2147483646 w 103"/>
              <a:gd name="T67" fmla="*/ 0 h 103"/>
              <a:gd name="T68" fmla="*/ 2147483646 w 103"/>
              <a:gd name="T69" fmla="*/ 0 h 103"/>
              <a:gd name="T70" fmla="*/ 2147483646 w 103"/>
              <a:gd name="T71" fmla="*/ 2147483646 h 103"/>
              <a:gd name="T72" fmla="*/ 2147483646 w 103"/>
              <a:gd name="T73" fmla="*/ 2147483646 h 103"/>
              <a:gd name="T74" fmla="*/ 2147483646 w 103"/>
              <a:gd name="T75" fmla="*/ 2147483646 h 10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3" h="103">
                <a:moveTo>
                  <a:pt x="25" y="8"/>
                </a:moveTo>
                <a:lnTo>
                  <a:pt x="25" y="8"/>
                </a:lnTo>
                <a:lnTo>
                  <a:pt x="15" y="15"/>
                </a:lnTo>
                <a:lnTo>
                  <a:pt x="8" y="23"/>
                </a:lnTo>
                <a:lnTo>
                  <a:pt x="4" y="31"/>
                </a:lnTo>
                <a:lnTo>
                  <a:pt x="2" y="41"/>
                </a:lnTo>
                <a:lnTo>
                  <a:pt x="0" y="50"/>
                </a:lnTo>
                <a:lnTo>
                  <a:pt x="0" y="60"/>
                </a:lnTo>
                <a:lnTo>
                  <a:pt x="4" y="70"/>
                </a:lnTo>
                <a:lnTo>
                  <a:pt x="8" y="79"/>
                </a:lnTo>
                <a:lnTo>
                  <a:pt x="15" y="87"/>
                </a:lnTo>
                <a:lnTo>
                  <a:pt x="23" y="94"/>
                </a:lnTo>
                <a:lnTo>
                  <a:pt x="31" y="98"/>
                </a:lnTo>
                <a:lnTo>
                  <a:pt x="41" y="102"/>
                </a:lnTo>
                <a:lnTo>
                  <a:pt x="50" y="103"/>
                </a:lnTo>
                <a:lnTo>
                  <a:pt x="60" y="102"/>
                </a:lnTo>
                <a:lnTo>
                  <a:pt x="70" y="100"/>
                </a:lnTo>
                <a:lnTo>
                  <a:pt x="79" y="95"/>
                </a:lnTo>
                <a:lnTo>
                  <a:pt x="87" y="89"/>
                </a:lnTo>
                <a:lnTo>
                  <a:pt x="94" y="81"/>
                </a:lnTo>
                <a:lnTo>
                  <a:pt x="99" y="71"/>
                </a:lnTo>
                <a:lnTo>
                  <a:pt x="102" y="63"/>
                </a:lnTo>
                <a:lnTo>
                  <a:pt x="103" y="53"/>
                </a:lnTo>
                <a:lnTo>
                  <a:pt x="102" y="42"/>
                </a:lnTo>
                <a:lnTo>
                  <a:pt x="99" y="33"/>
                </a:lnTo>
                <a:lnTo>
                  <a:pt x="95" y="25"/>
                </a:lnTo>
                <a:lnTo>
                  <a:pt x="89" y="15"/>
                </a:lnTo>
                <a:lnTo>
                  <a:pt x="81" y="8"/>
                </a:lnTo>
                <a:lnTo>
                  <a:pt x="71" y="4"/>
                </a:lnTo>
                <a:lnTo>
                  <a:pt x="63" y="2"/>
                </a:lnTo>
                <a:lnTo>
                  <a:pt x="52" y="0"/>
                </a:lnTo>
                <a:lnTo>
                  <a:pt x="42" y="0"/>
                </a:lnTo>
                <a:lnTo>
                  <a:pt x="33" y="4"/>
                </a:lnTo>
                <a:lnTo>
                  <a:pt x="25" y="8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81" name="Freeform 269"/>
          <p:cNvSpPr>
            <a:spLocks/>
          </p:cNvSpPr>
          <p:nvPr userDrawn="1"/>
        </p:nvSpPr>
        <p:spPr bwMode="auto">
          <a:xfrm>
            <a:off x="0" y="4948238"/>
            <a:ext cx="101600" cy="104775"/>
          </a:xfrm>
          <a:custGeom>
            <a:avLst/>
            <a:gdLst>
              <a:gd name="T0" fmla="*/ 2147483646 w 64"/>
              <a:gd name="T1" fmla="*/ 2147483646 h 66"/>
              <a:gd name="T2" fmla="*/ 2147483646 w 64"/>
              <a:gd name="T3" fmla="*/ 2147483646 h 66"/>
              <a:gd name="T4" fmla="*/ 2147483646 w 64"/>
              <a:gd name="T5" fmla="*/ 2147483646 h 66"/>
              <a:gd name="T6" fmla="*/ 2147483646 w 64"/>
              <a:gd name="T7" fmla="*/ 2147483646 h 66"/>
              <a:gd name="T8" fmla="*/ 2147483646 w 64"/>
              <a:gd name="T9" fmla="*/ 2147483646 h 66"/>
              <a:gd name="T10" fmla="*/ 2147483646 w 64"/>
              <a:gd name="T11" fmla="*/ 2147483646 h 66"/>
              <a:gd name="T12" fmla="*/ 0 w 64"/>
              <a:gd name="T13" fmla="*/ 2147483646 h 66"/>
              <a:gd name="T14" fmla="*/ 0 w 64"/>
              <a:gd name="T15" fmla="*/ 2147483646 h 66"/>
              <a:gd name="T16" fmla="*/ 2147483646 w 64"/>
              <a:gd name="T17" fmla="*/ 2147483646 h 66"/>
              <a:gd name="T18" fmla="*/ 2147483646 w 64"/>
              <a:gd name="T19" fmla="*/ 2147483646 h 66"/>
              <a:gd name="T20" fmla="*/ 2147483646 w 64"/>
              <a:gd name="T21" fmla="*/ 2147483646 h 66"/>
              <a:gd name="T22" fmla="*/ 2147483646 w 64"/>
              <a:gd name="T23" fmla="*/ 2147483646 h 66"/>
              <a:gd name="T24" fmla="*/ 2147483646 w 64"/>
              <a:gd name="T25" fmla="*/ 2147483646 h 66"/>
              <a:gd name="T26" fmla="*/ 2147483646 w 64"/>
              <a:gd name="T27" fmla="*/ 2147483646 h 66"/>
              <a:gd name="T28" fmla="*/ 2147483646 w 64"/>
              <a:gd name="T29" fmla="*/ 2147483646 h 66"/>
              <a:gd name="T30" fmla="*/ 2147483646 w 64"/>
              <a:gd name="T31" fmla="*/ 2147483646 h 66"/>
              <a:gd name="T32" fmla="*/ 2147483646 w 64"/>
              <a:gd name="T33" fmla="*/ 2147483646 h 66"/>
              <a:gd name="T34" fmla="*/ 2147483646 w 64"/>
              <a:gd name="T35" fmla="*/ 2147483646 h 66"/>
              <a:gd name="T36" fmla="*/ 2147483646 w 64"/>
              <a:gd name="T37" fmla="*/ 2147483646 h 66"/>
              <a:gd name="T38" fmla="*/ 2147483646 w 64"/>
              <a:gd name="T39" fmla="*/ 2147483646 h 66"/>
              <a:gd name="T40" fmla="*/ 2147483646 w 64"/>
              <a:gd name="T41" fmla="*/ 2147483646 h 66"/>
              <a:gd name="T42" fmla="*/ 2147483646 w 64"/>
              <a:gd name="T43" fmla="*/ 2147483646 h 66"/>
              <a:gd name="T44" fmla="*/ 2147483646 w 64"/>
              <a:gd name="T45" fmla="*/ 2147483646 h 66"/>
              <a:gd name="T46" fmla="*/ 2147483646 w 64"/>
              <a:gd name="T47" fmla="*/ 2147483646 h 66"/>
              <a:gd name="T48" fmla="*/ 2147483646 w 64"/>
              <a:gd name="T49" fmla="*/ 2147483646 h 66"/>
              <a:gd name="T50" fmla="*/ 2147483646 w 64"/>
              <a:gd name="T51" fmla="*/ 2147483646 h 66"/>
              <a:gd name="T52" fmla="*/ 2147483646 w 64"/>
              <a:gd name="T53" fmla="*/ 2147483646 h 66"/>
              <a:gd name="T54" fmla="*/ 2147483646 w 64"/>
              <a:gd name="T55" fmla="*/ 2147483646 h 66"/>
              <a:gd name="T56" fmla="*/ 2147483646 w 64"/>
              <a:gd name="T57" fmla="*/ 2147483646 h 66"/>
              <a:gd name="T58" fmla="*/ 2147483646 w 64"/>
              <a:gd name="T59" fmla="*/ 2147483646 h 66"/>
              <a:gd name="T60" fmla="*/ 2147483646 w 64"/>
              <a:gd name="T61" fmla="*/ 2147483646 h 66"/>
              <a:gd name="T62" fmla="*/ 2147483646 w 64"/>
              <a:gd name="T63" fmla="*/ 2147483646 h 66"/>
              <a:gd name="T64" fmla="*/ 2147483646 w 64"/>
              <a:gd name="T65" fmla="*/ 2147483646 h 66"/>
              <a:gd name="T66" fmla="*/ 2147483646 w 64"/>
              <a:gd name="T67" fmla="*/ 0 h 66"/>
              <a:gd name="T68" fmla="*/ 2147483646 w 64"/>
              <a:gd name="T69" fmla="*/ 2147483646 h 66"/>
              <a:gd name="T70" fmla="*/ 2147483646 w 64"/>
              <a:gd name="T71" fmla="*/ 2147483646 h 66"/>
              <a:gd name="T72" fmla="*/ 2147483646 w 64"/>
              <a:gd name="T73" fmla="*/ 2147483646 h 66"/>
              <a:gd name="T74" fmla="*/ 2147483646 w 64"/>
              <a:gd name="T75" fmla="*/ 2147483646 h 6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64" h="66">
                <a:moveTo>
                  <a:pt x="14" y="7"/>
                </a:moveTo>
                <a:lnTo>
                  <a:pt x="14" y="7"/>
                </a:lnTo>
                <a:lnTo>
                  <a:pt x="10" y="10"/>
                </a:lnTo>
                <a:lnTo>
                  <a:pt x="6" y="15"/>
                </a:lnTo>
                <a:lnTo>
                  <a:pt x="3" y="21"/>
                </a:lnTo>
                <a:lnTo>
                  <a:pt x="2" y="26"/>
                </a:lnTo>
                <a:lnTo>
                  <a:pt x="0" y="33"/>
                </a:lnTo>
                <a:lnTo>
                  <a:pt x="0" y="39"/>
                </a:lnTo>
                <a:lnTo>
                  <a:pt x="2" y="45"/>
                </a:lnTo>
                <a:lnTo>
                  <a:pt x="5" y="52"/>
                </a:lnTo>
                <a:lnTo>
                  <a:pt x="10" y="57"/>
                </a:lnTo>
                <a:lnTo>
                  <a:pt x="14" y="60"/>
                </a:lnTo>
                <a:lnTo>
                  <a:pt x="19" y="63"/>
                </a:lnTo>
                <a:lnTo>
                  <a:pt x="26" y="65"/>
                </a:lnTo>
                <a:lnTo>
                  <a:pt x="32" y="66"/>
                </a:lnTo>
                <a:lnTo>
                  <a:pt x="39" y="66"/>
                </a:lnTo>
                <a:lnTo>
                  <a:pt x="43" y="65"/>
                </a:lnTo>
                <a:lnTo>
                  <a:pt x="50" y="62"/>
                </a:lnTo>
                <a:lnTo>
                  <a:pt x="55" y="57"/>
                </a:lnTo>
                <a:lnTo>
                  <a:pt x="59" y="52"/>
                </a:lnTo>
                <a:lnTo>
                  <a:pt x="63" y="47"/>
                </a:lnTo>
                <a:lnTo>
                  <a:pt x="64" y="41"/>
                </a:lnTo>
                <a:lnTo>
                  <a:pt x="64" y="34"/>
                </a:lnTo>
                <a:lnTo>
                  <a:pt x="64" y="28"/>
                </a:lnTo>
                <a:lnTo>
                  <a:pt x="63" y="21"/>
                </a:lnTo>
                <a:lnTo>
                  <a:pt x="59" y="17"/>
                </a:lnTo>
                <a:lnTo>
                  <a:pt x="56" y="12"/>
                </a:lnTo>
                <a:lnTo>
                  <a:pt x="51" y="7"/>
                </a:lnTo>
                <a:lnTo>
                  <a:pt x="45" y="4"/>
                </a:lnTo>
                <a:lnTo>
                  <a:pt x="40" y="2"/>
                </a:lnTo>
                <a:lnTo>
                  <a:pt x="34" y="0"/>
                </a:lnTo>
                <a:lnTo>
                  <a:pt x="27" y="2"/>
                </a:lnTo>
                <a:lnTo>
                  <a:pt x="21" y="4"/>
                </a:lnTo>
                <a:lnTo>
                  <a:pt x="14" y="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82" name="Freeform 270"/>
          <p:cNvSpPr>
            <a:spLocks/>
          </p:cNvSpPr>
          <p:nvPr userDrawn="1"/>
        </p:nvSpPr>
        <p:spPr bwMode="auto">
          <a:xfrm>
            <a:off x="84138" y="4841875"/>
            <a:ext cx="209550" cy="142875"/>
          </a:xfrm>
          <a:custGeom>
            <a:avLst/>
            <a:gdLst>
              <a:gd name="T0" fmla="*/ 2147483646 w 132"/>
              <a:gd name="T1" fmla="*/ 2147483646 h 90"/>
              <a:gd name="T2" fmla="*/ 2147483646 w 132"/>
              <a:gd name="T3" fmla="*/ 2147483646 h 90"/>
              <a:gd name="T4" fmla="*/ 0 w 132"/>
              <a:gd name="T5" fmla="*/ 2147483646 h 90"/>
              <a:gd name="T6" fmla="*/ 0 w 132"/>
              <a:gd name="T7" fmla="*/ 2147483646 h 90"/>
              <a:gd name="T8" fmla="*/ 0 w 132"/>
              <a:gd name="T9" fmla="*/ 2147483646 h 90"/>
              <a:gd name="T10" fmla="*/ 0 w 132"/>
              <a:gd name="T11" fmla="*/ 2147483646 h 90"/>
              <a:gd name="T12" fmla="*/ 0 w 132"/>
              <a:gd name="T13" fmla="*/ 2147483646 h 90"/>
              <a:gd name="T14" fmla="*/ 0 w 132"/>
              <a:gd name="T15" fmla="*/ 2147483646 h 90"/>
              <a:gd name="T16" fmla="*/ 2147483646 w 132"/>
              <a:gd name="T17" fmla="*/ 2147483646 h 90"/>
              <a:gd name="T18" fmla="*/ 2147483646 w 132"/>
              <a:gd name="T19" fmla="*/ 2147483646 h 90"/>
              <a:gd name="T20" fmla="*/ 2147483646 w 132"/>
              <a:gd name="T21" fmla="*/ 2147483646 h 90"/>
              <a:gd name="T22" fmla="*/ 2147483646 w 132"/>
              <a:gd name="T23" fmla="*/ 2147483646 h 90"/>
              <a:gd name="T24" fmla="*/ 2147483646 w 132"/>
              <a:gd name="T25" fmla="*/ 2147483646 h 90"/>
              <a:gd name="T26" fmla="*/ 2147483646 w 132"/>
              <a:gd name="T27" fmla="*/ 2147483646 h 90"/>
              <a:gd name="T28" fmla="*/ 2147483646 w 132"/>
              <a:gd name="T29" fmla="*/ 2147483646 h 90"/>
              <a:gd name="T30" fmla="*/ 2147483646 w 132"/>
              <a:gd name="T31" fmla="*/ 2147483646 h 90"/>
              <a:gd name="T32" fmla="*/ 2147483646 w 132"/>
              <a:gd name="T33" fmla="*/ 2147483646 h 90"/>
              <a:gd name="T34" fmla="*/ 2147483646 w 132"/>
              <a:gd name="T35" fmla="*/ 2147483646 h 90"/>
              <a:gd name="T36" fmla="*/ 2147483646 w 132"/>
              <a:gd name="T37" fmla="*/ 2147483646 h 90"/>
              <a:gd name="T38" fmla="*/ 2147483646 w 132"/>
              <a:gd name="T39" fmla="*/ 2147483646 h 90"/>
              <a:gd name="T40" fmla="*/ 2147483646 w 132"/>
              <a:gd name="T41" fmla="*/ 2147483646 h 90"/>
              <a:gd name="T42" fmla="*/ 2147483646 w 132"/>
              <a:gd name="T43" fmla="*/ 0 h 90"/>
              <a:gd name="T44" fmla="*/ 2147483646 w 132"/>
              <a:gd name="T45" fmla="*/ 0 h 90"/>
              <a:gd name="T46" fmla="*/ 2147483646 w 132"/>
              <a:gd name="T47" fmla="*/ 2147483646 h 90"/>
              <a:gd name="T48" fmla="*/ 2147483646 w 132"/>
              <a:gd name="T49" fmla="*/ 2147483646 h 9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32" h="90">
                <a:moveTo>
                  <a:pt x="3" y="77"/>
                </a:moveTo>
                <a:lnTo>
                  <a:pt x="3" y="77"/>
                </a:lnTo>
                <a:lnTo>
                  <a:pt x="0" y="79"/>
                </a:lnTo>
                <a:lnTo>
                  <a:pt x="0" y="82"/>
                </a:lnTo>
                <a:lnTo>
                  <a:pt x="0" y="84"/>
                </a:lnTo>
                <a:lnTo>
                  <a:pt x="0" y="87"/>
                </a:lnTo>
                <a:lnTo>
                  <a:pt x="3" y="88"/>
                </a:lnTo>
                <a:lnTo>
                  <a:pt x="5" y="90"/>
                </a:lnTo>
                <a:lnTo>
                  <a:pt x="8" y="90"/>
                </a:lnTo>
                <a:lnTo>
                  <a:pt x="10" y="88"/>
                </a:lnTo>
                <a:lnTo>
                  <a:pt x="129" y="14"/>
                </a:lnTo>
                <a:lnTo>
                  <a:pt x="130" y="11"/>
                </a:lnTo>
                <a:lnTo>
                  <a:pt x="132" y="10"/>
                </a:lnTo>
                <a:lnTo>
                  <a:pt x="132" y="6"/>
                </a:lnTo>
                <a:lnTo>
                  <a:pt x="130" y="3"/>
                </a:lnTo>
                <a:lnTo>
                  <a:pt x="129" y="2"/>
                </a:lnTo>
                <a:lnTo>
                  <a:pt x="125" y="0"/>
                </a:lnTo>
                <a:lnTo>
                  <a:pt x="124" y="0"/>
                </a:lnTo>
                <a:lnTo>
                  <a:pt x="121" y="2"/>
                </a:lnTo>
                <a:lnTo>
                  <a:pt x="3" y="7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83" name="Freeform 271"/>
          <p:cNvSpPr>
            <a:spLocks/>
          </p:cNvSpPr>
          <p:nvPr userDrawn="1"/>
        </p:nvSpPr>
        <p:spPr bwMode="auto">
          <a:xfrm>
            <a:off x="400050" y="4727575"/>
            <a:ext cx="215900" cy="77788"/>
          </a:xfrm>
          <a:custGeom>
            <a:avLst/>
            <a:gdLst>
              <a:gd name="T0" fmla="*/ 2147483646 w 136"/>
              <a:gd name="T1" fmla="*/ 2147483646 h 49"/>
              <a:gd name="T2" fmla="*/ 2147483646 w 136"/>
              <a:gd name="T3" fmla="*/ 2147483646 h 49"/>
              <a:gd name="T4" fmla="*/ 2147483646 w 136"/>
              <a:gd name="T5" fmla="*/ 2147483646 h 49"/>
              <a:gd name="T6" fmla="*/ 0 w 136"/>
              <a:gd name="T7" fmla="*/ 2147483646 h 49"/>
              <a:gd name="T8" fmla="*/ 0 w 136"/>
              <a:gd name="T9" fmla="*/ 2147483646 h 49"/>
              <a:gd name="T10" fmla="*/ 0 w 136"/>
              <a:gd name="T11" fmla="*/ 2147483646 h 49"/>
              <a:gd name="T12" fmla="*/ 2147483646 w 136"/>
              <a:gd name="T13" fmla="*/ 2147483646 h 49"/>
              <a:gd name="T14" fmla="*/ 2147483646 w 136"/>
              <a:gd name="T15" fmla="*/ 2147483646 h 49"/>
              <a:gd name="T16" fmla="*/ 2147483646 w 136"/>
              <a:gd name="T17" fmla="*/ 2147483646 h 49"/>
              <a:gd name="T18" fmla="*/ 2147483646 w 136"/>
              <a:gd name="T19" fmla="*/ 2147483646 h 49"/>
              <a:gd name="T20" fmla="*/ 2147483646 w 136"/>
              <a:gd name="T21" fmla="*/ 2147483646 h 49"/>
              <a:gd name="T22" fmla="*/ 2147483646 w 136"/>
              <a:gd name="T23" fmla="*/ 2147483646 h 49"/>
              <a:gd name="T24" fmla="*/ 2147483646 w 136"/>
              <a:gd name="T25" fmla="*/ 2147483646 h 49"/>
              <a:gd name="T26" fmla="*/ 2147483646 w 136"/>
              <a:gd name="T27" fmla="*/ 2147483646 h 49"/>
              <a:gd name="T28" fmla="*/ 2147483646 w 136"/>
              <a:gd name="T29" fmla="*/ 0 h 49"/>
              <a:gd name="T30" fmla="*/ 2147483646 w 136"/>
              <a:gd name="T31" fmla="*/ 0 h 49"/>
              <a:gd name="T32" fmla="*/ 2147483646 w 136"/>
              <a:gd name="T33" fmla="*/ 2147483646 h 4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6" h="49">
                <a:moveTo>
                  <a:pt x="4" y="41"/>
                </a:moveTo>
                <a:lnTo>
                  <a:pt x="4" y="41"/>
                </a:lnTo>
                <a:lnTo>
                  <a:pt x="2" y="43"/>
                </a:lnTo>
                <a:lnTo>
                  <a:pt x="0" y="46"/>
                </a:lnTo>
                <a:lnTo>
                  <a:pt x="4" y="49"/>
                </a:lnTo>
                <a:lnTo>
                  <a:pt x="7" y="49"/>
                </a:lnTo>
                <a:lnTo>
                  <a:pt x="132" y="8"/>
                </a:lnTo>
                <a:lnTo>
                  <a:pt x="136" y="4"/>
                </a:lnTo>
                <a:lnTo>
                  <a:pt x="136" y="1"/>
                </a:lnTo>
                <a:lnTo>
                  <a:pt x="134" y="0"/>
                </a:lnTo>
                <a:lnTo>
                  <a:pt x="129" y="0"/>
                </a:lnTo>
                <a:lnTo>
                  <a:pt x="4" y="41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84" name="Freeform 272"/>
          <p:cNvSpPr>
            <a:spLocks/>
          </p:cNvSpPr>
          <p:nvPr userDrawn="1"/>
        </p:nvSpPr>
        <p:spPr bwMode="auto">
          <a:xfrm>
            <a:off x="398463" y="4649788"/>
            <a:ext cx="188912" cy="130175"/>
          </a:xfrm>
          <a:custGeom>
            <a:avLst/>
            <a:gdLst>
              <a:gd name="T0" fmla="*/ 2147483646 w 119"/>
              <a:gd name="T1" fmla="*/ 2147483646 h 82"/>
              <a:gd name="T2" fmla="*/ 2147483646 w 119"/>
              <a:gd name="T3" fmla="*/ 2147483646 h 82"/>
              <a:gd name="T4" fmla="*/ 0 w 119"/>
              <a:gd name="T5" fmla="*/ 2147483646 h 82"/>
              <a:gd name="T6" fmla="*/ 2147483646 w 119"/>
              <a:gd name="T7" fmla="*/ 2147483646 h 82"/>
              <a:gd name="T8" fmla="*/ 2147483646 w 119"/>
              <a:gd name="T9" fmla="*/ 2147483646 h 82"/>
              <a:gd name="T10" fmla="*/ 2147483646 w 119"/>
              <a:gd name="T11" fmla="*/ 2147483646 h 82"/>
              <a:gd name="T12" fmla="*/ 2147483646 w 119"/>
              <a:gd name="T13" fmla="*/ 2147483646 h 82"/>
              <a:gd name="T14" fmla="*/ 2147483646 w 119"/>
              <a:gd name="T15" fmla="*/ 2147483646 h 82"/>
              <a:gd name="T16" fmla="*/ 2147483646 w 119"/>
              <a:gd name="T17" fmla="*/ 2147483646 h 82"/>
              <a:gd name="T18" fmla="*/ 2147483646 w 119"/>
              <a:gd name="T19" fmla="*/ 2147483646 h 82"/>
              <a:gd name="T20" fmla="*/ 2147483646 w 119"/>
              <a:gd name="T21" fmla="*/ 2147483646 h 82"/>
              <a:gd name="T22" fmla="*/ 2147483646 w 119"/>
              <a:gd name="T23" fmla="*/ 2147483646 h 82"/>
              <a:gd name="T24" fmla="*/ 2147483646 w 119"/>
              <a:gd name="T25" fmla="*/ 2147483646 h 82"/>
              <a:gd name="T26" fmla="*/ 2147483646 w 119"/>
              <a:gd name="T27" fmla="*/ 2147483646 h 82"/>
              <a:gd name="T28" fmla="*/ 2147483646 w 119"/>
              <a:gd name="T29" fmla="*/ 0 h 82"/>
              <a:gd name="T30" fmla="*/ 2147483646 w 119"/>
              <a:gd name="T31" fmla="*/ 0 h 82"/>
              <a:gd name="T32" fmla="*/ 2147483646 w 119"/>
              <a:gd name="T33" fmla="*/ 2147483646 h 8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19" h="82">
                <a:moveTo>
                  <a:pt x="1" y="74"/>
                </a:moveTo>
                <a:lnTo>
                  <a:pt x="1" y="74"/>
                </a:lnTo>
                <a:lnTo>
                  <a:pt x="0" y="78"/>
                </a:lnTo>
                <a:lnTo>
                  <a:pt x="1" y="81"/>
                </a:lnTo>
                <a:lnTo>
                  <a:pt x="3" y="82"/>
                </a:lnTo>
                <a:lnTo>
                  <a:pt x="6" y="82"/>
                </a:lnTo>
                <a:lnTo>
                  <a:pt x="117" y="8"/>
                </a:lnTo>
                <a:lnTo>
                  <a:pt x="119" y="5"/>
                </a:lnTo>
                <a:lnTo>
                  <a:pt x="119" y="2"/>
                </a:lnTo>
                <a:lnTo>
                  <a:pt x="116" y="0"/>
                </a:lnTo>
                <a:lnTo>
                  <a:pt x="112" y="0"/>
                </a:lnTo>
                <a:lnTo>
                  <a:pt x="1" y="74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85" name="Freeform 273"/>
          <p:cNvSpPr>
            <a:spLocks/>
          </p:cNvSpPr>
          <p:nvPr userDrawn="1"/>
        </p:nvSpPr>
        <p:spPr bwMode="auto">
          <a:xfrm>
            <a:off x="411163" y="4799013"/>
            <a:ext cx="223837" cy="31750"/>
          </a:xfrm>
          <a:custGeom>
            <a:avLst/>
            <a:gdLst>
              <a:gd name="T0" fmla="*/ 2147483646 w 141"/>
              <a:gd name="T1" fmla="*/ 2147483646 h 20"/>
              <a:gd name="T2" fmla="*/ 2147483646 w 141"/>
              <a:gd name="T3" fmla="*/ 2147483646 h 20"/>
              <a:gd name="T4" fmla="*/ 0 w 141"/>
              <a:gd name="T5" fmla="*/ 2147483646 h 20"/>
              <a:gd name="T6" fmla="*/ 0 w 141"/>
              <a:gd name="T7" fmla="*/ 2147483646 h 20"/>
              <a:gd name="T8" fmla="*/ 0 w 141"/>
              <a:gd name="T9" fmla="*/ 2147483646 h 20"/>
              <a:gd name="T10" fmla="*/ 0 w 141"/>
              <a:gd name="T11" fmla="*/ 2147483646 h 20"/>
              <a:gd name="T12" fmla="*/ 2147483646 w 141"/>
              <a:gd name="T13" fmla="*/ 2147483646 h 20"/>
              <a:gd name="T14" fmla="*/ 2147483646 w 141"/>
              <a:gd name="T15" fmla="*/ 2147483646 h 20"/>
              <a:gd name="T16" fmla="*/ 2147483646 w 141"/>
              <a:gd name="T17" fmla="*/ 2147483646 h 20"/>
              <a:gd name="T18" fmla="*/ 2147483646 w 141"/>
              <a:gd name="T19" fmla="*/ 2147483646 h 20"/>
              <a:gd name="T20" fmla="*/ 2147483646 w 141"/>
              <a:gd name="T21" fmla="*/ 2147483646 h 20"/>
              <a:gd name="T22" fmla="*/ 2147483646 w 141"/>
              <a:gd name="T23" fmla="*/ 2147483646 h 20"/>
              <a:gd name="T24" fmla="*/ 2147483646 w 141"/>
              <a:gd name="T25" fmla="*/ 2147483646 h 20"/>
              <a:gd name="T26" fmla="*/ 2147483646 w 141"/>
              <a:gd name="T27" fmla="*/ 2147483646 h 20"/>
              <a:gd name="T28" fmla="*/ 2147483646 w 141"/>
              <a:gd name="T29" fmla="*/ 2147483646 h 20"/>
              <a:gd name="T30" fmla="*/ 2147483646 w 141"/>
              <a:gd name="T31" fmla="*/ 0 h 20"/>
              <a:gd name="T32" fmla="*/ 2147483646 w 141"/>
              <a:gd name="T33" fmla="*/ 2147483646 h 2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1" h="20">
                <a:moveTo>
                  <a:pt x="3" y="11"/>
                </a:moveTo>
                <a:lnTo>
                  <a:pt x="3" y="11"/>
                </a:lnTo>
                <a:lnTo>
                  <a:pt x="0" y="12"/>
                </a:lnTo>
                <a:lnTo>
                  <a:pt x="0" y="16"/>
                </a:lnTo>
                <a:lnTo>
                  <a:pt x="2" y="19"/>
                </a:lnTo>
                <a:lnTo>
                  <a:pt x="5" y="20"/>
                </a:lnTo>
                <a:lnTo>
                  <a:pt x="137" y="9"/>
                </a:lnTo>
                <a:lnTo>
                  <a:pt x="140" y="8"/>
                </a:lnTo>
                <a:lnTo>
                  <a:pt x="141" y="4"/>
                </a:lnTo>
                <a:lnTo>
                  <a:pt x="140" y="1"/>
                </a:lnTo>
                <a:lnTo>
                  <a:pt x="137" y="0"/>
                </a:lnTo>
                <a:lnTo>
                  <a:pt x="3" y="11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86" name="Freeform 274"/>
          <p:cNvSpPr>
            <a:spLocks/>
          </p:cNvSpPr>
          <p:nvPr userDrawn="1"/>
        </p:nvSpPr>
        <p:spPr bwMode="auto">
          <a:xfrm>
            <a:off x="377825" y="4594225"/>
            <a:ext cx="160338" cy="165100"/>
          </a:xfrm>
          <a:custGeom>
            <a:avLst/>
            <a:gdLst>
              <a:gd name="T0" fmla="*/ 2147483646 w 101"/>
              <a:gd name="T1" fmla="*/ 2147483646 h 104"/>
              <a:gd name="T2" fmla="*/ 2147483646 w 101"/>
              <a:gd name="T3" fmla="*/ 2147483646 h 104"/>
              <a:gd name="T4" fmla="*/ 0 w 101"/>
              <a:gd name="T5" fmla="*/ 2147483646 h 104"/>
              <a:gd name="T6" fmla="*/ 2147483646 w 101"/>
              <a:gd name="T7" fmla="*/ 2147483646 h 104"/>
              <a:gd name="T8" fmla="*/ 2147483646 w 101"/>
              <a:gd name="T9" fmla="*/ 2147483646 h 104"/>
              <a:gd name="T10" fmla="*/ 2147483646 w 101"/>
              <a:gd name="T11" fmla="*/ 2147483646 h 104"/>
              <a:gd name="T12" fmla="*/ 2147483646 w 101"/>
              <a:gd name="T13" fmla="*/ 2147483646 h 104"/>
              <a:gd name="T14" fmla="*/ 2147483646 w 101"/>
              <a:gd name="T15" fmla="*/ 2147483646 h 104"/>
              <a:gd name="T16" fmla="*/ 2147483646 w 101"/>
              <a:gd name="T17" fmla="*/ 2147483646 h 104"/>
              <a:gd name="T18" fmla="*/ 2147483646 w 101"/>
              <a:gd name="T19" fmla="*/ 2147483646 h 104"/>
              <a:gd name="T20" fmla="*/ 2147483646 w 101"/>
              <a:gd name="T21" fmla="*/ 2147483646 h 104"/>
              <a:gd name="T22" fmla="*/ 2147483646 w 101"/>
              <a:gd name="T23" fmla="*/ 2147483646 h 104"/>
              <a:gd name="T24" fmla="*/ 2147483646 w 101"/>
              <a:gd name="T25" fmla="*/ 2147483646 h 104"/>
              <a:gd name="T26" fmla="*/ 2147483646 w 101"/>
              <a:gd name="T27" fmla="*/ 2147483646 h 104"/>
              <a:gd name="T28" fmla="*/ 2147483646 w 101"/>
              <a:gd name="T29" fmla="*/ 0 h 104"/>
              <a:gd name="T30" fmla="*/ 2147483646 w 101"/>
              <a:gd name="T31" fmla="*/ 2147483646 h 104"/>
              <a:gd name="T32" fmla="*/ 2147483646 w 101"/>
              <a:gd name="T33" fmla="*/ 2147483646 h 10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1" h="104">
                <a:moveTo>
                  <a:pt x="2" y="96"/>
                </a:moveTo>
                <a:lnTo>
                  <a:pt x="2" y="96"/>
                </a:lnTo>
                <a:lnTo>
                  <a:pt x="0" y="100"/>
                </a:lnTo>
                <a:lnTo>
                  <a:pt x="2" y="103"/>
                </a:lnTo>
                <a:lnTo>
                  <a:pt x="5" y="104"/>
                </a:lnTo>
                <a:lnTo>
                  <a:pt x="8" y="103"/>
                </a:lnTo>
                <a:lnTo>
                  <a:pt x="100" y="8"/>
                </a:lnTo>
                <a:lnTo>
                  <a:pt x="101" y="5"/>
                </a:lnTo>
                <a:lnTo>
                  <a:pt x="100" y="2"/>
                </a:lnTo>
                <a:lnTo>
                  <a:pt x="96" y="0"/>
                </a:lnTo>
                <a:lnTo>
                  <a:pt x="93" y="2"/>
                </a:lnTo>
                <a:lnTo>
                  <a:pt x="2" y="96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87" name="Freeform 275"/>
          <p:cNvSpPr>
            <a:spLocks/>
          </p:cNvSpPr>
          <p:nvPr userDrawn="1"/>
        </p:nvSpPr>
        <p:spPr bwMode="auto">
          <a:xfrm>
            <a:off x="398463" y="4849813"/>
            <a:ext cx="223837" cy="26987"/>
          </a:xfrm>
          <a:custGeom>
            <a:avLst/>
            <a:gdLst>
              <a:gd name="T0" fmla="*/ 2147483646 w 141"/>
              <a:gd name="T1" fmla="*/ 0 h 17"/>
              <a:gd name="T2" fmla="*/ 2147483646 w 141"/>
              <a:gd name="T3" fmla="*/ 0 h 17"/>
              <a:gd name="T4" fmla="*/ 2147483646 w 141"/>
              <a:gd name="T5" fmla="*/ 2147483646 h 17"/>
              <a:gd name="T6" fmla="*/ 0 w 141"/>
              <a:gd name="T7" fmla="*/ 2147483646 h 17"/>
              <a:gd name="T8" fmla="*/ 0 w 141"/>
              <a:gd name="T9" fmla="*/ 2147483646 h 17"/>
              <a:gd name="T10" fmla="*/ 0 w 141"/>
              <a:gd name="T11" fmla="*/ 2147483646 h 17"/>
              <a:gd name="T12" fmla="*/ 0 w 141"/>
              <a:gd name="T13" fmla="*/ 2147483646 h 17"/>
              <a:gd name="T14" fmla="*/ 2147483646 w 141"/>
              <a:gd name="T15" fmla="*/ 2147483646 h 17"/>
              <a:gd name="T16" fmla="*/ 2147483646 w 141"/>
              <a:gd name="T17" fmla="*/ 2147483646 h 17"/>
              <a:gd name="T18" fmla="*/ 2147483646 w 141"/>
              <a:gd name="T19" fmla="*/ 2147483646 h 17"/>
              <a:gd name="T20" fmla="*/ 2147483646 w 141"/>
              <a:gd name="T21" fmla="*/ 2147483646 h 17"/>
              <a:gd name="T22" fmla="*/ 2147483646 w 141"/>
              <a:gd name="T23" fmla="*/ 2147483646 h 17"/>
              <a:gd name="T24" fmla="*/ 2147483646 w 141"/>
              <a:gd name="T25" fmla="*/ 2147483646 h 17"/>
              <a:gd name="T26" fmla="*/ 2147483646 w 141"/>
              <a:gd name="T27" fmla="*/ 2147483646 h 17"/>
              <a:gd name="T28" fmla="*/ 2147483646 w 141"/>
              <a:gd name="T29" fmla="*/ 2147483646 h 17"/>
              <a:gd name="T30" fmla="*/ 2147483646 w 141"/>
              <a:gd name="T31" fmla="*/ 2147483646 h 17"/>
              <a:gd name="T32" fmla="*/ 2147483646 w 141"/>
              <a:gd name="T33" fmla="*/ 0 h 1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1" h="17">
                <a:moveTo>
                  <a:pt x="5" y="0"/>
                </a:moveTo>
                <a:lnTo>
                  <a:pt x="5" y="0"/>
                </a:lnTo>
                <a:lnTo>
                  <a:pt x="1" y="1"/>
                </a:lnTo>
                <a:lnTo>
                  <a:pt x="0" y="5"/>
                </a:lnTo>
                <a:lnTo>
                  <a:pt x="0" y="8"/>
                </a:lnTo>
                <a:lnTo>
                  <a:pt x="3" y="9"/>
                </a:lnTo>
                <a:lnTo>
                  <a:pt x="137" y="17"/>
                </a:lnTo>
                <a:lnTo>
                  <a:pt x="140" y="16"/>
                </a:lnTo>
                <a:lnTo>
                  <a:pt x="141" y="13"/>
                </a:lnTo>
                <a:lnTo>
                  <a:pt x="140" y="9"/>
                </a:lnTo>
                <a:lnTo>
                  <a:pt x="137" y="8"/>
                </a:lnTo>
                <a:lnTo>
                  <a:pt x="5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88" name="Freeform 276"/>
          <p:cNvSpPr>
            <a:spLocks/>
          </p:cNvSpPr>
          <p:nvPr userDrawn="1"/>
        </p:nvSpPr>
        <p:spPr bwMode="auto">
          <a:xfrm>
            <a:off x="377825" y="4870450"/>
            <a:ext cx="217488" cy="71438"/>
          </a:xfrm>
          <a:custGeom>
            <a:avLst/>
            <a:gdLst>
              <a:gd name="T0" fmla="*/ 2147483646 w 137"/>
              <a:gd name="T1" fmla="*/ 0 h 45"/>
              <a:gd name="T2" fmla="*/ 2147483646 w 137"/>
              <a:gd name="T3" fmla="*/ 0 h 45"/>
              <a:gd name="T4" fmla="*/ 2147483646 w 137"/>
              <a:gd name="T5" fmla="*/ 2147483646 h 45"/>
              <a:gd name="T6" fmla="*/ 0 w 137"/>
              <a:gd name="T7" fmla="*/ 2147483646 h 45"/>
              <a:gd name="T8" fmla="*/ 0 w 137"/>
              <a:gd name="T9" fmla="*/ 2147483646 h 45"/>
              <a:gd name="T10" fmla="*/ 0 w 137"/>
              <a:gd name="T11" fmla="*/ 2147483646 h 45"/>
              <a:gd name="T12" fmla="*/ 0 w 137"/>
              <a:gd name="T13" fmla="*/ 2147483646 h 45"/>
              <a:gd name="T14" fmla="*/ 2147483646 w 137"/>
              <a:gd name="T15" fmla="*/ 2147483646 h 45"/>
              <a:gd name="T16" fmla="*/ 2147483646 w 137"/>
              <a:gd name="T17" fmla="*/ 2147483646 h 45"/>
              <a:gd name="T18" fmla="*/ 2147483646 w 137"/>
              <a:gd name="T19" fmla="*/ 2147483646 h 45"/>
              <a:gd name="T20" fmla="*/ 2147483646 w 137"/>
              <a:gd name="T21" fmla="*/ 2147483646 h 45"/>
              <a:gd name="T22" fmla="*/ 2147483646 w 137"/>
              <a:gd name="T23" fmla="*/ 2147483646 h 45"/>
              <a:gd name="T24" fmla="*/ 2147483646 w 137"/>
              <a:gd name="T25" fmla="*/ 2147483646 h 45"/>
              <a:gd name="T26" fmla="*/ 2147483646 w 137"/>
              <a:gd name="T27" fmla="*/ 2147483646 h 45"/>
              <a:gd name="T28" fmla="*/ 2147483646 w 137"/>
              <a:gd name="T29" fmla="*/ 2147483646 h 45"/>
              <a:gd name="T30" fmla="*/ 2147483646 w 137"/>
              <a:gd name="T31" fmla="*/ 2147483646 h 45"/>
              <a:gd name="T32" fmla="*/ 2147483646 w 137"/>
              <a:gd name="T33" fmla="*/ 0 h 4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7" h="45">
                <a:moveTo>
                  <a:pt x="5" y="0"/>
                </a:moveTo>
                <a:lnTo>
                  <a:pt x="5" y="0"/>
                </a:lnTo>
                <a:lnTo>
                  <a:pt x="2" y="1"/>
                </a:lnTo>
                <a:lnTo>
                  <a:pt x="0" y="3"/>
                </a:lnTo>
                <a:lnTo>
                  <a:pt x="0" y="8"/>
                </a:lnTo>
                <a:lnTo>
                  <a:pt x="3" y="9"/>
                </a:lnTo>
                <a:lnTo>
                  <a:pt x="132" y="45"/>
                </a:lnTo>
                <a:lnTo>
                  <a:pt x="135" y="43"/>
                </a:lnTo>
                <a:lnTo>
                  <a:pt x="137" y="41"/>
                </a:lnTo>
                <a:lnTo>
                  <a:pt x="137" y="38"/>
                </a:lnTo>
                <a:lnTo>
                  <a:pt x="133" y="35"/>
                </a:lnTo>
                <a:lnTo>
                  <a:pt x="5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89" name="Freeform 277"/>
          <p:cNvSpPr>
            <a:spLocks/>
          </p:cNvSpPr>
          <p:nvPr userDrawn="1"/>
        </p:nvSpPr>
        <p:spPr bwMode="auto">
          <a:xfrm>
            <a:off x="352425" y="4887913"/>
            <a:ext cx="193675" cy="119062"/>
          </a:xfrm>
          <a:custGeom>
            <a:avLst/>
            <a:gdLst>
              <a:gd name="T0" fmla="*/ 2147483646 w 122"/>
              <a:gd name="T1" fmla="*/ 0 h 75"/>
              <a:gd name="T2" fmla="*/ 2147483646 w 122"/>
              <a:gd name="T3" fmla="*/ 0 h 75"/>
              <a:gd name="T4" fmla="*/ 2147483646 w 122"/>
              <a:gd name="T5" fmla="*/ 0 h 75"/>
              <a:gd name="T6" fmla="*/ 2147483646 w 122"/>
              <a:gd name="T7" fmla="*/ 2147483646 h 75"/>
              <a:gd name="T8" fmla="*/ 2147483646 w 122"/>
              <a:gd name="T9" fmla="*/ 2147483646 h 75"/>
              <a:gd name="T10" fmla="*/ 2147483646 w 122"/>
              <a:gd name="T11" fmla="*/ 2147483646 h 75"/>
              <a:gd name="T12" fmla="*/ 0 w 122"/>
              <a:gd name="T13" fmla="*/ 2147483646 h 75"/>
              <a:gd name="T14" fmla="*/ 2147483646 w 122"/>
              <a:gd name="T15" fmla="*/ 2147483646 h 75"/>
              <a:gd name="T16" fmla="*/ 2147483646 w 122"/>
              <a:gd name="T17" fmla="*/ 2147483646 h 75"/>
              <a:gd name="T18" fmla="*/ 2147483646 w 122"/>
              <a:gd name="T19" fmla="*/ 2147483646 h 75"/>
              <a:gd name="T20" fmla="*/ 2147483646 w 122"/>
              <a:gd name="T21" fmla="*/ 2147483646 h 75"/>
              <a:gd name="T22" fmla="*/ 2147483646 w 122"/>
              <a:gd name="T23" fmla="*/ 2147483646 h 75"/>
              <a:gd name="T24" fmla="*/ 2147483646 w 122"/>
              <a:gd name="T25" fmla="*/ 2147483646 h 75"/>
              <a:gd name="T26" fmla="*/ 2147483646 w 122"/>
              <a:gd name="T27" fmla="*/ 2147483646 h 75"/>
              <a:gd name="T28" fmla="*/ 2147483646 w 122"/>
              <a:gd name="T29" fmla="*/ 2147483646 h 75"/>
              <a:gd name="T30" fmla="*/ 2147483646 w 122"/>
              <a:gd name="T31" fmla="*/ 2147483646 h 75"/>
              <a:gd name="T32" fmla="*/ 2147483646 w 122"/>
              <a:gd name="T33" fmla="*/ 0 h 7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2" h="75">
                <a:moveTo>
                  <a:pt x="8" y="0"/>
                </a:moveTo>
                <a:lnTo>
                  <a:pt x="8" y="0"/>
                </a:lnTo>
                <a:lnTo>
                  <a:pt x="3" y="0"/>
                </a:lnTo>
                <a:lnTo>
                  <a:pt x="2" y="1"/>
                </a:lnTo>
                <a:lnTo>
                  <a:pt x="0" y="5"/>
                </a:lnTo>
                <a:lnTo>
                  <a:pt x="3" y="8"/>
                </a:lnTo>
                <a:lnTo>
                  <a:pt x="116" y="75"/>
                </a:lnTo>
                <a:lnTo>
                  <a:pt x="119" y="75"/>
                </a:lnTo>
                <a:lnTo>
                  <a:pt x="122" y="74"/>
                </a:lnTo>
                <a:lnTo>
                  <a:pt x="122" y="69"/>
                </a:lnTo>
                <a:lnTo>
                  <a:pt x="121" y="67"/>
                </a:lnTo>
                <a:lnTo>
                  <a:pt x="8" y="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90" name="Freeform 278"/>
          <p:cNvSpPr>
            <a:spLocks/>
          </p:cNvSpPr>
          <p:nvPr userDrawn="1"/>
        </p:nvSpPr>
        <p:spPr bwMode="auto">
          <a:xfrm>
            <a:off x="352425" y="4548188"/>
            <a:ext cx="112713" cy="198437"/>
          </a:xfrm>
          <a:custGeom>
            <a:avLst/>
            <a:gdLst>
              <a:gd name="T0" fmla="*/ 0 w 71"/>
              <a:gd name="T1" fmla="*/ 2147483646 h 125"/>
              <a:gd name="T2" fmla="*/ 0 w 71"/>
              <a:gd name="T3" fmla="*/ 2147483646 h 125"/>
              <a:gd name="T4" fmla="*/ 0 w 71"/>
              <a:gd name="T5" fmla="*/ 2147483646 h 125"/>
              <a:gd name="T6" fmla="*/ 2147483646 w 71"/>
              <a:gd name="T7" fmla="*/ 2147483646 h 125"/>
              <a:gd name="T8" fmla="*/ 2147483646 w 71"/>
              <a:gd name="T9" fmla="*/ 2147483646 h 125"/>
              <a:gd name="T10" fmla="*/ 2147483646 w 71"/>
              <a:gd name="T11" fmla="*/ 2147483646 h 125"/>
              <a:gd name="T12" fmla="*/ 2147483646 w 71"/>
              <a:gd name="T13" fmla="*/ 2147483646 h 125"/>
              <a:gd name="T14" fmla="*/ 2147483646 w 71"/>
              <a:gd name="T15" fmla="*/ 2147483646 h 125"/>
              <a:gd name="T16" fmla="*/ 2147483646 w 71"/>
              <a:gd name="T17" fmla="*/ 2147483646 h 125"/>
              <a:gd name="T18" fmla="*/ 2147483646 w 71"/>
              <a:gd name="T19" fmla="*/ 2147483646 h 125"/>
              <a:gd name="T20" fmla="*/ 2147483646 w 71"/>
              <a:gd name="T21" fmla="*/ 2147483646 h 125"/>
              <a:gd name="T22" fmla="*/ 2147483646 w 71"/>
              <a:gd name="T23" fmla="*/ 0 h 125"/>
              <a:gd name="T24" fmla="*/ 2147483646 w 71"/>
              <a:gd name="T25" fmla="*/ 0 h 125"/>
              <a:gd name="T26" fmla="*/ 2147483646 w 71"/>
              <a:gd name="T27" fmla="*/ 0 h 125"/>
              <a:gd name="T28" fmla="*/ 2147483646 w 71"/>
              <a:gd name="T29" fmla="*/ 0 h 125"/>
              <a:gd name="T30" fmla="*/ 2147483646 w 71"/>
              <a:gd name="T31" fmla="*/ 2147483646 h 125"/>
              <a:gd name="T32" fmla="*/ 0 w 71"/>
              <a:gd name="T33" fmla="*/ 2147483646 h 12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71" h="125">
                <a:moveTo>
                  <a:pt x="0" y="119"/>
                </a:moveTo>
                <a:lnTo>
                  <a:pt x="0" y="119"/>
                </a:lnTo>
                <a:lnTo>
                  <a:pt x="0" y="122"/>
                </a:lnTo>
                <a:lnTo>
                  <a:pt x="2" y="125"/>
                </a:lnTo>
                <a:lnTo>
                  <a:pt x="5" y="125"/>
                </a:lnTo>
                <a:lnTo>
                  <a:pt x="8" y="124"/>
                </a:lnTo>
                <a:lnTo>
                  <a:pt x="71" y="6"/>
                </a:lnTo>
                <a:lnTo>
                  <a:pt x="71" y="3"/>
                </a:lnTo>
                <a:lnTo>
                  <a:pt x="69" y="0"/>
                </a:lnTo>
                <a:lnTo>
                  <a:pt x="66" y="0"/>
                </a:lnTo>
                <a:lnTo>
                  <a:pt x="63" y="2"/>
                </a:lnTo>
                <a:lnTo>
                  <a:pt x="0" y="119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91" name="Freeform 279"/>
          <p:cNvSpPr>
            <a:spLocks/>
          </p:cNvSpPr>
          <p:nvPr userDrawn="1"/>
        </p:nvSpPr>
        <p:spPr bwMode="auto">
          <a:xfrm>
            <a:off x="315913" y="4525963"/>
            <a:ext cx="79375" cy="214312"/>
          </a:xfrm>
          <a:custGeom>
            <a:avLst/>
            <a:gdLst>
              <a:gd name="T0" fmla="*/ 0 w 50"/>
              <a:gd name="T1" fmla="*/ 2147483646 h 135"/>
              <a:gd name="T2" fmla="*/ 0 w 50"/>
              <a:gd name="T3" fmla="*/ 2147483646 h 135"/>
              <a:gd name="T4" fmla="*/ 0 w 50"/>
              <a:gd name="T5" fmla="*/ 2147483646 h 135"/>
              <a:gd name="T6" fmla="*/ 2147483646 w 50"/>
              <a:gd name="T7" fmla="*/ 2147483646 h 135"/>
              <a:gd name="T8" fmla="*/ 2147483646 w 50"/>
              <a:gd name="T9" fmla="*/ 2147483646 h 135"/>
              <a:gd name="T10" fmla="*/ 2147483646 w 50"/>
              <a:gd name="T11" fmla="*/ 2147483646 h 135"/>
              <a:gd name="T12" fmla="*/ 2147483646 w 50"/>
              <a:gd name="T13" fmla="*/ 2147483646 h 135"/>
              <a:gd name="T14" fmla="*/ 2147483646 w 50"/>
              <a:gd name="T15" fmla="*/ 2147483646 h 135"/>
              <a:gd name="T16" fmla="*/ 2147483646 w 50"/>
              <a:gd name="T17" fmla="*/ 2147483646 h 135"/>
              <a:gd name="T18" fmla="*/ 2147483646 w 50"/>
              <a:gd name="T19" fmla="*/ 2147483646 h 135"/>
              <a:gd name="T20" fmla="*/ 2147483646 w 50"/>
              <a:gd name="T21" fmla="*/ 2147483646 h 135"/>
              <a:gd name="T22" fmla="*/ 2147483646 w 50"/>
              <a:gd name="T23" fmla="*/ 0 h 135"/>
              <a:gd name="T24" fmla="*/ 2147483646 w 50"/>
              <a:gd name="T25" fmla="*/ 0 h 135"/>
              <a:gd name="T26" fmla="*/ 2147483646 w 50"/>
              <a:gd name="T27" fmla="*/ 0 h 135"/>
              <a:gd name="T28" fmla="*/ 2147483646 w 50"/>
              <a:gd name="T29" fmla="*/ 2147483646 h 135"/>
              <a:gd name="T30" fmla="*/ 2147483646 w 50"/>
              <a:gd name="T31" fmla="*/ 2147483646 h 135"/>
              <a:gd name="T32" fmla="*/ 0 w 50"/>
              <a:gd name="T33" fmla="*/ 2147483646 h 13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0" h="135">
                <a:moveTo>
                  <a:pt x="0" y="130"/>
                </a:moveTo>
                <a:lnTo>
                  <a:pt x="0" y="130"/>
                </a:lnTo>
                <a:lnTo>
                  <a:pt x="0" y="133"/>
                </a:lnTo>
                <a:lnTo>
                  <a:pt x="4" y="135"/>
                </a:lnTo>
                <a:lnTo>
                  <a:pt x="7" y="135"/>
                </a:lnTo>
                <a:lnTo>
                  <a:pt x="8" y="133"/>
                </a:lnTo>
                <a:lnTo>
                  <a:pt x="50" y="6"/>
                </a:lnTo>
                <a:lnTo>
                  <a:pt x="50" y="3"/>
                </a:lnTo>
                <a:lnTo>
                  <a:pt x="47" y="0"/>
                </a:lnTo>
                <a:lnTo>
                  <a:pt x="44" y="1"/>
                </a:lnTo>
                <a:lnTo>
                  <a:pt x="42" y="3"/>
                </a:lnTo>
                <a:lnTo>
                  <a:pt x="0" y="130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92" name="Freeform 280"/>
          <p:cNvSpPr>
            <a:spLocks/>
          </p:cNvSpPr>
          <p:nvPr userDrawn="1"/>
        </p:nvSpPr>
        <p:spPr bwMode="auto">
          <a:xfrm>
            <a:off x="288925" y="4527550"/>
            <a:ext cx="30163" cy="225425"/>
          </a:xfrm>
          <a:custGeom>
            <a:avLst/>
            <a:gdLst>
              <a:gd name="T0" fmla="*/ 0 w 19"/>
              <a:gd name="T1" fmla="*/ 2147483646 h 142"/>
              <a:gd name="T2" fmla="*/ 0 w 19"/>
              <a:gd name="T3" fmla="*/ 2147483646 h 142"/>
              <a:gd name="T4" fmla="*/ 2147483646 w 19"/>
              <a:gd name="T5" fmla="*/ 2147483646 h 142"/>
              <a:gd name="T6" fmla="*/ 2147483646 w 19"/>
              <a:gd name="T7" fmla="*/ 2147483646 h 142"/>
              <a:gd name="T8" fmla="*/ 2147483646 w 19"/>
              <a:gd name="T9" fmla="*/ 2147483646 h 142"/>
              <a:gd name="T10" fmla="*/ 2147483646 w 19"/>
              <a:gd name="T11" fmla="*/ 2147483646 h 142"/>
              <a:gd name="T12" fmla="*/ 2147483646 w 19"/>
              <a:gd name="T13" fmla="*/ 2147483646 h 142"/>
              <a:gd name="T14" fmla="*/ 2147483646 w 19"/>
              <a:gd name="T15" fmla="*/ 2147483646 h 142"/>
              <a:gd name="T16" fmla="*/ 2147483646 w 19"/>
              <a:gd name="T17" fmla="*/ 2147483646 h 142"/>
              <a:gd name="T18" fmla="*/ 2147483646 w 19"/>
              <a:gd name="T19" fmla="*/ 2147483646 h 142"/>
              <a:gd name="T20" fmla="*/ 2147483646 w 19"/>
              <a:gd name="T21" fmla="*/ 2147483646 h 142"/>
              <a:gd name="T22" fmla="*/ 2147483646 w 19"/>
              <a:gd name="T23" fmla="*/ 0 h 142"/>
              <a:gd name="T24" fmla="*/ 2147483646 w 19"/>
              <a:gd name="T25" fmla="*/ 0 h 142"/>
              <a:gd name="T26" fmla="*/ 2147483646 w 19"/>
              <a:gd name="T27" fmla="*/ 0 h 142"/>
              <a:gd name="T28" fmla="*/ 2147483646 w 19"/>
              <a:gd name="T29" fmla="*/ 2147483646 h 142"/>
              <a:gd name="T30" fmla="*/ 2147483646 w 19"/>
              <a:gd name="T31" fmla="*/ 2147483646 h 142"/>
              <a:gd name="T32" fmla="*/ 0 w 19"/>
              <a:gd name="T33" fmla="*/ 2147483646 h 14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" h="142">
                <a:moveTo>
                  <a:pt x="0" y="137"/>
                </a:moveTo>
                <a:lnTo>
                  <a:pt x="0" y="137"/>
                </a:lnTo>
                <a:lnTo>
                  <a:pt x="1" y="140"/>
                </a:lnTo>
                <a:lnTo>
                  <a:pt x="5" y="142"/>
                </a:lnTo>
                <a:lnTo>
                  <a:pt x="8" y="142"/>
                </a:lnTo>
                <a:lnTo>
                  <a:pt x="9" y="138"/>
                </a:lnTo>
                <a:lnTo>
                  <a:pt x="19" y="5"/>
                </a:lnTo>
                <a:lnTo>
                  <a:pt x="19" y="2"/>
                </a:lnTo>
                <a:lnTo>
                  <a:pt x="16" y="0"/>
                </a:lnTo>
                <a:lnTo>
                  <a:pt x="13" y="2"/>
                </a:lnTo>
                <a:lnTo>
                  <a:pt x="11" y="5"/>
                </a:lnTo>
                <a:lnTo>
                  <a:pt x="0" y="13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93" name="Freeform 281"/>
          <p:cNvSpPr>
            <a:spLocks/>
          </p:cNvSpPr>
          <p:nvPr userDrawn="1"/>
        </p:nvSpPr>
        <p:spPr bwMode="auto">
          <a:xfrm>
            <a:off x="239713" y="4545013"/>
            <a:ext cx="42862" cy="225425"/>
          </a:xfrm>
          <a:custGeom>
            <a:avLst/>
            <a:gdLst>
              <a:gd name="T0" fmla="*/ 2147483646 w 27"/>
              <a:gd name="T1" fmla="*/ 2147483646 h 142"/>
              <a:gd name="T2" fmla="*/ 2147483646 w 27"/>
              <a:gd name="T3" fmla="*/ 2147483646 h 142"/>
              <a:gd name="T4" fmla="*/ 2147483646 w 27"/>
              <a:gd name="T5" fmla="*/ 2147483646 h 142"/>
              <a:gd name="T6" fmla="*/ 2147483646 w 27"/>
              <a:gd name="T7" fmla="*/ 2147483646 h 142"/>
              <a:gd name="T8" fmla="*/ 2147483646 w 27"/>
              <a:gd name="T9" fmla="*/ 2147483646 h 142"/>
              <a:gd name="T10" fmla="*/ 2147483646 w 27"/>
              <a:gd name="T11" fmla="*/ 2147483646 h 142"/>
              <a:gd name="T12" fmla="*/ 2147483646 w 27"/>
              <a:gd name="T13" fmla="*/ 2147483646 h 142"/>
              <a:gd name="T14" fmla="*/ 2147483646 w 27"/>
              <a:gd name="T15" fmla="*/ 2147483646 h 142"/>
              <a:gd name="T16" fmla="*/ 2147483646 w 27"/>
              <a:gd name="T17" fmla="*/ 2147483646 h 142"/>
              <a:gd name="T18" fmla="*/ 2147483646 w 27"/>
              <a:gd name="T19" fmla="*/ 2147483646 h 142"/>
              <a:gd name="T20" fmla="*/ 2147483646 w 27"/>
              <a:gd name="T21" fmla="*/ 2147483646 h 142"/>
              <a:gd name="T22" fmla="*/ 2147483646 w 27"/>
              <a:gd name="T23" fmla="*/ 0 h 142"/>
              <a:gd name="T24" fmla="*/ 2147483646 w 27"/>
              <a:gd name="T25" fmla="*/ 0 h 142"/>
              <a:gd name="T26" fmla="*/ 2147483646 w 27"/>
              <a:gd name="T27" fmla="*/ 0 h 142"/>
              <a:gd name="T28" fmla="*/ 2147483646 w 27"/>
              <a:gd name="T29" fmla="*/ 2147483646 h 142"/>
              <a:gd name="T30" fmla="*/ 0 w 27"/>
              <a:gd name="T31" fmla="*/ 2147483646 h 142"/>
              <a:gd name="T32" fmla="*/ 2147483646 w 27"/>
              <a:gd name="T33" fmla="*/ 2147483646 h 14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7" h="142">
                <a:moveTo>
                  <a:pt x="19" y="137"/>
                </a:moveTo>
                <a:lnTo>
                  <a:pt x="19" y="137"/>
                </a:lnTo>
                <a:lnTo>
                  <a:pt x="21" y="140"/>
                </a:lnTo>
                <a:lnTo>
                  <a:pt x="24" y="142"/>
                </a:lnTo>
                <a:lnTo>
                  <a:pt x="27" y="140"/>
                </a:lnTo>
                <a:lnTo>
                  <a:pt x="27" y="137"/>
                </a:lnTo>
                <a:lnTo>
                  <a:pt x="10" y="5"/>
                </a:lnTo>
                <a:lnTo>
                  <a:pt x="8" y="2"/>
                </a:lnTo>
                <a:lnTo>
                  <a:pt x="5" y="0"/>
                </a:lnTo>
                <a:lnTo>
                  <a:pt x="2" y="2"/>
                </a:lnTo>
                <a:lnTo>
                  <a:pt x="0" y="7"/>
                </a:lnTo>
                <a:lnTo>
                  <a:pt x="19" y="137"/>
                </a:lnTo>
                <a:close/>
              </a:path>
            </a:pathLst>
          </a:custGeom>
          <a:solidFill>
            <a:srgbClr val="91CF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94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295" name="Rectangle 3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 userDrawn="1"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 userDrawn="1"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 userDrawn="1"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C6C27037-6C93-43DC-947E-E083CEF181E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299" name="AutoShape 8"/>
          <p:cNvSpPr>
            <a:spLocks noChangeAspect="1" noChangeArrowheads="1"/>
          </p:cNvSpPr>
          <p:nvPr userDrawn="1"/>
        </p:nvSpPr>
        <p:spPr bwMode="auto">
          <a:xfrm>
            <a:off x="0" y="3690938"/>
            <a:ext cx="9144000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7F3EE2E-1834-40EB-A720-A09B4CE6CD4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2019/6/4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14260DC-B8EA-431C-9B5A-B381DA6D5131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6536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26" Type="http://schemas.microsoft.com/office/2007/relationships/hdphoto" Target="../media/hdphoto3.wdp"/><Relationship Id="rId3" Type="http://schemas.microsoft.com/office/2007/relationships/hdphoto" Target="../media/hdphoto1.wdp"/><Relationship Id="rId21" Type="http://schemas.openxmlformats.org/officeDocument/2006/relationships/image" Target="../media/image23.png"/><Relationship Id="rId7" Type="http://schemas.openxmlformats.org/officeDocument/2006/relationships/image" Target="../media/image3.png"/><Relationship Id="rId12" Type="http://schemas.openxmlformats.org/officeDocument/2006/relationships/image" Target="../media/image15.png"/><Relationship Id="rId17" Type="http://schemas.microsoft.com/office/2007/relationships/hdphoto" Target="../media/hdphoto2.wdp"/><Relationship Id="rId25" Type="http://schemas.openxmlformats.org/officeDocument/2006/relationships/image" Target="../media/image27.png"/><Relationship Id="rId2" Type="http://schemas.openxmlformats.org/officeDocument/2006/relationships/image" Target="../media/image9.png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8.png"/><Relationship Id="rId24" Type="http://schemas.openxmlformats.org/officeDocument/2006/relationships/image" Target="../media/image26.png"/><Relationship Id="rId5" Type="http://schemas.openxmlformats.org/officeDocument/2006/relationships/image" Target="../media/image2.png"/><Relationship Id="rId15" Type="http://schemas.openxmlformats.org/officeDocument/2006/relationships/image" Target="../media/image18.jpeg"/><Relationship Id="rId23" Type="http://schemas.openxmlformats.org/officeDocument/2006/relationships/image" Target="../media/image25.png"/><Relationship Id="rId10" Type="http://schemas.openxmlformats.org/officeDocument/2006/relationships/image" Target="../media/image14.png"/><Relationship Id="rId19" Type="http://schemas.openxmlformats.org/officeDocument/2006/relationships/image" Target="../media/image21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openxmlformats.org/officeDocument/2006/relationships/image" Target="../media/image17.png"/><Relationship Id="rId22" Type="http://schemas.openxmlformats.org/officeDocument/2006/relationships/image" Target="../media/image24.png"/><Relationship Id="rId27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055687" y="0"/>
            <a:ext cx="7772400" cy="1470025"/>
          </a:xfrm>
        </p:spPr>
        <p:txBody>
          <a:bodyPr/>
          <a:lstStyle/>
          <a:p>
            <a:pPr eaLnBrk="1" hangingPunct="1"/>
            <a:r>
              <a:rPr lang="zh-TW" altLang="en-US" b="1" dirty="0" smtClean="0">
                <a:solidFill>
                  <a:srgbClr val="2C95D8"/>
                </a:solidFill>
              </a:rPr>
              <a:t>頂泰山巖的天方夜譚</a:t>
            </a:r>
            <a:endParaRPr lang="en-GB" altLang="en-US" b="1" dirty="0" smtClean="0">
              <a:solidFill>
                <a:srgbClr val="2C95D8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3840" y="1470025"/>
            <a:ext cx="6221413" cy="499427"/>
          </a:xfrm>
        </p:spPr>
        <p:txBody>
          <a:bodyPr/>
          <a:lstStyle/>
          <a:p>
            <a:pPr eaLnBrk="1" hangingPunct="1"/>
            <a:r>
              <a:rPr lang="zh-TW" altLang="en-US" sz="1800" b="1" i="1" dirty="0" smtClean="0"/>
              <a:t>林純慧、林思嘉、韓皓婷</a:t>
            </a:r>
            <a:endParaRPr lang="en-GB" altLang="en-US" sz="1800" b="1" i="1" dirty="0" smtClean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126" y="3268980"/>
            <a:ext cx="9207126" cy="3589020"/>
          </a:xfrm>
          <a:prstGeom prst="rect">
            <a:avLst/>
          </a:prstGeom>
          <a:effectLst>
            <a:glow>
              <a:schemeClr val="accent1"/>
            </a:glo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71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00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1226" y="1755058"/>
            <a:ext cx="8229600" cy="2685999"/>
          </a:xfrm>
        </p:spPr>
        <p:txBody>
          <a:bodyPr/>
          <a:lstStyle/>
          <a:p>
            <a:r>
              <a:rPr lang="zh-TW" altLang="en-US" dirty="0" smtClean="0"/>
              <a:t>感謝聆聽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敬請指教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88594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4172"/>
          </a:xfrm>
        </p:spPr>
        <p:txBody>
          <a:bodyPr/>
          <a:lstStyle/>
          <a:p>
            <a:r>
              <a:rPr lang="zh-TW" altLang="en-US" dirty="0"/>
              <a:t>設計理念</a:t>
            </a:r>
            <a:r>
              <a:rPr lang="en-US" altLang="zh-TW" dirty="0"/>
              <a:t/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latin typeface="華康中圓體(P)" pitchFamily="34" charset="-120"/>
                <a:ea typeface="華康中圓體(P)" pitchFamily="34" charset="-120"/>
              </a:rPr>
              <a:t>跨</a:t>
            </a:r>
            <a:r>
              <a:rPr lang="zh-TW" altLang="en-US" dirty="0">
                <a:latin typeface="華康中圓體(P)" pitchFamily="34" charset="-120"/>
                <a:ea typeface="華康中圓體(P)" pitchFamily="34" charset="-120"/>
              </a:rPr>
              <a:t>領域</a:t>
            </a:r>
            <a:r>
              <a:rPr lang="zh-TW" altLang="en-US" dirty="0" smtClean="0">
                <a:latin typeface="華康中圓體(P)" pitchFamily="34" charset="-120"/>
                <a:ea typeface="華康中圓體(P)" pitchFamily="34" charset="-120"/>
              </a:rPr>
              <a:t>結合</a:t>
            </a:r>
            <a:r>
              <a:rPr lang="en-US" altLang="zh-TW" dirty="0" smtClean="0">
                <a:latin typeface="華康中圓體(P)" pitchFamily="34" charset="-120"/>
                <a:ea typeface="華康中圓體(P)" pitchFamily="34" charset="-120"/>
              </a:rPr>
              <a:t>:</a:t>
            </a:r>
            <a:r>
              <a:rPr lang="zh-TW" altLang="zh-TW" dirty="0" smtClean="0">
                <a:latin typeface="華康中圓體(P)" pitchFamily="34" charset="-120"/>
                <a:ea typeface="華康中圓體(P)" pitchFamily="34" charset="-120"/>
              </a:rPr>
              <a:t>以</a:t>
            </a:r>
            <a:r>
              <a:rPr lang="zh-TW" altLang="en-US" dirty="0">
                <a:latin typeface="華康中圓體(P)" pitchFamily="34" charset="-120"/>
                <a:ea typeface="華康中圓體(P)" pitchFamily="34" charset="-120"/>
              </a:rPr>
              <a:t>社會</a:t>
            </a:r>
            <a:r>
              <a:rPr lang="zh-TW" altLang="en-US" dirty="0" smtClean="0">
                <a:latin typeface="華康中圓體(P)" pitchFamily="34" charset="-120"/>
                <a:ea typeface="華康中圓體(P)" pitchFamily="34" charset="-120"/>
              </a:rPr>
              <a:t>領域</a:t>
            </a:r>
            <a:r>
              <a:rPr lang="zh-TW" altLang="zh-TW" dirty="0" smtClean="0">
                <a:latin typeface="華康中圓體(P)" pitchFamily="34" charset="-120"/>
                <a:ea typeface="華康中圓體(P)" pitchFamily="34" charset="-120"/>
              </a:rPr>
              <a:t>「</a:t>
            </a:r>
            <a:r>
              <a:rPr lang="zh-TW" altLang="zh-TW" dirty="0" smtClean="0"/>
              <a:t>家鄉</a:t>
            </a:r>
            <a:r>
              <a:rPr lang="zh-TW" altLang="en-US" dirty="0" smtClean="0"/>
              <a:t>的</a:t>
            </a:r>
            <a:r>
              <a:rPr lang="zh-TW" altLang="en-US" smtClean="0"/>
              <a:t>名勝古蹟</a:t>
            </a:r>
            <a:r>
              <a:rPr lang="zh-TW" altLang="zh-TW" smtClean="0">
                <a:latin typeface="華康中圓體(P)" pitchFamily="34" charset="-120"/>
                <a:ea typeface="華康中圓體(P)" pitchFamily="34" charset="-120"/>
              </a:rPr>
              <a:t>」</a:t>
            </a:r>
            <a:r>
              <a:rPr lang="zh-TW" altLang="en-US" smtClean="0">
                <a:latin typeface="華康中圓體(P)" pitchFamily="34" charset="-120"/>
                <a:ea typeface="華康中圓體(P)" pitchFamily="34" charset="-120"/>
              </a:rPr>
              <a:t>「家鄉的新願景」單元</a:t>
            </a:r>
            <a:r>
              <a:rPr lang="zh-TW" altLang="zh-TW" dirty="0" smtClean="0">
                <a:latin typeface="華康中圓體(P)" pitchFamily="34" charset="-120"/>
                <a:ea typeface="華康中圓體(P)" pitchFamily="34" charset="-120"/>
              </a:rPr>
              <a:t>為主</a:t>
            </a:r>
            <a:r>
              <a:rPr lang="zh-TW" altLang="en-US" dirty="0" smtClean="0">
                <a:latin typeface="華康中圓體(P)" pitchFamily="34" charset="-120"/>
                <a:ea typeface="華康中圓體(P)" pitchFamily="34" charset="-120"/>
              </a:rPr>
              <a:t>軸</a:t>
            </a:r>
            <a:r>
              <a:rPr lang="zh-TW" altLang="zh-TW" dirty="0" smtClean="0">
                <a:latin typeface="華康中圓體(P)" pitchFamily="34" charset="-120"/>
                <a:ea typeface="華康中圓體(P)" pitchFamily="34" charset="-120"/>
              </a:rPr>
              <a:t>，</a:t>
            </a:r>
            <a:r>
              <a:rPr lang="zh-TW" altLang="en-US" dirty="0" smtClean="0">
                <a:latin typeface="華康中圓體(P)" pitchFamily="34" charset="-120"/>
                <a:ea typeface="華康中圓體(P)" pitchFamily="34" charset="-120"/>
              </a:rPr>
              <a:t>結合語文領域「文化廣角鏡</a:t>
            </a:r>
            <a:r>
              <a:rPr lang="en-US" altLang="zh-TW" dirty="0" smtClean="0">
                <a:latin typeface="華康中圓體(P)" pitchFamily="34" charset="-120"/>
                <a:ea typeface="華康中圓體(P)" pitchFamily="34" charset="-120"/>
              </a:rPr>
              <a:t>-</a:t>
            </a:r>
            <a:r>
              <a:rPr lang="zh-TW" altLang="en-US" dirty="0" smtClean="0">
                <a:latin typeface="華康中圓體(P)" pitchFamily="34" charset="-120"/>
                <a:ea typeface="華康中圓體(P)" pitchFamily="34" charset="-120"/>
              </a:rPr>
              <a:t>請到我的家鄉來」，綜合</a:t>
            </a:r>
            <a:r>
              <a:rPr lang="zh-TW" altLang="zh-TW" dirty="0" smtClean="0">
                <a:latin typeface="華康中圓體(P)" pitchFamily="34" charset="-120"/>
                <a:ea typeface="華康中圓體(P)" pitchFamily="34" charset="-120"/>
              </a:rPr>
              <a:t>領域「</a:t>
            </a:r>
            <a:r>
              <a:rPr lang="zh-TW" altLang="en-US" dirty="0" smtClean="0">
                <a:latin typeface="華康中圓體(P)" pitchFamily="34" charset="-120"/>
                <a:ea typeface="華康中圓體(P)" pitchFamily="34" charset="-120"/>
              </a:rPr>
              <a:t>探索公園</a:t>
            </a:r>
            <a:r>
              <a:rPr lang="zh-TW" altLang="zh-TW" dirty="0" smtClean="0">
                <a:latin typeface="華康中圓體(P)" pitchFamily="34" charset="-120"/>
                <a:ea typeface="華康中圓體(P)" pitchFamily="34" charset="-120"/>
              </a:rPr>
              <a:t>」單元</a:t>
            </a:r>
            <a:r>
              <a:rPr lang="zh-TW" altLang="en-US" dirty="0" smtClean="0">
                <a:latin typeface="華康中圓體(P)" pitchFamily="34" charset="-120"/>
                <a:ea typeface="華康中圓體(P)" pitchFamily="34" charset="-120"/>
              </a:rPr>
              <a:t>。</a:t>
            </a:r>
            <a:endParaRPr lang="en-US" altLang="zh-TW" dirty="0" smtClean="0">
              <a:latin typeface="華康中圓體(P)" pitchFamily="34" charset="-120"/>
              <a:ea typeface="華康中圓體(P)" pitchFamily="34" charset="-120"/>
            </a:endParaRPr>
          </a:p>
          <a:p>
            <a:r>
              <a:rPr lang="zh-TW" altLang="en-US" dirty="0" smtClean="0"/>
              <a:t>教學目標</a:t>
            </a:r>
            <a:r>
              <a:rPr lang="en-US" altLang="zh-TW" dirty="0" smtClean="0"/>
              <a:t>:</a:t>
            </a:r>
            <a:r>
              <a:rPr lang="zh-TW" altLang="zh-TW" dirty="0"/>
              <a:t>理解家鄉傳統文化的內涵意義</a:t>
            </a:r>
            <a:r>
              <a:rPr lang="zh-TW" altLang="en-US" dirty="0"/>
              <a:t>，</a:t>
            </a:r>
            <a:r>
              <a:rPr lang="zh-TW" altLang="zh-TW" dirty="0"/>
              <a:t>欣賞家鄉傳統文化之美</a:t>
            </a:r>
            <a:r>
              <a:rPr lang="zh-TW" altLang="en-US" dirty="0"/>
              <a:t>，</a:t>
            </a:r>
            <a:r>
              <a:rPr lang="zh-TW" altLang="zh-TW" dirty="0"/>
              <a:t>認識保存家鄉多元文化特色的做法。</a:t>
            </a:r>
          </a:p>
          <a:p>
            <a:endParaRPr lang="en-US" altLang="zh-TW" dirty="0" smtClean="0">
              <a:latin typeface="華康中圓體(P)" pitchFamily="34" charset="-120"/>
              <a:ea typeface="華康中圓體(P)" pitchFamily="34" charset="-120"/>
            </a:endParaRPr>
          </a:p>
          <a:p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69697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75656" y="116632"/>
            <a:ext cx="607043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TW" altLang="en-US" sz="4000" dirty="0" smtClean="0">
                <a:latin typeface="Times New Roman" pitchFamily="18" charset="0"/>
                <a:ea typeface="華康中圓體(P)" pitchFamily="34" charset="-120"/>
                <a:cs typeface="Times New Roman" pitchFamily="18" charset="0"/>
              </a:rPr>
              <a:t>跨領域課程架構</a:t>
            </a:r>
            <a:endParaRPr lang="zh-TW" altLang="en-US" sz="4000" dirty="0">
              <a:latin typeface="Times New Roman" pitchFamily="18" charset="0"/>
              <a:ea typeface="華康中圓體(P)" pitchFamily="34" charset="-120"/>
              <a:cs typeface="Times New Roman" pitchFamily="18" charset="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3563888" y="2348880"/>
            <a:ext cx="1800200" cy="1800000"/>
          </a:xfrm>
          <a:prstGeom prst="ellipse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chemeClr val="tx1"/>
                </a:solidFill>
                <a:latin typeface="華康中圓體(P)" pitchFamily="34" charset="-120"/>
                <a:ea typeface="華康中圓體(P)" pitchFamily="34" charset="-120"/>
              </a:rPr>
              <a:t>頂泰山巖的天方夜譚</a:t>
            </a:r>
            <a:endParaRPr lang="zh-TW" altLang="en-US" sz="2800" dirty="0">
              <a:solidFill>
                <a:schemeClr val="tx1"/>
              </a:solidFill>
              <a:latin typeface="華康中圓體(P)" pitchFamily="34" charset="-120"/>
              <a:ea typeface="華康中圓體(P)" pitchFamily="34" charset="-12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4816264" y="1196792"/>
            <a:ext cx="1440000" cy="1440000"/>
          </a:xfrm>
          <a:prstGeom prst="ellipse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chemeClr val="tx1"/>
                </a:solidFill>
                <a:latin typeface="華康中圓體(P)" pitchFamily="34" charset="-120"/>
                <a:ea typeface="華康中圓體(P)" pitchFamily="34" charset="-120"/>
              </a:rPr>
              <a:t>社會</a:t>
            </a:r>
            <a:endParaRPr lang="zh-TW" altLang="en-US" sz="2800" dirty="0">
              <a:solidFill>
                <a:schemeClr val="tx1"/>
              </a:solidFill>
              <a:latin typeface="華康中圓體(P)" pitchFamily="34" charset="-120"/>
              <a:ea typeface="華康中圓體(P)" pitchFamily="34" charset="-12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6770163" y="1407560"/>
            <a:ext cx="1944216" cy="720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chemeClr val="tx1"/>
                </a:solidFill>
                <a:latin typeface="華康中圓體(P)" pitchFamily="34" charset="-120"/>
                <a:ea typeface="華康中圓體(P)" pitchFamily="34" charset="-120"/>
              </a:rPr>
              <a:t>家鄉的古蹟</a:t>
            </a:r>
            <a:endParaRPr lang="zh-TW" altLang="en-US" sz="2400" dirty="0">
              <a:solidFill>
                <a:schemeClr val="tx1"/>
              </a:solidFill>
              <a:latin typeface="華康中圓體(P)" pitchFamily="34" charset="-120"/>
              <a:ea typeface="華康中圓體(P)" pitchFamily="34" charset="-12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6516216" y="4797152"/>
            <a:ext cx="1944216" cy="720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chemeClr val="tx1"/>
                </a:solidFill>
                <a:latin typeface="華康中圓體(P)" pitchFamily="34" charset="-120"/>
                <a:ea typeface="華康中圓體(P)" pitchFamily="34" charset="-120"/>
              </a:rPr>
              <a:t>請到我的家鄉來</a:t>
            </a:r>
            <a:endParaRPr lang="zh-TW" altLang="en-US" sz="2400" dirty="0">
              <a:solidFill>
                <a:schemeClr val="tx1"/>
              </a:solidFill>
              <a:latin typeface="華康中圓體(P)" pitchFamily="34" charset="-120"/>
              <a:ea typeface="華康中圓體(P)" pitchFamily="34" charset="-12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5257986" y="3229906"/>
            <a:ext cx="1440000" cy="1440000"/>
          </a:xfrm>
          <a:prstGeom prst="ellipse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chemeClr val="tx1"/>
                </a:solidFill>
                <a:latin typeface="華康中圓體(P)" pitchFamily="34" charset="-120"/>
                <a:ea typeface="華康中圓體(P)" pitchFamily="34" charset="-120"/>
              </a:rPr>
              <a:t>國語</a:t>
            </a:r>
            <a:endParaRPr lang="zh-TW" altLang="en-US" sz="2800" dirty="0">
              <a:solidFill>
                <a:schemeClr val="tx1"/>
              </a:solidFill>
              <a:latin typeface="華康中圓體(P)" pitchFamily="34" charset="-120"/>
              <a:ea typeface="華康中圓體(P)" pitchFamily="34" charset="-120"/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3491880" y="5949360"/>
            <a:ext cx="1944216" cy="720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chemeClr val="tx1"/>
                </a:solidFill>
                <a:latin typeface="華康中圓體(P)" pitchFamily="34" charset="-120"/>
                <a:ea typeface="華康中圓體(P)" pitchFamily="34" charset="-120"/>
              </a:rPr>
              <a:t>解說與分享</a:t>
            </a:r>
            <a:endParaRPr lang="zh-TW" altLang="en-US" sz="2400" dirty="0">
              <a:solidFill>
                <a:schemeClr val="tx1"/>
              </a:solidFill>
              <a:latin typeface="華康中圓體(P)" pitchFamily="34" charset="-120"/>
              <a:ea typeface="華康中圓體(P)" pitchFamily="34" charset="-120"/>
            </a:endParaRPr>
          </a:p>
        </p:txBody>
      </p:sp>
      <p:sp>
        <p:nvSpPr>
          <p:cNvPr id="17" name="圓角矩形 16"/>
          <p:cNvSpPr/>
          <p:nvPr/>
        </p:nvSpPr>
        <p:spPr>
          <a:xfrm>
            <a:off x="395536" y="1484784"/>
            <a:ext cx="1944216" cy="720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chemeClr val="tx1"/>
                </a:solidFill>
                <a:latin typeface="華康中圓體(P)" pitchFamily="34" charset="-120"/>
                <a:ea typeface="華康中圓體(P)" pitchFamily="34" charset="-120"/>
              </a:rPr>
              <a:t>探索頂廟</a:t>
            </a:r>
            <a:endParaRPr lang="zh-TW" altLang="en-US" sz="2400" dirty="0">
              <a:solidFill>
                <a:schemeClr val="tx1"/>
              </a:solidFill>
              <a:latin typeface="華康中圓體(P)" pitchFamily="34" charset="-120"/>
              <a:ea typeface="華康中圓體(P)" pitchFamily="34" charset="-120"/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107504" y="3501008"/>
            <a:ext cx="1944216" cy="7200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chemeClr val="tx1"/>
                </a:solidFill>
                <a:latin typeface="華康中圓體(P)" pitchFamily="34" charset="-120"/>
                <a:ea typeface="華康中圓體(P)" pitchFamily="34" charset="-120"/>
              </a:rPr>
              <a:t>簡報製作</a:t>
            </a:r>
            <a:endParaRPr lang="zh-TW" altLang="en-US" sz="2400" dirty="0">
              <a:solidFill>
                <a:schemeClr val="tx1"/>
              </a:solidFill>
              <a:latin typeface="華康中圓體(P)" pitchFamily="34" charset="-120"/>
              <a:ea typeface="華康中圓體(P)" pitchFamily="34" charset="-12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2195736" y="3140968"/>
            <a:ext cx="1440000" cy="1440000"/>
          </a:xfrm>
          <a:prstGeom prst="ellipse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chemeClr val="tx1"/>
                </a:solidFill>
                <a:latin typeface="華康中圓體(P)" pitchFamily="34" charset="-120"/>
                <a:ea typeface="華康中圓體(P)" pitchFamily="34" charset="-120"/>
              </a:rPr>
              <a:t>資訊</a:t>
            </a:r>
            <a:endParaRPr lang="en-US" altLang="zh-TW" sz="2800" dirty="0" smtClean="0">
              <a:solidFill>
                <a:schemeClr val="tx1"/>
              </a:solidFill>
              <a:latin typeface="華康中圓體(P)" pitchFamily="34" charset="-120"/>
              <a:ea typeface="華康中圓體(P)" pitchFamily="34" charset="-12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2781999" y="1124784"/>
            <a:ext cx="1440000" cy="1440000"/>
          </a:xfrm>
          <a:prstGeom prst="ellipse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chemeClr val="tx1"/>
                </a:solidFill>
                <a:latin typeface="華康中圓體(P)" pitchFamily="34" charset="-120"/>
                <a:ea typeface="華康中圓體(P)" pitchFamily="34" charset="-120"/>
              </a:rPr>
              <a:t>綜合</a:t>
            </a:r>
            <a:endParaRPr lang="en-US" altLang="zh-TW" sz="2800" dirty="0" smtClean="0">
              <a:solidFill>
                <a:schemeClr val="tx1"/>
              </a:solidFill>
              <a:latin typeface="華康中圓體(P)" pitchFamily="34" charset="-120"/>
              <a:ea typeface="華康中圓體(P)" pitchFamily="34" charset="-120"/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3726861" y="4203827"/>
            <a:ext cx="1440000" cy="1440000"/>
          </a:xfrm>
          <a:prstGeom prst="ellipse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chemeClr val="tx1"/>
                </a:solidFill>
                <a:latin typeface="華康中圓體(P)" pitchFamily="34" charset="-120"/>
                <a:ea typeface="華康中圓體(P)" pitchFamily="34" charset="-120"/>
              </a:rPr>
              <a:t>校本</a:t>
            </a:r>
            <a:endParaRPr lang="en-US" altLang="zh-TW" sz="2800" dirty="0" smtClean="0">
              <a:solidFill>
                <a:schemeClr val="tx1"/>
              </a:solidFill>
              <a:latin typeface="華康中圓體(P)" pitchFamily="34" charset="-120"/>
              <a:ea typeface="華康中圓體(P)" pitchFamily="34" charset="-120"/>
            </a:endParaRPr>
          </a:p>
        </p:txBody>
      </p:sp>
      <p:cxnSp>
        <p:nvCxnSpPr>
          <p:cNvPr id="23" name="直線接點 22"/>
          <p:cNvCxnSpPr>
            <a:stCxn id="20" idx="2"/>
            <a:endCxn id="17" idx="3"/>
          </p:cNvCxnSpPr>
          <p:nvPr/>
        </p:nvCxnSpPr>
        <p:spPr>
          <a:xfrm flipH="1">
            <a:off x="2339752" y="1844784"/>
            <a:ext cx="44224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>
            <a:stCxn id="19" idx="2"/>
          </p:cNvCxnSpPr>
          <p:nvPr/>
        </p:nvCxnSpPr>
        <p:spPr>
          <a:xfrm flipH="1">
            <a:off x="2051720" y="3860968"/>
            <a:ext cx="144016" cy="8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/>
          <p:cNvCxnSpPr/>
          <p:nvPr/>
        </p:nvCxnSpPr>
        <p:spPr>
          <a:xfrm flipH="1" flipV="1">
            <a:off x="6300192" y="4581128"/>
            <a:ext cx="288032" cy="28803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/>
          <p:cNvCxnSpPr>
            <a:stCxn id="16" idx="0"/>
            <a:endCxn id="21" idx="4"/>
          </p:cNvCxnSpPr>
          <p:nvPr/>
        </p:nvCxnSpPr>
        <p:spPr>
          <a:xfrm flipH="1" flipV="1">
            <a:off x="4446861" y="5643827"/>
            <a:ext cx="17127" cy="30553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/>
          <p:cNvCxnSpPr/>
          <p:nvPr/>
        </p:nvCxnSpPr>
        <p:spPr>
          <a:xfrm>
            <a:off x="6247105" y="1868149"/>
            <a:ext cx="498591" cy="257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圖片 90"/>
          <p:cNvPicPr>
            <a:picLocks noChangeAspect="1"/>
          </p:cNvPicPr>
          <p:nvPr/>
        </p:nvPicPr>
        <p:blipFill>
          <a:blip r:embed="rId2" cstate="print"/>
          <a:srcRect l="20632" t="10574" r="13476" b="16691"/>
          <a:stretch>
            <a:fillRect/>
          </a:stretch>
        </p:blipFill>
        <p:spPr bwMode="auto">
          <a:xfrm>
            <a:off x="7659338" y="2301201"/>
            <a:ext cx="396000" cy="396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40" name="圖片 9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8297" y="5603072"/>
            <a:ext cx="571585" cy="54621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46" name="圖片 9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753" y="4293096"/>
            <a:ext cx="571585" cy="54621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48" name="圖片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058" y="4327794"/>
            <a:ext cx="408454" cy="420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圖片 9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7423" y="6051138"/>
            <a:ext cx="571585" cy="54621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52" name="圖片 9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703" y="2276872"/>
            <a:ext cx="571585" cy="54621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372" y="2355839"/>
            <a:ext cx="385845" cy="370948"/>
          </a:xfrm>
          <a:prstGeom prst="rect">
            <a:avLst/>
          </a:prstGeom>
        </p:spPr>
      </p:pic>
      <p:pic>
        <p:nvPicPr>
          <p:cNvPr id="39" name="圖片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997" y="4324457"/>
            <a:ext cx="499701" cy="480408"/>
          </a:xfrm>
          <a:prstGeom prst="rect">
            <a:avLst/>
          </a:prstGeom>
        </p:spPr>
      </p:pic>
      <p:pic>
        <p:nvPicPr>
          <p:cNvPr id="42" name="圖片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7228" y="2284335"/>
            <a:ext cx="487151" cy="468343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9961" y="5643827"/>
            <a:ext cx="435377" cy="418568"/>
          </a:xfrm>
          <a:prstGeom prst="rect">
            <a:avLst/>
          </a:prstGeom>
        </p:spPr>
      </p:pic>
      <p:pic>
        <p:nvPicPr>
          <p:cNvPr id="44" name="圖片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1255" y="6095748"/>
            <a:ext cx="465863" cy="44787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8240" y="5998596"/>
            <a:ext cx="553686" cy="530170"/>
          </a:xfrm>
          <a:prstGeom prst="rect">
            <a:avLst/>
          </a:prstGeom>
        </p:spPr>
      </p:pic>
      <p:pic>
        <p:nvPicPr>
          <p:cNvPr id="56" name="圖片 90"/>
          <p:cNvPicPr>
            <a:picLocks noChangeAspect="1"/>
          </p:cNvPicPr>
          <p:nvPr/>
        </p:nvPicPr>
        <p:blipFill>
          <a:blip r:embed="rId2" cstate="print"/>
          <a:srcRect l="20632" t="10574" r="13476" b="16691"/>
          <a:stretch>
            <a:fillRect/>
          </a:stretch>
        </p:blipFill>
        <p:spPr bwMode="auto">
          <a:xfrm>
            <a:off x="1451506" y="2330787"/>
            <a:ext cx="396000" cy="396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5423" y="2236825"/>
            <a:ext cx="470672" cy="489962"/>
          </a:xfrm>
          <a:prstGeom prst="rect">
            <a:avLst/>
          </a:prstGeom>
        </p:spPr>
      </p:pic>
      <p:pic>
        <p:nvPicPr>
          <p:cNvPr id="59" name="圖片 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801" y="5970119"/>
            <a:ext cx="602293" cy="626977"/>
          </a:xfrm>
          <a:prstGeom prst="rect">
            <a:avLst/>
          </a:prstGeom>
        </p:spPr>
      </p:pic>
      <p:pic>
        <p:nvPicPr>
          <p:cNvPr id="60" name="圖片 5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1926" y="2219587"/>
            <a:ext cx="602293" cy="626977"/>
          </a:xfrm>
          <a:prstGeom prst="rect">
            <a:avLst/>
          </a:prstGeom>
        </p:spPr>
      </p:pic>
      <p:pic>
        <p:nvPicPr>
          <p:cNvPr id="61" name="圖片 60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284335"/>
            <a:ext cx="467977" cy="376958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996012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" y="0"/>
            <a:ext cx="9131840" cy="6858000"/>
          </a:xfrm>
          <a:prstGeom prst="rect">
            <a:avLst/>
          </a:prstGeom>
        </p:spPr>
      </p:pic>
      <p:pic>
        <p:nvPicPr>
          <p:cNvPr id="117" name="圖片 1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t="7777" b="4075"/>
          <a:stretch/>
        </p:blipFill>
        <p:spPr>
          <a:xfrm>
            <a:off x="641152" y="539461"/>
            <a:ext cx="8642620" cy="6318539"/>
          </a:xfrm>
          <a:prstGeom prst="rect">
            <a:avLst/>
          </a:prstGeom>
        </p:spPr>
      </p:pic>
      <p:sp>
        <p:nvSpPr>
          <p:cNvPr id="51" name="文字方塊 50"/>
          <p:cNvSpPr txBox="1"/>
          <p:nvPr/>
        </p:nvSpPr>
        <p:spPr>
          <a:xfrm>
            <a:off x="802283" y="2853761"/>
            <a:ext cx="15370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社會課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運用心智筆記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歸納廟宇壁畫與彫塑的故事。</a:t>
            </a:r>
          </a:p>
        </p:txBody>
      </p:sp>
      <p:sp>
        <p:nvSpPr>
          <p:cNvPr id="52" name="文字方塊 51"/>
          <p:cNvSpPr txBox="1"/>
          <p:nvPr/>
        </p:nvSpPr>
        <p:spPr>
          <a:xfrm>
            <a:off x="2389842" y="2874669"/>
            <a:ext cx="16356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分工合作探索廟宇中神明、彩繪與彫塑的故事內容。</a:t>
            </a: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4159863" y="2828673"/>
            <a:ext cx="16296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0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 smtClean="0"/>
              <a:t>小組</a:t>
            </a:r>
            <a:r>
              <a:rPr lang="zh-TW" altLang="en-US" dirty="0"/>
              <a:t>運用</a:t>
            </a:r>
            <a:r>
              <a:rPr lang="en-US" altLang="zh-TW" dirty="0" err="1"/>
              <a:t>Wps</a:t>
            </a:r>
            <a:r>
              <a:rPr lang="en-US" altLang="zh-TW" dirty="0"/>
              <a:t> </a:t>
            </a:r>
            <a:r>
              <a:rPr lang="zh-TW" altLang="en-US" dirty="0"/>
              <a:t>製作解說</a:t>
            </a:r>
            <a:r>
              <a:rPr lang="zh-TW" altLang="en-US" dirty="0" smtClean="0"/>
              <a:t>簡報並錄製影音解說。</a:t>
            </a:r>
            <a:endParaRPr lang="zh-TW" altLang="en-US" dirty="0"/>
          </a:p>
        </p:txBody>
      </p:sp>
      <p:sp>
        <p:nvSpPr>
          <p:cNvPr id="54" name="文字方塊 53"/>
          <p:cNvSpPr txBox="1"/>
          <p:nvPr/>
        </p:nvSpPr>
        <p:spPr>
          <a:xfrm>
            <a:off x="5867721" y="2914900"/>
            <a:ext cx="15760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各組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學生運用</a:t>
            </a:r>
            <a:r>
              <a:rPr lang="en-US" altLang="zh-TW" sz="2000" b="1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roundme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將簡報與影音內容製作成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VR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7529425" y="2783379"/>
            <a:ext cx="16069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各組學生以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AR/VR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、簡報等工具分享及導覽給其他班級師長及同學。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1" name="圖片 9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9545" y="5192929"/>
            <a:ext cx="588823" cy="533432"/>
          </a:xfrm>
          <a:prstGeom prst="rect">
            <a:avLst/>
          </a:prstGeom>
          <a:ln w="28575">
            <a:noFill/>
          </a:ln>
        </p:spPr>
      </p:pic>
      <p:pic>
        <p:nvPicPr>
          <p:cNvPr id="95" name="Picture 2" descr="ClassDojo-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641" y="5240470"/>
            <a:ext cx="500763" cy="38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圖片 9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3818" y="5197390"/>
            <a:ext cx="571603" cy="546239"/>
          </a:xfrm>
          <a:prstGeom prst="rect">
            <a:avLst/>
          </a:prstGeom>
          <a:ln w="28575">
            <a:noFill/>
          </a:ln>
        </p:spPr>
      </p:pic>
      <p:pic>
        <p:nvPicPr>
          <p:cNvPr id="98" name="圖片 9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7737" y="5177771"/>
            <a:ext cx="487286" cy="585479"/>
          </a:xfrm>
          <a:prstGeom prst="rect">
            <a:avLst/>
          </a:prstGeom>
          <a:ln w="28575">
            <a:noFill/>
          </a:ln>
        </p:spPr>
      </p:pic>
      <p:pic>
        <p:nvPicPr>
          <p:cNvPr id="97" name="圖片 9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2784" y="5176665"/>
            <a:ext cx="603556" cy="611730"/>
          </a:xfrm>
          <a:prstGeom prst="rect">
            <a:avLst/>
          </a:prstGeom>
          <a:ln w="28575">
            <a:noFill/>
          </a:ln>
        </p:spPr>
      </p:pic>
      <p:pic>
        <p:nvPicPr>
          <p:cNvPr id="102" name="圖片 101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185" y="5233415"/>
            <a:ext cx="384620" cy="441439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03" name="圖片 102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970" y="5252711"/>
            <a:ext cx="467977" cy="37695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04" name="圖片 103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483" y="5226050"/>
            <a:ext cx="409623" cy="4192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05" name="圖片 10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108"/>
          <a:stretch/>
        </p:blipFill>
        <p:spPr>
          <a:xfrm>
            <a:off x="1" y="-4065"/>
            <a:ext cx="9170462" cy="543526"/>
          </a:xfrm>
          <a:prstGeom prst="rect">
            <a:avLst/>
          </a:prstGeom>
        </p:spPr>
      </p:pic>
      <p:grpSp>
        <p:nvGrpSpPr>
          <p:cNvPr id="69" name="群組 68">
            <a:extLst>
              <a:ext uri="{FF2B5EF4-FFF2-40B4-BE49-F238E27FC236}">
                <a16:creationId xmlns:a16="http://schemas.microsoft.com/office/drawing/2014/main" xmlns="" id="{D47D09FA-DFCE-480D-9965-B590335D6D8F}"/>
              </a:ext>
            </a:extLst>
          </p:cNvPr>
          <p:cNvGrpSpPr/>
          <p:nvPr/>
        </p:nvGrpSpPr>
        <p:grpSpPr>
          <a:xfrm>
            <a:off x="1265098" y="6234012"/>
            <a:ext cx="1252430" cy="392134"/>
            <a:chOff x="1125077" y="5202966"/>
            <a:chExt cx="1252430" cy="426883"/>
          </a:xfrm>
        </p:grpSpPr>
        <p:sp>
          <p:nvSpPr>
            <p:cNvPr id="85" name="矩形: 圓角 158">
              <a:extLst>
                <a:ext uri="{FF2B5EF4-FFF2-40B4-BE49-F238E27FC236}">
                  <a16:creationId xmlns:a16="http://schemas.microsoft.com/office/drawing/2014/main" xmlns="" id="{33BE339E-7066-4F71-8D6E-F64BF8868A1F}"/>
                </a:ext>
              </a:extLst>
            </p:cNvPr>
            <p:cNvSpPr/>
            <p:nvPr/>
          </p:nvSpPr>
          <p:spPr>
            <a:xfrm>
              <a:off x="1125077" y="5202966"/>
              <a:ext cx="1186331" cy="426883"/>
            </a:xfrm>
            <a:prstGeom prst="roundRect">
              <a:avLst/>
            </a:prstGeom>
            <a:solidFill>
              <a:srgbClr val="B996C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6" name="文字方塊 85">
              <a:extLst>
                <a:ext uri="{FF2B5EF4-FFF2-40B4-BE49-F238E27FC236}">
                  <a16:creationId xmlns:a16="http://schemas.microsoft.com/office/drawing/2014/main" xmlns="" id="{B3365915-087A-498A-B488-A9821B7FDA87}"/>
                </a:ext>
              </a:extLst>
            </p:cNvPr>
            <p:cNvSpPr txBox="1"/>
            <p:nvPr/>
          </p:nvSpPr>
          <p:spPr>
            <a:xfrm>
              <a:off x="1203294" y="5217122"/>
              <a:ext cx="1174213" cy="402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pc="-15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規劃執行</a:t>
              </a:r>
              <a:endParaRPr lang="zh-TW" altLang="en-US" spc="-1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70" name="群組 69">
            <a:extLst>
              <a:ext uri="{FF2B5EF4-FFF2-40B4-BE49-F238E27FC236}">
                <a16:creationId xmlns:a16="http://schemas.microsoft.com/office/drawing/2014/main" xmlns="" id="{481B9A5D-2C87-4D6C-93C1-D160D14C00AF}"/>
              </a:ext>
            </a:extLst>
          </p:cNvPr>
          <p:cNvGrpSpPr/>
          <p:nvPr/>
        </p:nvGrpSpPr>
        <p:grpSpPr>
          <a:xfrm>
            <a:off x="4512512" y="6256134"/>
            <a:ext cx="1186331" cy="392134"/>
            <a:chOff x="1125077" y="5629849"/>
            <a:chExt cx="1186331" cy="426883"/>
          </a:xfrm>
          <a:solidFill>
            <a:srgbClr val="00FF99"/>
          </a:solidFill>
        </p:grpSpPr>
        <p:sp>
          <p:nvSpPr>
            <p:cNvPr id="83" name="矩形: 圓角 154">
              <a:extLst>
                <a:ext uri="{FF2B5EF4-FFF2-40B4-BE49-F238E27FC236}">
                  <a16:creationId xmlns:a16="http://schemas.microsoft.com/office/drawing/2014/main" xmlns="" id="{1AC9E91F-0741-4951-A705-6150C03904AE}"/>
                </a:ext>
              </a:extLst>
            </p:cNvPr>
            <p:cNvSpPr/>
            <p:nvPr/>
          </p:nvSpPr>
          <p:spPr>
            <a:xfrm>
              <a:off x="1125077" y="5629849"/>
              <a:ext cx="1186331" cy="426883"/>
            </a:xfrm>
            <a:prstGeom prst="round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4" name="文字方塊 83">
              <a:extLst>
                <a:ext uri="{FF2B5EF4-FFF2-40B4-BE49-F238E27FC236}">
                  <a16:creationId xmlns:a16="http://schemas.microsoft.com/office/drawing/2014/main" xmlns="" id="{3852AF5C-DB58-4FAD-A1F2-6A45F7339C0E}"/>
                </a:ext>
              </a:extLst>
            </p:cNvPr>
            <p:cNvSpPr txBox="1"/>
            <p:nvPr/>
          </p:nvSpPr>
          <p:spPr>
            <a:xfrm>
              <a:off x="1217262" y="5646405"/>
              <a:ext cx="1060990" cy="4020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TW" altLang="en-US" spc="-15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解決問題</a:t>
              </a:r>
              <a:endParaRPr lang="zh-TW" altLang="en-US" spc="-1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71" name="群組 70">
            <a:extLst>
              <a:ext uri="{FF2B5EF4-FFF2-40B4-BE49-F238E27FC236}">
                <a16:creationId xmlns:a16="http://schemas.microsoft.com/office/drawing/2014/main" xmlns="" id="{32D8EC13-135E-44C5-ABEE-3B64582EDEAC}"/>
              </a:ext>
            </a:extLst>
          </p:cNvPr>
          <p:cNvGrpSpPr/>
          <p:nvPr/>
        </p:nvGrpSpPr>
        <p:grpSpPr>
          <a:xfrm>
            <a:off x="3006471" y="6234012"/>
            <a:ext cx="1186331" cy="392134"/>
            <a:chOff x="1125077" y="5629849"/>
            <a:chExt cx="1186331" cy="426883"/>
          </a:xfrm>
        </p:grpSpPr>
        <p:sp>
          <p:nvSpPr>
            <p:cNvPr id="81" name="矩形: 圓角 177">
              <a:extLst>
                <a:ext uri="{FF2B5EF4-FFF2-40B4-BE49-F238E27FC236}">
                  <a16:creationId xmlns:a16="http://schemas.microsoft.com/office/drawing/2014/main" xmlns="" id="{AC528F3C-BE85-4B02-AE66-C4A4652D0903}"/>
                </a:ext>
              </a:extLst>
            </p:cNvPr>
            <p:cNvSpPr/>
            <p:nvPr/>
          </p:nvSpPr>
          <p:spPr>
            <a:xfrm>
              <a:off x="1125077" y="5629849"/>
              <a:ext cx="1186331" cy="426883"/>
            </a:xfrm>
            <a:prstGeom prst="roundRect">
              <a:avLst/>
            </a:prstGeom>
            <a:solidFill>
              <a:srgbClr val="66FFFF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2" name="文字方塊 81">
              <a:extLst>
                <a:ext uri="{FF2B5EF4-FFF2-40B4-BE49-F238E27FC236}">
                  <a16:creationId xmlns:a16="http://schemas.microsoft.com/office/drawing/2014/main" xmlns="" id="{19BAB9FA-6820-4AFC-9C7B-8F8F0809766C}"/>
                </a:ext>
              </a:extLst>
            </p:cNvPr>
            <p:cNvSpPr txBox="1"/>
            <p:nvPr/>
          </p:nvSpPr>
          <p:spPr>
            <a:xfrm>
              <a:off x="1164601" y="5642695"/>
              <a:ext cx="1060990" cy="402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pc="-15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科技資訊</a:t>
              </a:r>
              <a:endParaRPr lang="zh-TW" altLang="en-US" spc="-15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72" name="群組 71">
            <a:extLst>
              <a:ext uri="{FF2B5EF4-FFF2-40B4-BE49-F238E27FC236}">
                <a16:creationId xmlns:a16="http://schemas.microsoft.com/office/drawing/2014/main" xmlns="" id="{953E310C-89B1-49B6-ABF9-456CF3BF7E4C}"/>
              </a:ext>
            </a:extLst>
          </p:cNvPr>
          <p:cNvGrpSpPr/>
          <p:nvPr/>
        </p:nvGrpSpPr>
        <p:grpSpPr>
          <a:xfrm>
            <a:off x="7645716" y="6242687"/>
            <a:ext cx="1186331" cy="392134"/>
            <a:chOff x="1125077" y="5629849"/>
            <a:chExt cx="1186331" cy="426883"/>
          </a:xfrm>
          <a:solidFill>
            <a:srgbClr val="FF6699"/>
          </a:solidFill>
        </p:grpSpPr>
        <p:sp>
          <p:nvSpPr>
            <p:cNvPr id="79" name="矩形: 圓角 189">
              <a:extLst>
                <a:ext uri="{FF2B5EF4-FFF2-40B4-BE49-F238E27FC236}">
                  <a16:creationId xmlns:a16="http://schemas.microsoft.com/office/drawing/2014/main" xmlns="" id="{97AFA5D6-C006-4E26-AD4E-9C996C454798}"/>
                </a:ext>
              </a:extLst>
            </p:cNvPr>
            <p:cNvSpPr/>
            <p:nvPr/>
          </p:nvSpPr>
          <p:spPr>
            <a:xfrm>
              <a:off x="1125077" y="5629849"/>
              <a:ext cx="1186331" cy="426883"/>
            </a:xfrm>
            <a:prstGeom prst="round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0" name="文字方塊 79">
              <a:extLst>
                <a:ext uri="{FF2B5EF4-FFF2-40B4-BE49-F238E27FC236}">
                  <a16:creationId xmlns:a16="http://schemas.microsoft.com/office/drawing/2014/main" xmlns="" id="{B08E95E0-4538-4C7F-8E8B-DC7DA9E22830}"/>
                </a:ext>
              </a:extLst>
            </p:cNvPr>
            <p:cNvSpPr txBox="1"/>
            <p:nvPr/>
          </p:nvSpPr>
          <p:spPr>
            <a:xfrm>
              <a:off x="1205253" y="5666883"/>
              <a:ext cx="1060990" cy="3693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TW" altLang="en-US" spc="-15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溝通表達</a:t>
              </a:r>
            </a:p>
          </p:txBody>
        </p:sp>
      </p:grpSp>
      <p:grpSp>
        <p:nvGrpSpPr>
          <p:cNvPr id="73" name="群組 72">
            <a:extLst>
              <a:ext uri="{FF2B5EF4-FFF2-40B4-BE49-F238E27FC236}">
                <a16:creationId xmlns:a16="http://schemas.microsoft.com/office/drawing/2014/main" xmlns="" id="{EBB5CE49-946E-4E9A-B1AE-1AC1ED71F649}"/>
              </a:ext>
            </a:extLst>
          </p:cNvPr>
          <p:cNvGrpSpPr/>
          <p:nvPr/>
        </p:nvGrpSpPr>
        <p:grpSpPr>
          <a:xfrm>
            <a:off x="6182239" y="6233422"/>
            <a:ext cx="1186331" cy="392134"/>
            <a:chOff x="1125077" y="5629849"/>
            <a:chExt cx="1186331" cy="426883"/>
          </a:xfrm>
          <a:solidFill>
            <a:srgbClr val="FFC000"/>
          </a:solidFill>
        </p:grpSpPr>
        <p:sp>
          <p:nvSpPr>
            <p:cNvPr id="77" name="矩形: 圓角 187">
              <a:extLst>
                <a:ext uri="{FF2B5EF4-FFF2-40B4-BE49-F238E27FC236}">
                  <a16:creationId xmlns:a16="http://schemas.microsoft.com/office/drawing/2014/main" xmlns="" id="{931B2824-C492-4103-A169-36A2CF44CD8C}"/>
                </a:ext>
              </a:extLst>
            </p:cNvPr>
            <p:cNvSpPr/>
            <p:nvPr/>
          </p:nvSpPr>
          <p:spPr>
            <a:xfrm>
              <a:off x="1125077" y="5629849"/>
              <a:ext cx="1186331" cy="426883"/>
            </a:xfrm>
            <a:prstGeom prst="round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8" name="文字方塊 77">
              <a:extLst>
                <a:ext uri="{FF2B5EF4-FFF2-40B4-BE49-F238E27FC236}">
                  <a16:creationId xmlns:a16="http://schemas.microsoft.com/office/drawing/2014/main" xmlns="" id="{5797881A-2602-48E0-8E02-143B9DC02FFA}"/>
                </a:ext>
              </a:extLst>
            </p:cNvPr>
            <p:cNvSpPr txBox="1"/>
            <p:nvPr/>
          </p:nvSpPr>
          <p:spPr>
            <a:xfrm>
              <a:off x="1217262" y="5646411"/>
              <a:ext cx="1060990" cy="38285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TW" altLang="en-US" spc="-15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團隊合作</a:t>
              </a:r>
            </a:p>
          </p:txBody>
        </p:sp>
      </p:grp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9" r="91199" b="74173"/>
          <a:stretch/>
        </p:blipFill>
        <p:spPr>
          <a:xfrm>
            <a:off x="-23413" y="1381610"/>
            <a:ext cx="803680" cy="938044"/>
          </a:xfrm>
          <a:prstGeom prst="rect">
            <a:avLst/>
          </a:prstGeom>
        </p:spPr>
      </p:pic>
      <p:pic>
        <p:nvPicPr>
          <p:cNvPr id="110" name="圖片 109" descr="C:\Users\Lchfu\Desktop\小杰資料夾\圖檔\sy_20100426200244189020.jpg"/>
          <p:cNvPicPr/>
          <p:nvPr/>
        </p:nvPicPr>
        <p:blipFill rotWithShape="1">
          <a:blip r:embed="rId15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7179" y="3310708"/>
            <a:ext cx="905761" cy="884334"/>
          </a:xfrm>
          <a:prstGeom prst="flowChartConnector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2" name="圖片 111" descr="C:\Users\Lchfu\Desktop\小杰資料夾\圖檔\sy_20100426200244189020.jpg"/>
          <p:cNvPicPr/>
          <p:nvPr/>
        </p:nvPicPr>
        <p:blipFill rotWithShape="1">
          <a:blip r:embed="rId15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7179" y="4279042"/>
            <a:ext cx="905761" cy="884334"/>
          </a:xfrm>
          <a:prstGeom prst="flowChartConnector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4" name="圖片 113" descr="C:\Users\Lchfu\Desktop\小杰資料夾\圖檔\sy_20100426200244189020.jpg"/>
          <p:cNvPicPr/>
          <p:nvPr/>
        </p:nvPicPr>
        <p:blipFill rotWithShape="1">
          <a:blip r:embed="rId15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7179" y="5235061"/>
            <a:ext cx="905761" cy="884334"/>
          </a:xfrm>
          <a:prstGeom prst="flowChartConnector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文字方塊 10"/>
          <p:cNvSpPr txBox="1"/>
          <p:nvPr/>
        </p:nvSpPr>
        <p:spPr>
          <a:xfrm>
            <a:off x="1151672" y="544224"/>
            <a:ext cx="862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 Italic" panose="020405020503050A0304" pitchFamily="18" charset="0"/>
              </a:rPr>
              <a:t>E</a:t>
            </a:r>
            <a:r>
              <a:rPr lang="en-US" altLang="zh-TW" sz="1600" b="1" dirty="0" smtClean="0">
                <a:solidFill>
                  <a:srgbClr val="533116"/>
                </a:solidFill>
                <a:latin typeface="Book Antiqua Italic" panose="020405020503050A0304" pitchFamily="18" charset="0"/>
              </a:rPr>
              <a:t>ngage</a:t>
            </a:r>
            <a:endParaRPr lang="zh-TW" altLang="en-US" sz="1600" b="1" dirty="0">
              <a:solidFill>
                <a:srgbClr val="533116"/>
              </a:solidFill>
              <a:latin typeface="Book Antiqua Italic" panose="020405020503050A0304" pitchFamily="18" charset="0"/>
            </a:endParaRPr>
          </a:p>
        </p:txBody>
      </p:sp>
      <p:cxnSp>
        <p:nvCxnSpPr>
          <p:cNvPr id="19" name="直線接點 18"/>
          <p:cNvCxnSpPr/>
          <p:nvPr/>
        </p:nvCxnSpPr>
        <p:spPr>
          <a:xfrm>
            <a:off x="928688" y="794108"/>
            <a:ext cx="222984" cy="1"/>
          </a:xfrm>
          <a:prstGeom prst="line">
            <a:avLst/>
          </a:prstGeom>
          <a:ln w="12700">
            <a:solidFill>
              <a:srgbClr val="5331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接點 73"/>
          <p:cNvCxnSpPr/>
          <p:nvPr/>
        </p:nvCxnSpPr>
        <p:spPr>
          <a:xfrm>
            <a:off x="1997046" y="798871"/>
            <a:ext cx="222984" cy="1"/>
          </a:xfrm>
          <a:prstGeom prst="line">
            <a:avLst/>
          </a:prstGeom>
          <a:ln w="12700">
            <a:solidFill>
              <a:srgbClr val="5331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文字方塊 75"/>
          <p:cNvSpPr txBox="1"/>
          <p:nvPr/>
        </p:nvSpPr>
        <p:spPr>
          <a:xfrm>
            <a:off x="2770762" y="544224"/>
            <a:ext cx="95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 Italic" panose="020405020503050A0304" pitchFamily="18" charset="0"/>
              </a:rPr>
              <a:t>M</a:t>
            </a:r>
            <a:r>
              <a:rPr lang="en-US" altLang="zh-TW" sz="1600" b="1" dirty="0" smtClean="0">
                <a:solidFill>
                  <a:srgbClr val="533116"/>
                </a:solidFill>
                <a:latin typeface="Book Antiqua Italic" panose="020405020503050A0304" pitchFamily="18" charset="0"/>
              </a:rPr>
              <a:t>ission</a:t>
            </a:r>
            <a:endParaRPr lang="zh-TW" altLang="en-US" sz="1600" b="1" dirty="0">
              <a:solidFill>
                <a:srgbClr val="533116"/>
              </a:solidFill>
              <a:latin typeface="Book Antiqua Italic" panose="020405020503050A0304" pitchFamily="18" charset="0"/>
            </a:endParaRPr>
          </a:p>
        </p:txBody>
      </p:sp>
      <p:cxnSp>
        <p:nvCxnSpPr>
          <p:cNvPr id="87" name="直線接點 86"/>
          <p:cNvCxnSpPr/>
          <p:nvPr/>
        </p:nvCxnSpPr>
        <p:spPr>
          <a:xfrm>
            <a:off x="2601118" y="794108"/>
            <a:ext cx="222984" cy="1"/>
          </a:xfrm>
          <a:prstGeom prst="line">
            <a:avLst/>
          </a:prstGeom>
          <a:ln w="12700">
            <a:solidFill>
              <a:srgbClr val="5331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接點 87"/>
          <p:cNvCxnSpPr/>
          <p:nvPr/>
        </p:nvCxnSpPr>
        <p:spPr>
          <a:xfrm>
            <a:off x="3669476" y="798871"/>
            <a:ext cx="222984" cy="1"/>
          </a:xfrm>
          <a:prstGeom prst="line">
            <a:avLst/>
          </a:prstGeom>
          <a:ln w="12700">
            <a:solidFill>
              <a:srgbClr val="5331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文字方塊 88"/>
          <p:cNvSpPr txBox="1"/>
          <p:nvPr/>
        </p:nvSpPr>
        <p:spPr>
          <a:xfrm>
            <a:off x="4259385" y="548616"/>
            <a:ext cx="1406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 Italic" panose="020405020503050A0304" pitchFamily="18" charset="0"/>
              </a:rPr>
              <a:t>J</a:t>
            </a:r>
            <a:r>
              <a:rPr lang="en-US" altLang="zh-TW" sz="1600" b="1" dirty="0" smtClean="0">
                <a:solidFill>
                  <a:srgbClr val="533116"/>
                </a:solidFill>
                <a:latin typeface="Book Antiqua Italic" panose="020405020503050A0304" pitchFamily="18" charset="0"/>
              </a:rPr>
              <a:t>oin </a:t>
            </a:r>
            <a:r>
              <a:rPr lang="en-US" altLang="zh-TW" sz="1600" b="1" dirty="0" smtClean="0">
                <a:solidFill>
                  <a:srgbClr val="FF0000"/>
                </a:solidFill>
                <a:latin typeface="Book Antiqua Italic" panose="020405020503050A0304" pitchFamily="18" charset="0"/>
              </a:rPr>
              <a:t>E</a:t>
            </a:r>
            <a:r>
              <a:rPr lang="en-US" altLang="zh-TW" sz="1600" b="1" dirty="0" smtClean="0">
                <a:solidFill>
                  <a:srgbClr val="533116"/>
                </a:solidFill>
                <a:latin typeface="Book Antiqua Italic" panose="020405020503050A0304" pitchFamily="18" charset="0"/>
              </a:rPr>
              <a:t>ngineer </a:t>
            </a:r>
            <a:endParaRPr lang="zh-TW" altLang="en-US" sz="1600" b="1" dirty="0">
              <a:solidFill>
                <a:srgbClr val="533116"/>
              </a:solidFill>
              <a:latin typeface="Book Antiqua Italic" panose="020405020503050A0304" pitchFamily="18" charset="0"/>
            </a:endParaRPr>
          </a:p>
        </p:txBody>
      </p:sp>
      <p:sp>
        <p:nvSpPr>
          <p:cNvPr id="93" name="文字方塊 92"/>
          <p:cNvSpPr txBox="1"/>
          <p:nvPr/>
        </p:nvSpPr>
        <p:spPr>
          <a:xfrm>
            <a:off x="6130510" y="544224"/>
            <a:ext cx="978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 Italic" panose="020405020503050A0304" pitchFamily="18" charset="0"/>
              </a:rPr>
              <a:t>E</a:t>
            </a:r>
            <a:r>
              <a:rPr lang="en-US" altLang="zh-TW" sz="1600" b="1" dirty="0" smtClean="0">
                <a:solidFill>
                  <a:srgbClr val="533116"/>
                </a:solidFill>
                <a:latin typeface="Book Antiqua Italic" panose="020405020503050A0304" pitchFamily="18" charset="0"/>
              </a:rPr>
              <a:t>valuate</a:t>
            </a:r>
            <a:endParaRPr lang="en-US" altLang="zh-TW" sz="1600" b="1" dirty="0">
              <a:solidFill>
                <a:srgbClr val="533116"/>
              </a:solidFill>
              <a:latin typeface="Book Antiqua Italic" panose="020405020503050A0304" pitchFamily="18" charset="0"/>
            </a:endParaRPr>
          </a:p>
        </p:txBody>
      </p:sp>
      <p:sp>
        <p:nvSpPr>
          <p:cNvPr id="106" name="文字方塊 105"/>
          <p:cNvSpPr txBox="1"/>
          <p:nvPr/>
        </p:nvSpPr>
        <p:spPr>
          <a:xfrm>
            <a:off x="7981980" y="544224"/>
            <a:ext cx="710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 Italic" panose="020405020503050A0304" pitchFamily="18" charset="0"/>
              </a:rPr>
              <a:t>S</a:t>
            </a:r>
            <a:r>
              <a:rPr lang="en-US" altLang="zh-TW" sz="1600" b="1" dirty="0" smtClean="0">
                <a:solidFill>
                  <a:srgbClr val="533116"/>
                </a:solidFill>
                <a:latin typeface="Book Antiqua Italic" panose="020405020503050A0304" pitchFamily="18" charset="0"/>
              </a:rPr>
              <a:t>hare</a:t>
            </a:r>
            <a:endParaRPr lang="zh-TW" altLang="en-US" sz="1600" b="1" dirty="0">
              <a:solidFill>
                <a:srgbClr val="533116"/>
              </a:solidFill>
              <a:latin typeface="Book Antiqua Italic" panose="020405020503050A0304" pitchFamily="18" charset="0"/>
            </a:endParaRPr>
          </a:p>
        </p:txBody>
      </p:sp>
      <p:cxnSp>
        <p:nvCxnSpPr>
          <p:cNvPr id="119" name="直線接點 118"/>
          <p:cNvCxnSpPr/>
          <p:nvPr/>
        </p:nvCxnSpPr>
        <p:spPr>
          <a:xfrm>
            <a:off x="5545901" y="813516"/>
            <a:ext cx="149938" cy="0"/>
          </a:xfrm>
          <a:prstGeom prst="line">
            <a:avLst/>
          </a:prstGeom>
          <a:ln w="12700">
            <a:solidFill>
              <a:srgbClr val="5331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4" name="圖片 123" descr="C:\Users\Lchfu\Desktop\小杰資料夾\圖檔\sy_20100426200244189020.jpg"/>
          <p:cNvPicPr/>
          <p:nvPr/>
        </p:nvPicPr>
        <p:blipFill rotWithShape="1">
          <a:blip r:embed="rId16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7179" y="2346503"/>
            <a:ext cx="905761" cy="884334"/>
          </a:xfrm>
          <a:prstGeom prst="flowChartConnector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20" name="直線接點 119"/>
          <p:cNvCxnSpPr/>
          <p:nvPr/>
        </p:nvCxnSpPr>
        <p:spPr>
          <a:xfrm>
            <a:off x="5956105" y="794108"/>
            <a:ext cx="222984" cy="1"/>
          </a:xfrm>
          <a:prstGeom prst="line">
            <a:avLst/>
          </a:prstGeom>
          <a:ln w="12700">
            <a:solidFill>
              <a:srgbClr val="5331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接點 120"/>
          <p:cNvCxnSpPr/>
          <p:nvPr/>
        </p:nvCxnSpPr>
        <p:spPr>
          <a:xfrm>
            <a:off x="7062791" y="794108"/>
            <a:ext cx="183463" cy="0"/>
          </a:xfrm>
          <a:prstGeom prst="line">
            <a:avLst/>
          </a:prstGeom>
          <a:ln w="12700">
            <a:solidFill>
              <a:srgbClr val="5331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線接點 121"/>
          <p:cNvCxnSpPr/>
          <p:nvPr/>
        </p:nvCxnSpPr>
        <p:spPr>
          <a:xfrm>
            <a:off x="7667789" y="794108"/>
            <a:ext cx="314191" cy="0"/>
          </a:xfrm>
          <a:prstGeom prst="line">
            <a:avLst/>
          </a:prstGeom>
          <a:ln w="12700">
            <a:solidFill>
              <a:srgbClr val="5331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接點 122"/>
          <p:cNvCxnSpPr/>
          <p:nvPr/>
        </p:nvCxnSpPr>
        <p:spPr>
          <a:xfrm>
            <a:off x="8692431" y="794108"/>
            <a:ext cx="262268" cy="0"/>
          </a:xfrm>
          <a:prstGeom prst="line">
            <a:avLst/>
          </a:prstGeom>
          <a:ln w="12700">
            <a:solidFill>
              <a:srgbClr val="5331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文字方塊 74"/>
          <p:cNvSpPr txBox="1"/>
          <p:nvPr/>
        </p:nvSpPr>
        <p:spPr>
          <a:xfrm>
            <a:off x="-25251" y="2448975"/>
            <a:ext cx="971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172949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  天方  </a:t>
            </a:r>
            <a:endParaRPr lang="en-US" altLang="zh-TW" b="1" dirty="0" smtClean="0">
              <a:solidFill>
                <a:srgbClr val="172949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en-US" altLang="zh-TW" b="1" dirty="0">
                <a:solidFill>
                  <a:srgbClr val="172949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r>
              <a:rPr lang="en-US" altLang="zh-TW" b="1" dirty="0" smtClean="0">
                <a:solidFill>
                  <a:srgbClr val="172949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 </a:t>
            </a:r>
            <a:r>
              <a:rPr lang="zh-TW" altLang="en-US" b="1" dirty="0" smtClean="0">
                <a:solidFill>
                  <a:srgbClr val="172949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夜譚</a:t>
            </a:r>
            <a:endParaRPr lang="en-US" altLang="zh-TW" b="1" dirty="0" smtClean="0">
              <a:solidFill>
                <a:srgbClr val="172949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cxnSp>
        <p:nvCxnSpPr>
          <p:cNvPr id="92" name="直線接點 91"/>
          <p:cNvCxnSpPr/>
          <p:nvPr/>
        </p:nvCxnSpPr>
        <p:spPr>
          <a:xfrm>
            <a:off x="4200022" y="813516"/>
            <a:ext cx="149938" cy="0"/>
          </a:xfrm>
          <a:prstGeom prst="line">
            <a:avLst/>
          </a:prstGeom>
          <a:ln w="12700">
            <a:solidFill>
              <a:srgbClr val="5331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2601118" y="1148336"/>
            <a:ext cx="1847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sz="2600"/>
          </a:p>
        </p:txBody>
      </p:sp>
      <p:pic>
        <p:nvPicPr>
          <p:cNvPr id="129" name="圖片 128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t="15106" r="73308" b="78627"/>
          <a:stretch/>
        </p:blipFill>
        <p:spPr>
          <a:xfrm>
            <a:off x="771051" y="948036"/>
            <a:ext cx="1640541" cy="429775"/>
          </a:xfrm>
          <a:prstGeom prst="rect">
            <a:avLst/>
          </a:prstGeom>
        </p:spPr>
      </p:pic>
      <p:pic>
        <p:nvPicPr>
          <p:cNvPr id="130" name="圖片 129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1" t="14650" b="79608"/>
          <a:stretch/>
        </p:blipFill>
        <p:spPr>
          <a:xfrm>
            <a:off x="7637473" y="887542"/>
            <a:ext cx="1597979" cy="393759"/>
          </a:xfrm>
          <a:prstGeom prst="rect">
            <a:avLst/>
          </a:prstGeom>
        </p:spPr>
      </p:pic>
      <p:pic>
        <p:nvPicPr>
          <p:cNvPr id="131" name="圖片 130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33" t="14855" r="19658" b="77678"/>
          <a:stretch/>
        </p:blipFill>
        <p:spPr>
          <a:xfrm>
            <a:off x="5947264" y="919927"/>
            <a:ext cx="1425388" cy="512064"/>
          </a:xfrm>
          <a:prstGeom prst="rect">
            <a:avLst/>
          </a:prstGeom>
        </p:spPr>
      </p:pic>
      <p:sp>
        <p:nvSpPr>
          <p:cNvPr id="132" name="矩形 131"/>
          <p:cNvSpPr/>
          <p:nvPr/>
        </p:nvSpPr>
        <p:spPr>
          <a:xfrm>
            <a:off x="917529" y="5908331"/>
            <a:ext cx="1169894" cy="2781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4C3A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核心素養</a:t>
            </a:r>
            <a:endParaRPr lang="zh-TW" altLang="en-US" b="1" dirty="0">
              <a:solidFill>
                <a:srgbClr val="4C3A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133" name="矩形 132"/>
          <p:cNvSpPr/>
          <p:nvPr/>
        </p:nvSpPr>
        <p:spPr>
          <a:xfrm>
            <a:off x="912571" y="5298832"/>
            <a:ext cx="1169894" cy="34821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4C3A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教學資源</a:t>
            </a:r>
          </a:p>
        </p:txBody>
      </p:sp>
      <p:pic>
        <p:nvPicPr>
          <p:cNvPr id="134" name="圖片 13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630" y="763796"/>
            <a:ext cx="1719221" cy="701101"/>
          </a:xfrm>
          <a:prstGeom prst="rect">
            <a:avLst/>
          </a:prstGeom>
        </p:spPr>
      </p:pic>
      <p:pic>
        <p:nvPicPr>
          <p:cNvPr id="135" name="圖片 13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972" y="770638"/>
            <a:ext cx="1719221" cy="70719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93503" y="1489503"/>
            <a:ext cx="1470931" cy="112703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11592" y="1482900"/>
            <a:ext cx="1557363" cy="116937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135425" y="1515573"/>
            <a:ext cx="1499984" cy="11267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897106" y="1574910"/>
            <a:ext cx="1394718" cy="1024716"/>
          </a:xfrm>
          <a:prstGeom prst="rect">
            <a:avLst/>
          </a:prstGeom>
        </p:spPr>
      </p:pic>
      <p:pic>
        <p:nvPicPr>
          <p:cNvPr id="90" name="圖片 89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21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28" t="7640" r="1772"/>
          <a:stretch/>
        </p:blipFill>
        <p:spPr>
          <a:xfrm>
            <a:off x="7564020" y="1611325"/>
            <a:ext cx="1390679" cy="1094612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637473" y="5158620"/>
            <a:ext cx="595197" cy="583050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946737" y="4546116"/>
            <a:ext cx="11357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2C95D8"/>
                </a:solidFill>
              </a:rPr>
              <a:t>社</a:t>
            </a:r>
            <a:r>
              <a:rPr lang="en-US" altLang="zh-TW" dirty="0" smtClean="0">
                <a:solidFill>
                  <a:srgbClr val="2C95D8"/>
                </a:solidFill>
              </a:rPr>
              <a:t>-</a:t>
            </a:r>
            <a:r>
              <a:rPr lang="zh-TW" altLang="en-US" dirty="0" smtClean="0">
                <a:solidFill>
                  <a:srgbClr val="2C95D8"/>
                </a:solidFill>
              </a:rPr>
              <a:t>綜</a:t>
            </a:r>
            <a:r>
              <a:rPr lang="en-US" altLang="zh-TW" dirty="0" smtClean="0">
                <a:solidFill>
                  <a:srgbClr val="2C95D8"/>
                </a:solidFill>
              </a:rPr>
              <a:t>-</a:t>
            </a:r>
            <a:r>
              <a:rPr lang="zh-TW" altLang="en-US" dirty="0" smtClean="0">
                <a:solidFill>
                  <a:srgbClr val="2C95D8"/>
                </a:solidFill>
              </a:rPr>
              <a:t>國</a:t>
            </a:r>
            <a:endParaRPr lang="zh-TW" altLang="en-US" dirty="0">
              <a:solidFill>
                <a:srgbClr val="2C95D8"/>
              </a:solidFill>
            </a:endParaRPr>
          </a:p>
        </p:txBody>
      </p:sp>
      <p:sp>
        <p:nvSpPr>
          <p:cNvPr id="94" name="文字方塊 93"/>
          <p:cNvSpPr txBox="1"/>
          <p:nvPr/>
        </p:nvSpPr>
        <p:spPr>
          <a:xfrm>
            <a:off x="2622409" y="4484977"/>
            <a:ext cx="11357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2C95D8"/>
                </a:solidFill>
              </a:rPr>
              <a:t>社</a:t>
            </a:r>
            <a:r>
              <a:rPr lang="en-US" altLang="zh-TW" dirty="0" smtClean="0">
                <a:solidFill>
                  <a:srgbClr val="2C95D8"/>
                </a:solidFill>
              </a:rPr>
              <a:t>-</a:t>
            </a:r>
            <a:r>
              <a:rPr lang="zh-TW" altLang="en-US" dirty="0" smtClean="0">
                <a:solidFill>
                  <a:srgbClr val="2C95D8"/>
                </a:solidFill>
              </a:rPr>
              <a:t>綜</a:t>
            </a:r>
            <a:r>
              <a:rPr lang="en-US" altLang="zh-TW" dirty="0" smtClean="0">
                <a:solidFill>
                  <a:srgbClr val="2C95D8"/>
                </a:solidFill>
              </a:rPr>
              <a:t>-</a:t>
            </a:r>
            <a:r>
              <a:rPr lang="zh-TW" altLang="en-US" dirty="0" smtClean="0">
                <a:solidFill>
                  <a:srgbClr val="2C95D8"/>
                </a:solidFill>
              </a:rPr>
              <a:t>國</a:t>
            </a:r>
            <a:endParaRPr lang="zh-TW" altLang="en-US" dirty="0">
              <a:solidFill>
                <a:srgbClr val="2C95D8"/>
              </a:solidFill>
            </a:endParaRPr>
          </a:p>
        </p:txBody>
      </p:sp>
      <p:sp>
        <p:nvSpPr>
          <p:cNvPr id="99" name="文字方塊 98"/>
          <p:cNvSpPr txBox="1"/>
          <p:nvPr/>
        </p:nvSpPr>
        <p:spPr>
          <a:xfrm>
            <a:off x="4258050" y="4448026"/>
            <a:ext cx="140748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2C95D8"/>
                </a:solidFill>
              </a:rPr>
              <a:t>社</a:t>
            </a:r>
            <a:r>
              <a:rPr lang="en-US" altLang="zh-TW" dirty="0" smtClean="0">
                <a:solidFill>
                  <a:srgbClr val="2C95D8"/>
                </a:solidFill>
              </a:rPr>
              <a:t>-</a:t>
            </a:r>
            <a:r>
              <a:rPr lang="zh-TW" altLang="en-US" dirty="0" smtClean="0">
                <a:solidFill>
                  <a:srgbClr val="2C95D8"/>
                </a:solidFill>
              </a:rPr>
              <a:t>綜</a:t>
            </a:r>
            <a:r>
              <a:rPr lang="en-US" altLang="zh-TW" dirty="0" smtClean="0">
                <a:solidFill>
                  <a:srgbClr val="2C95D8"/>
                </a:solidFill>
              </a:rPr>
              <a:t>-</a:t>
            </a:r>
            <a:r>
              <a:rPr lang="zh-TW" altLang="en-US" dirty="0" smtClean="0">
                <a:solidFill>
                  <a:srgbClr val="2C95D8"/>
                </a:solidFill>
              </a:rPr>
              <a:t>國</a:t>
            </a:r>
            <a:r>
              <a:rPr lang="en-US" altLang="zh-TW" dirty="0" smtClean="0">
                <a:solidFill>
                  <a:srgbClr val="2C95D8"/>
                </a:solidFill>
              </a:rPr>
              <a:t>-</a:t>
            </a:r>
            <a:r>
              <a:rPr lang="zh-TW" altLang="en-US" dirty="0" smtClean="0">
                <a:solidFill>
                  <a:srgbClr val="2C95D8"/>
                </a:solidFill>
              </a:rPr>
              <a:t>資</a:t>
            </a:r>
            <a:endParaRPr lang="zh-TW" altLang="en-US" dirty="0">
              <a:solidFill>
                <a:srgbClr val="2C95D8"/>
              </a:solidFill>
            </a:endParaRPr>
          </a:p>
        </p:txBody>
      </p:sp>
      <p:sp>
        <p:nvSpPr>
          <p:cNvPr id="108" name="文字方塊 107"/>
          <p:cNvSpPr txBox="1"/>
          <p:nvPr/>
        </p:nvSpPr>
        <p:spPr>
          <a:xfrm>
            <a:off x="5873131" y="4484977"/>
            <a:ext cx="140748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2C95D8"/>
                </a:solidFill>
              </a:rPr>
              <a:t>社</a:t>
            </a:r>
            <a:r>
              <a:rPr lang="en-US" altLang="zh-TW" dirty="0" smtClean="0">
                <a:solidFill>
                  <a:srgbClr val="2C95D8"/>
                </a:solidFill>
              </a:rPr>
              <a:t>-</a:t>
            </a:r>
            <a:r>
              <a:rPr lang="zh-TW" altLang="en-US" dirty="0" smtClean="0">
                <a:solidFill>
                  <a:srgbClr val="2C95D8"/>
                </a:solidFill>
              </a:rPr>
              <a:t>綜</a:t>
            </a:r>
            <a:r>
              <a:rPr lang="en-US" altLang="zh-TW" dirty="0" smtClean="0">
                <a:solidFill>
                  <a:srgbClr val="2C95D8"/>
                </a:solidFill>
              </a:rPr>
              <a:t>-</a:t>
            </a:r>
            <a:r>
              <a:rPr lang="zh-TW" altLang="en-US" dirty="0" smtClean="0">
                <a:solidFill>
                  <a:srgbClr val="2C95D8"/>
                </a:solidFill>
              </a:rPr>
              <a:t>國</a:t>
            </a:r>
            <a:r>
              <a:rPr lang="en-US" altLang="zh-TW" dirty="0" smtClean="0">
                <a:solidFill>
                  <a:srgbClr val="2C95D8"/>
                </a:solidFill>
              </a:rPr>
              <a:t>-</a:t>
            </a:r>
            <a:r>
              <a:rPr lang="zh-TW" altLang="en-US" dirty="0" smtClean="0">
                <a:solidFill>
                  <a:srgbClr val="2C95D8"/>
                </a:solidFill>
              </a:rPr>
              <a:t>資</a:t>
            </a:r>
            <a:endParaRPr lang="zh-TW" altLang="en-US" dirty="0">
              <a:solidFill>
                <a:srgbClr val="2C95D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65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0813797"/>
              </p:ext>
            </p:extLst>
          </p:nvPr>
        </p:nvGraphicFramePr>
        <p:xfrm>
          <a:off x="222885" y="0"/>
          <a:ext cx="8698230" cy="77811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3444"/>
                <a:gridCol w="663444"/>
                <a:gridCol w="3229381"/>
                <a:gridCol w="142610"/>
                <a:gridCol w="426099"/>
                <a:gridCol w="132822"/>
                <a:gridCol w="3440430"/>
              </a:tblGrid>
              <a:tr h="488099">
                <a:tc grid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領域</a:t>
                      </a:r>
                      <a:r>
                        <a:rPr lang="en-US" sz="1600" kern="100" dirty="0">
                          <a:effectLst/>
                        </a:rPr>
                        <a:t>/</a:t>
                      </a:r>
                      <a:r>
                        <a:rPr lang="zh-TW" sz="1600" kern="100" dirty="0">
                          <a:effectLst/>
                        </a:rPr>
                        <a:t>科目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5893" marR="45893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社會領域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5893" marR="45893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設計者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5893" marR="45893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5893" marR="458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effectLst/>
                        </a:rPr>
                        <a:t>林純慧</a:t>
                      </a:r>
                      <a:endParaRPr lang="zh-TW" sz="1600" kern="100" dirty="0">
                        <a:effectLst/>
                      </a:endParaRP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5893" marR="45893" marT="0" marB="0" anchor="ctr"/>
                </a:tc>
              </a:tr>
              <a:tr h="292746">
                <a:tc grid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實施年級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5893" marR="45893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 smtClean="0">
                          <a:effectLst/>
                        </a:rPr>
                        <a:t>四</a:t>
                      </a:r>
                      <a:r>
                        <a:rPr lang="zh-TW" sz="1600" kern="100" dirty="0" smtClean="0">
                          <a:effectLst/>
                        </a:rPr>
                        <a:t>年級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5893" marR="45893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節數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5893" marR="45893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5893" marR="45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smtClean="0">
                          <a:effectLst/>
                        </a:rPr>
                        <a:t>共</a:t>
                      </a:r>
                      <a:r>
                        <a:rPr lang="zh-TW" sz="1600" kern="100" dirty="0">
                          <a:effectLst/>
                        </a:rPr>
                        <a:t>七節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5893" marR="45893" marT="0" marB="0"/>
                </a:tc>
              </a:tr>
              <a:tr h="218733">
                <a:tc grid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單元名稱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5893" marR="45893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effectLst/>
                        </a:rPr>
                        <a:t>第</a:t>
                      </a:r>
                      <a:r>
                        <a:rPr lang="zh-TW" altLang="en-US" sz="1600" kern="100" dirty="0" smtClean="0">
                          <a:effectLst/>
                        </a:rPr>
                        <a:t>四、六</a:t>
                      </a:r>
                      <a:r>
                        <a:rPr lang="zh-TW" sz="1600" kern="100" dirty="0" smtClean="0">
                          <a:effectLst/>
                        </a:rPr>
                        <a:t>單元 </a:t>
                      </a:r>
                      <a:r>
                        <a:rPr lang="zh-TW" altLang="en-US" sz="1600" kern="100" dirty="0" smtClean="0">
                          <a:effectLst/>
                        </a:rPr>
                        <a:t>家鄉的古蹟與名勝、家鄉新願景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5893" marR="45893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18733">
                <a:tc gridSpan="7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設計依據</a:t>
                      </a:r>
                      <a:r>
                        <a:rPr lang="en-US" sz="1600" kern="100">
                          <a:effectLst/>
                        </a:rPr>
                        <a:t>(</a:t>
                      </a:r>
                      <a:r>
                        <a:rPr lang="zh-TW" sz="1600" kern="100">
                          <a:effectLst/>
                        </a:rPr>
                        <a:t>依據十二年國教新課綱</a:t>
                      </a:r>
                      <a:r>
                        <a:rPr lang="en-US" sz="1600" kern="100">
                          <a:effectLst/>
                        </a:rPr>
                        <a:t>)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5893" marR="45893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292093">
                <a:tc row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學習</a:t>
                      </a: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重點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5893" marR="4589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學習表現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5893" marR="45893" marT="0" marB="0" anchor="ctr"/>
                </a:tc>
                <a:tc gridSpan="2">
                  <a:txBody>
                    <a:bodyPr/>
                    <a:lstStyle/>
                    <a:p>
                      <a:pPr marL="533400" indent="-533400" algn="just"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effectLst/>
                        </a:rPr>
                        <a:t>1a</a:t>
                      </a:r>
                      <a:r>
                        <a:rPr lang="en-US" sz="1600" kern="100" dirty="0">
                          <a:effectLst/>
                        </a:rPr>
                        <a:t>-Ⅱ-3</a:t>
                      </a:r>
                      <a:r>
                        <a:rPr lang="zh-TW" sz="1600" kern="100" dirty="0">
                          <a:effectLst/>
                        </a:rPr>
                        <a:t>舉例說明社會事物與環境的互動、差異或變遷現象。</a:t>
                      </a:r>
                    </a:p>
                    <a:p>
                      <a:pPr marL="533400" indent="-533400" algn="just"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effectLst/>
                        </a:rPr>
                        <a:t>2a</a:t>
                      </a:r>
                      <a:r>
                        <a:rPr lang="en-US" sz="1600" kern="100" dirty="0">
                          <a:effectLst/>
                        </a:rPr>
                        <a:t>-Ⅱ-2</a:t>
                      </a:r>
                      <a:r>
                        <a:rPr lang="zh-TW" sz="1600" kern="100" dirty="0">
                          <a:effectLst/>
                        </a:rPr>
                        <a:t>表達對居住地方社會事物與環境的關懷。</a:t>
                      </a:r>
                    </a:p>
                    <a:p>
                      <a:pPr marL="533400" indent="-533400" algn="just"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effectLst/>
                        </a:rPr>
                        <a:t>3b</a:t>
                      </a:r>
                      <a:r>
                        <a:rPr lang="en-US" sz="1600" kern="100" dirty="0">
                          <a:effectLst/>
                        </a:rPr>
                        <a:t>-Ⅱ-1</a:t>
                      </a:r>
                      <a:r>
                        <a:rPr lang="zh-TW" sz="1600" kern="100" dirty="0">
                          <a:effectLst/>
                        </a:rPr>
                        <a:t>透過適當的管道蒐集與學習主題相關的資料，並判讀其正確性。</a:t>
                      </a:r>
                    </a:p>
                    <a:p>
                      <a:pPr marL="533400" indent="-533400" algn="just"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effectLst/>
                        </a:rPr>
                        <a:t>3b</a:t>
                      </a:r>
                      <a:r>
                        <a:rPr lang="en-US" sz="1600" kern="100" dirty="0">
                          <a:effectLst/>
                        </a:rPr>
                        <a:t>-</a:t>
                      </a:r>
                      <a:r>
                        <a:rPr lang="zh-TW" sz="1600" kern="100" dirty="0">
                          <a:effectLst/>
                        </a:rPr>
                        <a:t>Ⅱ</a:t>
                      </a:r>
                      <a:r>
                        <a:rPr lang="en-US" sz="1600" kern="100" dirty="0">
                          <a:effectLst/>
                        </a:rPr>
                        <a:t>-3</a:t>
                      </a:r>
                      <a:r>
                        <a:rPr lang="zh-TW" sz="1600" kern="100" dirty="0">
                          <a:effectLst/>
                        </a:rPr>
                        <a:t>整理資料，製作成簡易的圖表，並加以說明。</a:t>
                      </a:r>
                    </a:p>
                    <a:p>
                      <a:pPr marL="533400" indent="-533400" algn="just"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effectLst/>
                        </a:rPr>
                        <a:t>3d</a:t>
                      </a:r>
                      <a:r>
                        <a:rPr lang="en-US" sz="1600" kern="100" dirty="0">
                          <a:effectLst/>
                        </a:rPr>
                        <a:t>-</a:t>
                      </a:r>
                      <a:r>
                        <a:rPr lang="zh-TW" sz="1600" kern="100" dirty="0">
                          <a:effectLst/>
                        </a:rPr>
                        <a:t>Ⅱ</a:t>
                      </a:r>
                      <a:r>
                        <a:rPr lang="en-US" sz="1600" kern="100" dirty="0">
                          <a:effectLst/>
                        </a:rPr>
                        <a:t>-1</a:t>
                      </a:r>
                      <a:r>
                        <a:rPr lang="zh-TW" sz="1600" kern="100" dirty="0">
                          <a:effectLst/>
                        </a:rPr>
                        <a:t>探究問題發生的原因與影響，並尋求解決問題的可能作法。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5893" marR="45893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核心</a:t>
                      </a:r>
                    </a:p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素養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5893" marR="45893" marT="0" marB="0" anchor="ctr"/>
                </a:tc>
                <a:tc rowSpan="2" gridSpan="2"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領綱：</a:t>
                      </a:r>
                    </a:p>
                    <a:p>
                      <a:pPr marL="353695" indent="-353695" algn="just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社</a:t>
                      </a:r>
                      <a:r>
                        <a:rPr lang="en-US" sz="1600" kern="100">
                          <a:effectLst/>
                        </a:rPr>
                        <a:t>-E-A2</a:t>
                      </a:r>
                      <a:r>
                        <a:rPr lang="zh-TW" sz="1600" kern="100" spc="-30">
                          <a:effectLst/>
                        </a:rPr>
                        <a:t>關注生活問題及其影響，敏覺居住地方的社會、自然與人文環境變遷，並思考解決方法。</a:t>
                      </a:r>
                      <a:endParaRPr lang="zh-TW" sz="1600" kern="100">
                        <a:effectLst/>
                      </a:endParaRPr>
                    </a:p>
                    <a:p>
                      <a:pPr marL="353695" indent="-353695" algn="just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社</a:t>
                      </a:r>
                      <a:r>
                        <a:rPr lang="en-US" sz="1600" kern="100">
                          <a:effectLst/>
                        </a:rPr>
                        <a:t>-E-B1</a:t>
                      </a:r>
                      <a:r>
                        <a:rPr lang="zh-TW" sz="1600" kern="100">
                          <a:effectLst/>
                        </a:rPr>
                        <a:t>透過語言、文字及圖像等，理解並解釋人類生活相關資訊，促進與他人溝通。</a:t>
                      </a:r>
                    </a:p>
                    <a:p>
                      <a:pPr marL="353695" indent="-353695" algn="just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社</a:t>
                      </a:r>
                      <a:r>
                        <a:rPr lang="en-US" sz="1600" kern="100">
                          <a:effectLst/>
                        </a:rPr>
                        <a:t>-E-C1</a:t>
                      </a:r>
                      <a:r>
                        <a:rPr lang="zh-TW" sz="1600" kern="100">
                          <a:effectLst/>
                        </a:rPr>
                        <a:t>培養良好的生活習慣，理解並遵守社會規範，參與公共事務，維護人權，關懷自然環境與人類社會的永續發展。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5893" marR="45893" marT="0" marB="0" anchor="ctr"/>
                </a:tc>
                <a:tc rowSpan="2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145860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學習內容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5893" marR="45893" marT="0" marB="0" anchor="ctr"/>
                </a:tc>
                <a:tc gridSpan="2">
                  <a:txBody>
                    <a:bodyPr/>
                    <a:lstStyle/>
                    <a:p>
                      <a:pPr marL="554990" indent="-554990"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Ab-Ⅱ-1</a:t>
                      </a:r>
                      <a:r>
                        <a:rPr lang="zh-TW" sz="1600" kern="100" dirty="0">
                          <a:effectLst/>
                        </a:rPr>
                        <a:t>居民的生活方式與空間利用，和其居住地方的自然、人文環境相互影響。</a:t>
                      </a:r>
                    </a:p>
                    <a:p>
                      <a:pPr marL="554990" indent="-554990"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Ca-Ⅱ-1</a:t>
                      </a:r>
                      <a:r>
                        <a:rPr lang="zh-TW" sz="1600" kern="100" dirty="0">
                          <a:effectLst/>
                        </a:rPr>
                        <a:t>居住地方的環境隨著社會與經濟的發展而改變。</a:t>
                      </a:r>
                    </a:p>
                    <a:p>
                      <a:pPr marL="533400" indent="-533400"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Cc-Ⅱ-1</a:t>
                      </a:r>
                      <a:r>
                        <a:rPr lang="zh-TW" sz="1600" kern="100" dirty="0">
                          <a:effectLst/>
                        </a:rPr>
                        <a:t>各地居民的生活與工作方式會隨著社會變遷而改變。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5893" marR="45893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47287">
                <a:tc grid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與其他領域</a:t>
                      </a:r>
                      <a:r>
                        <a:rPr lang="en-US" sz="1600" kern="100">
                          <a:effectLst/>
                        </a:rPr>
                        <a:t>/</a:t>
                      </a:r>
                      <a:r>
                        <a:rPr lang="zh-TW" sz="1600" kern="100">
                          <a:effectLst/>
                        </a:rPr>
                        <a:t>科目連結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5893" marR="45893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國語文、綜合活動、科技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5893" marR="45893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18733">
                <a:tc grid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教材來源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5893" marR="45893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南一版國小社會教師</a:t>
                      </a:r>
                      <a:r>
                        <a:rPr lang="zh-TW" sz="1600" kern="100" dirty="0" smtClean="0">
                          <a:effectLst/>
                        </a:rPr>
                        <a:t>手冊、</a:t>
                      </a:r>
                      <a:r>
                        <a:rPr lang="zh-TW" sz="1600" kern="100" dirty="0">
                          <a:effectLst/>
                        </a:rPr>
                        <a:t>泰山文史資料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5893" marR="45893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37467">
                <a:tc grid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教學設備</a:t>
                      </a:r>
                      <a:r>
                        <a:rPr lang="en-US" sz="1600" kern="100">
                          <a:effectLst/>
                        </a:rPr>
                        <a:t>/</a:t>
                      </a:r>
                      <a:r>
                        <a:rPr lang="zh-TW" sz="1600" kern="100">
                          <a:effectLst/>
                        </a:rPr>
                        <a:t>資源</a:t>
                      </a:r>
                      <a:endParaRPr lang="zh-TW" sz="16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5893" marR="45893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平板電腦、</a:t>
                      </a:r>
                      <a:r>
                        <a:rPr lang="en-US" sz="1600" kern="100" dirty="0">
                          <a:effectLst/>
                        </a:rPr>
                        <a:t>APP</a:t>
                      </a:r>
                      <a:endParaRPr lang="zh-TW" sz="1600" kern="100" dirty="0">
                        <a:effectLst/>
                      </a:endParaRPr>
                    </a:p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（</a:t>
                      </a:r>
                      <a:r>
                        <a:rPr lang="en-US" sz="1600" kern="100" dirty="0" err="1">
                          <a:effectLst/>
                        </a:rPr>
                        <a:t>drawexpress</a:t>
                      </a:r>
                      <a:r>
                        <a:rPr lang="zh-TW" sz="1600" kern="100" dirty="0">
                          <a:effectLst/>
                        </a:rPr>
                        <a:t>、</a:t>
                      </a:r>
                      <a:r>
                        <a:rPr lang="en-US" sz="1600" kern="100" dirty="0" err="1">
                          <a:effectLst/>
                        </a:rPr>
                        <a:t>nearpod</a:t>
                      </a:r>
                      <a:r>
                        <a:rPr lang="zh-TW" sz="1600" kern="100" dirty="0">
                          <a:effectLst/>
                        </a:rPr>
                        <a:t>、</a:t>
                      </a:r>
                      <a:r>
                        <a:rPr lang="en-US" sz="1600" kern="100" dirty="0" err="1">
                          <a:effectLst/>
                        </a:rPr>
                        <a:t>tinytap</a:t>
                      </a:r>
                      <a:r>
                        <a:rPr lang="zh-TW" sz="1600" kern="100" dirty="0">
                          <a:effectLst/>
                        </a:rPr>
                        <a:t>、</a:t>
                      </a:r>
                      <a:r>
                        <a:rPr lang="en-US" sz="1600" kern="100" dirty="0" err="1">
                          <a:effectLst/>
                        </a:rPr>
                        <a:t>ravvar</a:t>
                      </a:r>
                      <a:r>
                        <a:rPr lang="zh-TW" sz="1600" kern="100" dirty="0">
                          <a:effectLst/>
                        </a:rPr>
                        <a:t>、</a:t>
                      </a:r>
                      <a:r>
                        <a:rPr lang="en-US" sz="1600" kern="100" dirty="0" err="1">
                          <a:effectLst/>
                        </a:rPr>
                        <a:t>EduVenture</a:t>
                      </a:r>
                      <a:r>
                        <a:rPr lang="en-US" sz="1600" kern="100" dirty="0">
                          <a:effectLst/>
                        </a:rPr>
                        <a:t> VR</a:t>
                      </a:r>
                      <a:r>
                        <a:rPr lang="zh-TW" sz="1600" kern="100" dirty="0">
                          <a:effectLst/>
                        </a:rPr>
                        <a:t>）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5893" marR="45893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18733">
                <a:tc gridSpan="7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學習目標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5893" marR="45893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625116">
                <a:tc gridSpan="7">
                  <a:txBody>
                    <a:bodyPr/>
                    <a:lstStyle/>
                    <a:p>
                      <a:pPr marL="342900" lvl="0" indent="-342900" algn="just" fontAlgn="base">
                        <a:spcAft>
                          <a:spcPts val="0"/>
                        </a:spcAft>
                        <a:buSzPts val="1200"/>
                        <a:buFont typeface="+mj-lt"/>
                        <a:buAutoNum type="arabicPeriod"/>
                      </a:pPr>
                      <a:r>
                        <a:rPr lang="zh-TW" sz="1600" u="none" strike="noStrike" kern="100" dirty="0">
                          <a:ln>
                            <a:noFill/>
                          </a:ln>
                          <a:effectLst>
                            <a:outerShdw sx="0" sy="0">
                              <a:srgbClr val="000000"/>
                            </a:outerShdw>
                          </a:effectLst>
                        </a:rPr>
                        <a:t>透過蒐集居住地方的資料，了解居住地方環境、資源與生活方式的改變情形。</a:t>
                      </a:r>
                    </a:p>
                    <a:p>
                      <a:pPr marL="342900" lvl="0" indent="-342900" algn="just" fontAlgn="base">
                        <a:spcAft>
                          <a:spcPts val="0"/>
                        </a:spcAft>
                        <a:buSzPts val="1200"/>
                        <a:buFont typeface="+mj-lt"/>
                        <a:buAutoNum type="arabicPeriod"/>
                      </a:pPr>
                      <a:r>
                        <a:rPr lang="zh-TW" sz="1600" u="none" strike="noStrike" kern="100" dirty="0">
                          <a:ln>
                            <a:noFill/>
                          </a:ln>
                          <a:effectLst>
                            <a:outerShdw sx="0" sy="0">
                              <a:srgbClr val="000000"/>
                            </a:outerShdw>
                          </a:effectLst>
                        </a:rPr>
                        <a:t>透過</a:t>
                      </a:r>
                      <a:r>
                        <a:rPr lang="en-US" sz="1600" u="none" strike="noStrike" kern="100" dirty="0">
                          <a:ln>
                            <a:noFill/>
                          </a:ln>
                          <a:effectLst>
                            <a:outerShdw sx="0" sy="0">
                              <a:srgbClr val="000000"/>
                            </a:outerShdw>
                          </a:effectLst>
                        </a:rPr>
                        <a:t>E</a:t>
                      </a:r>
                      <a:r>
                        <a:rPr lang="zh-TW" sz="1600" u="none" strike="noStrike" kern="100" dirty="0">
                          <a:ln>
                            <a:noFill/>
                          </a:ln>
                          <a:effectLst>
                            <a:outerShdw sx="0" sy="0">
                              <a:srgbClr val="000000"/>
                            </a:outerShdw>
                          </a:effectLst>
                        </a:rPr>
                        <a:t>化導覽解說活動，推廣家鄉的人文資源。</a:t>
                      </a:r>
                    </a:p>
                    <a:p>
                      <a:pPr marL="342900" lvl="0" indent="-342900" algn="just" fontAlgn="base">
                        <a:spcAft>
                          <a:spcPts val="0"/>
                        </a:spcAft>
                        <a:buSzPts val="1200"/>
                        <a:buFont typeface="+mj-lt"/>
                        <a:buAutoNum type="arabicPeriod"/>
                      </a:pPr>
                      <a:r>
                        <a:rPr lang="zh-TW" sz="1600" u="none" strike="noStrike" kern="100" dirty="0">
                          <a:ln>
                            <a:noFill/>
                          </a:ln>
                          <a:effectLst>
                            <a:outerShdw sx="0" sy="0">
                              <a:srgbClr val="000000"/>
                            </a:outerShdw>
                          </a:effectLst>
                        </a:rPr>
                        <a:t>關懷居住地方面臨的問題，並提出改善方法及採取行動。</a:t>
                      </a:r>
                      <a:endParaRPr lang="zh-TW" sz="1600" u="none" strike="noStrike" kern="100" dirty="0">
                        <a:ln>
                          <a:noFill/>
                        </a:ln>
                        <a:effectLst>
                          <a:outerShdw sx="0" sy="0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5893" marR="45893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159639">
                <a:tc gridSpan="7">
                  <a:txBody>
                    <a:bodyPr/>
                    <a:lstStyle/>
                    <a:p>
                      <a:pPr marL="187960" algn="ctr">
                        <a:spcAft>
                          <a:spcPts val="0"/>
                        </a:spcAft>
                      </a:pPr>
                      <a:endParaRPr lang="zh-TW" sz="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45893" marR="45893" marT="0" marB="0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1130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16" y="105083"/>
            <a:ext cx="8561282" cy="3171825"/>
          </a:xfrm>
          <a:prstGeom prst="rect">
            <a:avLst/>
          </a:prstGeom>
        </p:spPr>
      </p:pic>
      <p:pic>
        <p:nvPicPr>
          <p:cNvPr id="4" name="內容版面配置區 3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8049" y="3609747"/>
            <a:ext cx="2436202" cy="2998538"/>
          </a:xfrm>
          <a:prstGeom prst="rect">
            <a:avLst/>
          </a:prstGeom>
        </p:spPr>
      </p:pic>
      <p:pic>
        <p:nvPicPr>
          <p:cNvPr id="6" name="圖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3057309" y="3447516"/>
            <a:ext cx="2254039" cy="2998538"/>
          </a:xfrm>
          <a:prstGeom prst="rect">
            <a:avLst/>
          </a:prstGeom>
        </p:spPr>
      </p:pic>
      <p:pic>
        <p:nvPicPr>
          <p:cNvPr id="7" name="圖片 6"/>
          <p:cNvPicPr/>
          <p:nvPr/>
        </p:nvPicPr>
        <p:blipFill>
          <a:blip r:embed="rId5"/>
          <a:stretch>
            <a:fillRect/>
          </a:stretch>
        </p:blipFill>
        <p:spPr>
          <a:xfrm>
            <a:off x="5714406" y="3447516"/>
            <a:ext cx="2536372" cy="303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2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981" y="486158"/>
            <a:ext cx="8819535" cy="622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97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824"/>
            <a:ext cx="8908026" cy="2057400"/>
          </a:xfrm>
          <a:prstGeom prst="rect">
            <a:avLst/>
          </a:prstGeom>
        </p:spPr>
      </p:pic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236223"/>
            <a:ext cx="8908026" cy="434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852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474" y="365126"/>
            <a:ext cx="8477052" cy="618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6804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Custom 72">
      <a:dk1>
        <a:srgbClr val="000000"/>
      </a:dk1>
      <a:lt1>
        <a:srgbClr val="FFFFFF"/>
      </a:lt1>
      <a:dk2>
        <a:srgbClr val="000000"/>
      </a:dk2>
      <a:lt2>
        <a:srgbClr val="D7D6CC"/>
      </a:lt2>
      <a:accent1>
        <a:srgbClr val="636466"/>
      </a:accent1>
      <a:accent2>
        <a:srgbClr val="9B9A7C"/>
      </a:accent2>
      <a:accent3>
        <a:srgbClr val="FFFFFF"/>
      </a:accent3>
      <a:accent4>
        <a:srgbClr val="000000"/>
      </a:accent4>
      <a:accent5>
        <a:srgbClr val="9B9A7C"/>
      </a:accent5>
      <a:accent6>
        <a:srgbClr val="636466"/>
      </a:accent6>
      <a:hlink>
        <a:srgbClr val="B9CC7E"/>
      </a:hlink>
      <a:folHlink>
        <a:srgbClr val="A5A5A5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E2FAD"/>
        </a:dk1>
        <a:lt1>
          <a:srgbClr val="FFFFFF"/>
        </a:lt1>
        <a:dk2>
          <a:srgbClr val="0E2FAD"/>
        </a:dk2>
        <a:lt2>
          <a:srgbClr val="B3CCE6"/>
        </a:lt2>
        <a:accent1>
          <a:srgbClr val="7FD7FC"/>
        </a:accent1>
        <a:accent2>
          <a:srgbClr val="6BA7F8"/>
        </a:accent2>
        <a:accent3>
          <a:srgbClr val="FFFFFF"/>
        </a:accent3>
        <a:accent4>
          <a:srgbClr val="0A2793"/>
        </a:accent4>
        <a:accent5>
          <a:srgbClr val="C0E8FD"/>
        </a:accent5>
        <a:accent6>
          <a:srgbClr val="6097E1"/>
        </a:accent6>
        <a:hlink>
          <a:srgbClr val="FFAB57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E2FAD"/>
        </a:dk1>
        <a:lt1>
          <a:srgbClr val="FFFFFF"/>
        </a:lt1>
        <a:dk2>
          <a:srgbClr val="0E2FAD"/>
        </a:dk2>
        <a:lt2>
          <a:srgbClr val="B3CCE6"/>
        </a:lt2>
        <a:accent1>
          <a:srgbClr val="7FD7FC"/>
        </a:accent1>
        <a:accent2>
          <a:srgbClr val="6BA7F8"/>
        </a:accent2>
        <a:accent3>
          <a:srgbClr val="FFFFFF"/>
        </a:accent3>
        <a:accent4>
          <a:srgbClr val="0A2793"/>
        </a:accent4>
        <a:accent5>
          <a:srgbClr val="C0E8FD"/>
        </a:accent5>
        <a:accent6>
          <a:srgbClr val="6097E1"/>
        </a:accent6>
        <a:hlink>
          <a:srgbClr val="FF9D3B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1221</TotalTime>
  <Words>612</Words>
  <Application>Microsoft Office PowerPoint</Application>
  <PresentationFormat>如螢幕大小 (4:3)</PresentationFormat>
  <Paragraphs>83</Paragraphs>
  <Slides>11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11</vt:i4>
      </vt:variant>
    </vt:vector>
  </HeadingPairs>
  <TitlesOfParts>
    <vt:vector size="22" baseType="lpstr">
      <vt:lpstr>Adobe 繁黑體 Std B</vt:lpstr>
      <vt:lpstr>華康中圓體(P)</vt:lpstr>
      <vt:lpstr>微軟正黑體</vt:lpstr>
      <vt:lpstr>新細明體</vt:lpstr>
      <vt:lpstr>Arial</vt:lpstr>
      <vt:lpstr>Book Antiqua Italic</vt:lpstr>
      <vt:lpstr>Calibri</vt:lpstr>
      <vt:lpstr>Calibri Light</vt:lpstr>
      <vt:lpstr>Times New Roman</vt:lpstr>
      <vt:lpstr>Default Design</vt:lpstr>
      <vt:lpstr>Office 佈景主題</vt:lpstr>
      <vt:lpstr>頂泰山巖的天方夜譚</vt:lpstr>
      <vt:lpstr>設計理念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感謝聆聽 敬請指教</vt:lpstr>
    </vt:vector>
  </TitlesOfParts>
  <Company>Clearly Presented Ltd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Dandelion PowerPoint Template</dc:title>
  <dc:creator>Presentation Magazine</dc:creator>
  <cp:lastModifiedBy>Lin Judy</cp:lastModifiedBy>
  <cp:revision>79</cp:revision>
  <dcterms:created xsi:type="dcterms:W3CDTF">2009-11-03T13:35:13Z</dcterms:created>
  <dcterms:modified xsi:type="dcterms:W3CDTF">2019-06-03T22:27:51Z</dcterms:modified>
</cp:coreProperties>
</file>