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  <p:sldMasterId id="2147483762" r:id="rId5"/>
    <p:sldMasterId id="2147483791" r:id="rId6"/>
  </p:sldMasterIdLst>
  <p:notesMasterIdLst>
    <p:notesMasterId r:id="rId15"/>
  </p:notesMasterIdLst>
  <p:sldIdLst>
    <p:sldId id="324" r:id="rId7"/>
    <p:sldId id="325" r:id="rId8"/>
    <p:sldId id="322" r:id="rId9"/>
    <p:sldId id="328" r:id="rId10"/>
    <p:sldId id="329" r:id="rId11"/>
    <p:sldId id="330" r:id="rId12"/>
    <p:sldId id="331" r:id="rId13"/>
    <p:sldId id="332" r:id="rId1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32" autoAdjust="0"/>
  </p:normalViewPr>
  <p:slideViewPr>
    <p:cSldViewPr snapToGrid="0">
      <p:cViewPr varScale="1">
        <p:scale>
          <a:sx n="83" d="100"/>
          <a:sy n="83" d="100"/>
        </p:scale>
        <p:origin x="14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C8313-795C-4E32-8B5C-3D120FCD9FA1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A6A34DB-0B84-442F-B2CB-05F20F4D0564}">
      <dgm:prSet phldrT="[文字]"/>
      <dgm:spPr/>
      <dgm:t>
        <a:bodyPr/>
        <a:lstStyle/>
        <a:p>
          <a:r>
            <a:rPr lang="zh-TW" altLang="en-US" dirty="0" smtClean="0"/>
            <a:t>一月</a:t>
          </a:r>
          <a:endParaRPr lang="zh-TW" altLang="en-US" dirty="0"/>
        </a:p>
      </dgm:t>
    </dgm:pt>
    <dgm:pt modelId="{E29B40EC-A490-42CA-A9A0-055D3122536D}" type="parTrans" cxnId="{ED7062D0-1E36-473B-B623-B7E784ECC7FF}">
      <dgm:prSet/>
      <dgm:spPr/>
      <dgm:t>
        <a:bodyPr/>
        <a:lstStyle/>
        <a:p>
          <a:endParaRPr lang="zh-TW" altLang="en-US"/>
        </a:p>
      </dgm:t>
    </dgm:pt>
    <dgm:pt modelId="{243F5E38-6BA1-4446-B587-999D48D01B25}" type="sibTrans" cxnId="{ED7062D0-1E36-473B-B623-B7E784ECC7FF}">
      <dgm:prSet/>
      <dgm:spPr/>
      <dgm:t>
        <a:bodyPr/>
        <a:lstStyle/>
        <a:p>
          <a:endParaRPr lang="zh-TW" altLang="en-US"/>
        </a:p>
      </dgm:t>
    </dgm:pt>
    <dgm:pt modelId="{30468967-98EE-4C20-92B1-D98B4CEE6F55}">
      <dgm:prSet phldrT="[文字]" custT="1"/>
      <dgm:spPr/>
      <dgm:t>
        <a:bodyPr/>
        <a:lstStyle/>
        <a:p>
          <a:r>
            <a:rPr lang="zh-TW" altLang="en-US" sz="1800" b="1" dirty="0" smtClean="0"/>
            <a:t>期</a:t>
          </a:r>
          <a:r>
            <a:rPr lang="zh-TW" altLang="en-US" sz="1800" b="1" dirty="0" smtClean="0"/>
            <a:t>初教授訪視會議</a:t>
          </a:r>
          <a:r>
            <a:rPr lang="zh-TW" altLang="en-US" sz="1800" b="1" dirty="0" smtClean="0"/>
            <a:t>討論大方向</a:t>
          </a:r>
          <a:endParaRPr lang="zh-TW" altLang="en-US" sz="1800" b="1" dirty="0"/>
        </a:p>
      </dgm:t>
    </dgm:pt>
    <dgm:pt modelId="{B5528D86-62D2-4B18-A8AA-96CB4D470056}" type="parTrans" cxnId="{46FA6AB6-DBB1-49AD-8B8B-30F917E3CF17}">
      <dgm:prSet/>
      <dgm:spPr/>
      <dgm:t>
        <a:bodyPr/>
        <a:lstStyle/>
        <a:p>
          <a:endParaRPr lang="zh-TW" altLang="en-US"/>
        </a:p>
      </dgm:t>
    </dgm:pt>
    <dgm:pt modelId="{BAB4115E-E6BB-4879-9F9D-E812FC046A6B}" type="sibTrans" cxnId="{46FA6AB6-DBB1-49AD-8B8B-30F917E3CF17}">
      <dgm:prSet/>
      <dgm:spPr/>
      <dgm:t>
        <a:bodyPr/>
        <a:lstStyle/>
        <a:p>
          <a:endParaRPr lang="zh-TW" altLang="en-US"/>
        </a:p>
      </dgm:t>
    </dgm:pt>
    <dgm:pt modelId="{8A47060D-D1A6-4B5A-8318-A2FDFFABDFF8}">
      <dgm:prSet phldrT="[文字]" custT="1"/>
      <dgm:spPr/>
      <dgm:t>
        <a:bodyPr/>
        <a:lstStyle/>
        <a:p>
          <a:r>
            <a:rPr lang="zh-TW" altLang="en-US" sz="1800" b="1" dirty="0" smtClean="0"/>
            <a:t>各年級討論課程整合的主題並設計教案</a:t>
          </a:r>
          <a:endParaRPr lang="zh-TW" altLang="en-US" sz="1800" b="1" dirty="0"/>
        </a:p>
      </dgm:t>
    </dgm:pt>
    <dgm:pt modelId="{74739C53-B5F7-45CC-AFCA-CA2671262D70}" type="parTrans" cxnId="{FDC9D121-DB3E-43BF-BFBA-56ED2ACF83A3}">
      <dgm:prSet/>
      <dgm:spPr/>
      <dgm:t>
        <a:bodyPr/>
        <a:lstStyle/>
        <a:p>
          <a:endParaRPr lang="zh-TW" altLang="en-US"/>
        </a:p>
      </dgm:t>
    </dgm:pt>
    <dgm:pt modelId="{995956D1-40F8-44A1-AF52-B554AE37BE2B}" type="sibTrans" cxnId="{FDC9D121-DB3E-43BF-BFBA-56ED2ACF83A3}">
      <dgm:prSet/>
      <dgm:spPr/>
      <dgm:t>
        <a:bodyPr/>
        <a:lstStyle/>
        <a:p>
          <a:endParaRPr lang="zh-TW" altLang="en-US"/>
        </a:p>
      </dgm:t>
    </dgm:pt>
    <dgm:pt modelId="{38BB1F19-A68F-4148-A03C-4E0446BC6480}">
      <dgm:prSet phldrT="[文字]" custT="1"/>
      <dgm:spPr/>
      <dgm:t>
        <a:bodyPr/>
        <a:lstStyle/>
        <a:p>
          <a:r>
            <a:rPr lang="zh-TW" altLang="en-US" sz="1800" dirty="0" smtClean="0"/>
            <a:t>二</a:t>
          </a:r>
          <a:r>
            <a:rPr lang="en-US" altLang="zh-TW" sz="1800" dirty="0" smtClean="0"/>
            <a:t>--</a:t>
          </a:r>
        </a:p>
        <a:p>
          <a:r>
            <a:rPr lang="zh-TW" altLang="en-US" sz="1800" dirty="0" smtClean="0"/>
            <a:t>四月</a:t>
          </a:r>
          <a:endParaRPr lang="zh-TW" altLang="en-US" sz="1800" dirty="0"/>
        </a:p>
      </dgm:t>
    </dgm:pt>
    <dgm:pt modelId="{B0247D56-1825-4019-912B-AA6573D788CA}" type="parTrans" cxnId="{7BDA0F57-0E18-4549-A9E2-BA01B9FE671D}">
      <dgm:prSet/>
      <dgm:spPr/>
      <dgm:t>
        <a:bodyPr/>
        <a:lstStyle/>
        <a:p>
          <a:endParaRPr lang="zh-TW" altLang="en-US"/>
        </a:p>
      </dgm:t>
    </dgm:pt>
    <dgm:pt modelId="{EE41721D-F285-4A3D-BA0D-7CFACF5BD1A2}" type="sibTrans" cxnId="{7BDA0F57-0E18-4549-A9E2-BA01B9FE671D}">
      <dgm:prSet/>
      <dgm:spPr/>
      <dgm:t>
        <a:bodyPr/>
        <a:lstStyle/>
        <a:p>
          <a:endParaRPr lang="zh-TW" altLang="en-US"/>
        </a:p>
      </dgm:t>
    </dgm:pt>
    <dgm:pt modelId="{7A6845E5-4C97-4357-9B28-74F1667A390F}">
      <dgm:prSet phldrT="[文字]"/>
      <dgm:spPr/>
      <dgm:t>
        <a:bodyPr/>
        <a:lstStyle/>
        <a:p>
          <a:endParaRPr lang="zh-TW" altLang="en-US" sz="1300" dirty="0"/>
        </a:p>
      </dgm:t>
    </dgm:pt>
    <dgm:pt modelId="{964E120B-7914-47DE-A7F0-1C8A13142273}" type="parTrans" cxnId="{C55A6C84-3A38-44D9-BD1B-98F243965F3A}">
      <dgm:prSet/>
      <dgm:spPr/>
      <dgm:t>
        <a:bodyPr/>
        <a:lstStyle/>
        <a:p>
          <a:endParaRPr lang="zh-TW" altLang="en-US"/>
        </a:p>
      </dgm:t>
    </dgm:pt>
    <dgm:pt modelId="{8B571E9D-0722-4029-98F0-D015D5BABCA7}" type="sibTrans" cxnId="{C55A6C84-3A38-44D9-BD1B-98F243965F3A}">
      <dgm:prSet/>
      <dgm:spPr/>
      <dgm:t>
        <a:bodyPr/>
        <a:lstStyle/>
        <a:p>
          <a:endParaRPr lang="zh-TW" altLang="en-US"/>
        </a:p>
      </dgm:t>
    </dgm:pt>
    <dgm:pt modelId="{BF0EF5FE-AB66-473E-871B-95CB8F4A99F3}">
      <dgm:prSet phldrT="[文字]"/>
      <dgm:spPr/>
      <dgm:t>
        <a:bodyPr/>
        <a:lstStyle/>
        <a:p>
          <a:r>
            <a:rPr lang="zh-TW" altLang="en-US" dirty="0" smtClean="0"/>
            <a:t>五、六月</a:t>
          </a:r>
          <a:endParaRPr lang="zh-TW" altLang="en-US" dirty="0"/>
        </a:p>
      </dgm:t>
    </dgm:pt>
    <dgm:pt modelId="{9C614155-B03E-49B8-B674-355493A7BCD2}" type="parTrans" cxnId="{34F02D6E-3D28-4BFB-B1EB-11BA727888FA}">
      <dgm:prSet/>
      <dgm:spPr/>
      <dgm:t>
        <a:bodyPr/>
        <a:lstStyle/>
        <a:p>
          <a:endParaRPr lang="zh-TW" altLang="en-US"/>
        </a:p>
      </dgm:t>
    </dgm:pt>
    <dgm:pt modelId="{E6E30A9D-7F3E-475D-BF34-1075060FFCDB}" type="sibTrans" cxnId="{34F02D6E-3D28-4BFB-B1EB-11BA727888FA}">
      <dgm:prSet/>
      <dgm:spPr/>
      <dgm:t>
        <a:bodyPr/>
        <a:lstStyle/>
        <a:p>
          <a:endParaRPr lang="zh-TW" altLang="en-US"/>
        </a:p>
      </dgm:t>
    </dgm:pt>
    <dgm:pt modelId="{DCEC04AE-9B97-4CB0-B5D3-BFA74E34BB85}">
      <dgm:prSet phldrT="[文字]" custT="1"/>
      <dgm:spPr/>
      <dgm:t>
        <a:bodyPr/>
        <a:lstStyle/>
        <a:p>
          <a:r>
            <a:rPr lang="zh-TW" altLang="en-US" sz="1800" b="1" dirty="0" smtClean="0"/>
            <a:t>各年級教案成果發表或公開觀議課</a:t>
          </a:r>
          <a:endParaRPr lang="zh-TW" altLang="en-US" sz="1800" b="1" dirty="0"/>
        </a:p>
      </dgm:t>
    </dgm:pt>
    <dgm:pt modelId="{BFF7EF8B-3073-4465-82B4-BB89141E4172}" type="parTrans" cxnId="{01D869C3-FC42-4935-99F1-E01A0415FA5F}">
      <dgm:prSet/>
      <dgm:spPr/>
      <dgm:t>
        <a:bodyPr/>
        <a:lstStyle/>
        <a:p>
          <a:endParaRPr lang="zh-TW" altLang="en-US"/>
        </a:p>
      </dgm:t>
    </dgm:pt>
    <dgm:pt modelId="{45C43DBF-2253-4825-9661-1D16281ECDB7}" type="sibTrans" cxnId="{01D869C3-FC42-4935-99F1-E01A0415FA5F}">
      <dgm:prSet/>
      <dgm:spPr/>
      <dgm:t>
        <a:bodyPr/>
        <a:lstStyle/>
        <a:p>
          <a:endParaRPr lang="zh-TW" altLang="en-US"/>
        </a:p>
      </dgm:t>
    </dgm:pt>
    <dgm:pt modelId="{1B296D91-11D5-4AEA-9150-900D3C62F152}">
      <dgm:prSet phldrT="[文字]" custT="1"/>
      <dgm:spPr/>
      <dgm:t>
        <a:bodyPr/>
        <a:lstStyle/>
        <a:p>
          <a:r>
            <a:rPr lang="zh-TW" altLang="en-US" sz="1800" b="1" dirty="0" smtClean="0"/>
            <a:t>各年級繳交教案及學生作品成果</a:t>
          </a:r>
          <a:endParaRPr lang="zh-TW" altLang="en-US" sz="1800" b="1" dirty="0"/>
        </a:p>
      </dgm:t>
    </dgm:pt>
    <dgm:pt modelId="{2A13AD66-7030-4EB6-9DC7-61B7CC5E2FCB}" type="parTrans" cxnId="{B821912D-6FE5-46FB-8D2F-F223F08C0ABA}">
      <dgm:prSet/>
      <dgm:spPr/>
      <dgm:t>
        <a:bodyPr/>
        <a:lstStyle/>
        <a:p>
          <a:endParaRPr lang="zh-TW" altLang="en-US"/>
        </a:p>
      </dgm:t>
    </dgm:pt>
    <dgm:pt modelId="{E2DC4CFB-A3E8-4183-9BDD-2EFF5F63A76F}" type="sibTrans" cxnId="{B821912D-6FE5-46FB-8D2F-F223F08C0ABA}">
      <dgm:prSet/>
      <dgm:spPr/>
      <dgm:t>
        <a:bodyPr/>
        <a:lstStyle/>
        <a:p>
          <a:endParaRPr lang="zh-TW" altLang="en-US"/>
        </a:p>
      </dgm:t>
    </dgm:pt>
    <dgm:pt modelId="{D241F358-16B1-4024-932F-F49A5EFB1697}">
      <dgm:prSet phldrT="[文字]" custT="1"/>
      <dgm:spPr/>
      <dgm:t>
        <a:bodyPr/>
        <a:lstStyle/>
        <a:p>
          <a:r>
            <a:rPr lang="zh-TW" altLang="en-US" sz="1800" b="1" dirty="0" smtClean="0"/>
            <a:t>辦理所需教學</a:t>
          </a:r>
          <a:r>
            <a:rPr lang="en-US" altLang="zh-TW" sz="1800" b="1" dirty="0" smtClean="0"/>
            <a:t>Apps </a:t>
          </a:r>
          <a:r>
            <a:rPr lang="zh-TW" altLang="en-US" sz="1800" b="1" dirty="0" smtClean="0"/>
            <a:t>的研習活動</a:t>
          </a:r>
          <a:endParaRPr lang="zh-TW" altLang="en-US" sz="1800" b="1" dirty="0"/>
        </a:p>
      </dgm:t>
    </dgm:pt>
    <dgm:pt modelId="{B24BF05F-8C18-4202-8F71-CD6C4E38D681}" type="parTrans" cxnId="{521FA38B-D647-4968-AE65-48E891E4F338}">
      <dgm:prSet/>
      <dgm:spPr/>
      <dgm:t>
        <a:bodyPr/>
        <a:lstStyle/>
        <a:p>
          <a:endParaRPr lang="zh-TW" altLang="en-US"/>
        </a:p>
      </dgm:t>
    </dgm:pt>
    <dgm:pt modelId="{1B27E620-1ADE-4DCD-91A0-307F6F2AEF0D}" type="sibTrans" cxnId="{521FA38B-D647-4968-AE65-48E891E4F338}">
      <dgm:prSet/>
      <dgm:spPr/>
      <dgm:t>
        <a:bodyPr/>
        <a:lstStyle/>
        <a:p>
          <a:endParaRPr lang="zh-TW" altLang="en-US"/>
        </a:p>
      </dgm:t>
    </dgm:pt>
    <dgm:pt modelId="{09AE42FC-0FF0-4947-BD2B-F768AEAA2D6F}">
      <dgm:prSet phldrT="[文字]"/>
      <dgm:spPr/>
      <dgm:t>
        <a:bodyPr/>
        <a:lstStyle/>
        <a:p>
          <a:r>
            <a:rPr lang="zh-TW" altLang="en-US" dirty="0" smtClean="0"/>
            <a:t>七、八月</a:t>
          </a:r>
          <a:endParaRPr lang="zh-TW" altLang="en-US" dirty="0"/>
        </a:p>
      </dgm:t>
    </dgm:pt>
    <dgm:pt modelId="{3C798777-CBEE-4BE7-B5AC-9694A10CA49A}" type="parTrans" cxnId="{1DB5C41B-E5D6-4BA7-857E-D8B050BD648E}">
      <dgm:prSet/>
      <dgm:spPr/>
      <dgm:t>
        <a:bodyPr/>
        <a:lstStyle/>
        <a:p>
          <a:endParaRPr lang="zh-TW" altLang="en-US"/>
        </a:p>
      </dgm:t>
    </dgm:pt>
    <dgm:pt modelId="{4716A4AC-6910-45AE-A28E-A8EEF7CF04C1}" type="sibTrans" cxnId="{1DB5C41B-E5D6-4BA7-857E-D8B050BD648E}">
      <dgm:prSet/>
      <dgm:spPr/>
      <dgm:t>
        <a:bodyPr/>
        <a:lstStyle/>
        <a:p>
          <a:endParaRPr lang="zh-TW" altLang="en-US"/>
        </a:p>
      </dgm:t>
    </dgm:pt>
    <dgm:pt modelId="{DEFD7B43-4599-4076-8FCF-B32E3D8E7958}">
      <dgm:prSet phldrT="[文字]" custT="1"/>
      <dgm:spPr/>
      <dgm:t>
        <a:bodyPr/>
        <a:lstStyle/>
        <a:p>
          <a:r>
            <a:rPr lang="zh-TW" altLang="en-US" sz="1800" b="1" dirty="0" smtClean="0"/>
            <a:t>進行</a:t>
          </a:r>
          <a:r>
            <a:rPr lang="zh-TW" altLang="en-US" sz="1800" b="1" dirty="0" smtClean="0"/>
            <a:t>資料</a:t>
          </a:r>
          <a:r>
            <a:rPr lang="zh-TW" altLang="en-US" sz="1800" b="1" dirty="0" smtClean="0"/>
            <a:t>整理</a:t>
          </a:r>
          <a:endParaRPr lang="zh-TW" altLang="en-US" sz="1800" b="1" dirty="0"/>
        </a:p>
      </dgm:t>
    </dgm:pt>
    <dgm:pt modelId="{AE8334C8-36A9-494F-89D3-15FA64452509}" type="parTrans" cxnId="{117470B6-FE7B-469C-9C68-214232EDF936}">
      <dgm:prSet/>
      <dgm:spPr/>
      <dgm:t>
        <a:bodyPr/>
        <a:lstStyle/>
        <a:p>
          <a:endParaRPr lang="zh-TW" altLang="en-US"/>
        </a:p>
      </dgm:t>
    </dgm:pt>
    <dgm:pt modelId="{4CC316FB-652F-4F26-8799-29C52D7E0438}" type="sibTrans" cxnId="{117470B6-FE7B-469C-9C68-214232EDF936}">
      <dgm:prSet/>
      <dgm:spPr/>
      <dgm:t>
        <a:bodyPr/>
        <a:lstStyle/>
        <a:p>
          <a:endParaRPr lang="zh-TW" altLang="en-US"/>
        </a:p>
      </dgm:t>
    </dgm:pt>
    <dgm:pt modelId="{8657A169-F784-42A1-9F8F-86E9BA83A443}">
      <dgm:prSet phldrT="[文字]"/>
      <dgm:spPr/>
      <dgm:t>
        <a:bodyPr/>
        <a:lstStyle/>
        <a:p>
          <a:r>
            <a:rPr lang="zh-TW" altLang="en-US" dirty="0" smtClean="0"/>
            <a:t>本學期</a:t>
          </a:r>
          <a:endParaRPr lang="zh-TW" altLang="en-US" dirty="0"/>
        </a:p>
      </dgm:t>
    </dgm:pt>
    <dgm:pt modelId="{D81F36CA-4187-44D7-8EB8-5D7521F40D04}" type="parTrans" cxnId="{3F9E8535-B989-4D05-A960-3BA7E09D1D23}">
      <dgm:prSet/>
      <dgm:spPr/>
      <dgm:t>
        <a:bodyPr/>
        <a:lstStyle/>
        <a:p>
          <a:endParaRPr lang="zh-TW" altLang="en-US"/>
        </a:p>
      </dgm:t>
    </dgm:pt>
    <dgm:pt modelId="{34332730-5736-4D28-B659-63E30CE36CD5}" type="sibTrans" cxnId="{3F9E8535-B989-4D05-A960-3BA7E09D1D23}">
      <dgm:prSet/>
      <dgm:spPr/>
      <dgm:t>
        <a:bodyPr/>
        <a:lstStyle/>
        <a:p>
          <a:endParaRPr lang="zh-TW" altLang="en-US"/>
        </a:p>
      </dgm:t>
    </dgm:pt>
    <dgm:pt modelId="{FC44ED5E-D9BE-47A0-9A65-54E2A5802DC3}">
      <dgm:prSet phldrT="[文字]" custT="1"/>
      <dgm:spPr/>
      <dgm:t>
        <a:bodyPr/>
        <a:lstStyle/>
        <a:p>
          <a:r>
            <a:rPr lang="zh-TW" altLang="en-US" sz="1600" b="1" dirty="0" smtClean="0"/>
            <a:t>校內成果發表研習（九月）</a:t>
          </a:r>
          <a:endParaRPr lang="zh-TW" altLang="en-US" sz="1600" b="1" dirty="0"/>
        </a:p>
      </dgm:t>
    </dgm:pt>
    <dgm:pt modelId="{F02336E0-C30F-436F-8E22-A1CABBEA63C5}" type="parTrans" cxnId="{DFFD83BF-A996-424C-8680-9EEAFC89CA8D}">
      <dgm:prSet/>
      <dgm:spPr/>
      <dgm:t>
        <a:bodyPr/>
        <a:lstStyle/>
        <a:p>
          <a:endParaRPr lang="zh-TW" altLang="en-US"/>
        </a:p>
      </dgm:t>
    </dgm:pt>
    <dgm:pt modelId="{E61E3561-A679-4223-A0E1-20F2BEBB87E3}" type="sibTrans" cxnId="{DFFD83BF-A996-424C-8680-9EEAFC89CA8D}">
      <dgm:prSet/>
      <dgm:spPr/>
      <dgm:t>
        <a:bodyPr/>
        <a:lstStyle/>
        <a:p>
          <a:endParaRPr lang="zh-TW" altLang="en-US"/>
        </a:p>
      </dgm:t>
    </dgm:pt>
    <dgm:pt modelId="{157707B1-33E0-4487-8BCA-A7B1F9155C1A}">
      <dgm:prSet phldrT="[文字]" custT="1"/>
      <dgm:spPr/>
      <dgm:t>
        <a:bodyPr/>
        <a:lstStyle/>
        <a:p>
          <a:r>
            <a:rPr lang="zh-TW" altLang="en-US" sz="1600" b="1" dirty="0" smtClean="0"/>
            <a:t>新北市成果發表（十月）</a:t>
          </a:r>
          <a:endParaRPr lang="zh-TW" altLang="en-US" sz="1600" b="1" dirty="0"/>
        </a:p>
      </dgm:t>
    </dgm:pt>
    <dgm:pt modelId="{9F38F737-8812-4FC3-812F-B43367701990}" type="parTrans" cxnId="{29899D2E-D66D-4F35-B28C-E3F953DC9D81}">
      <dgm:prSet/>
      <dgm:spPr/>
      <dgm:t>
        <a:bodyPr/>
        <a:lstStyle/>
        <a:p>
          <a:endParaRPr lang="zh-TW" altLang="en-US"/>
        </a:p>
      </dgm:t>
    </dgm:pt>
    <dgm:pt modelId="{4CB1FE77-00EB-4AEC-A9E8-38DEE01DE644}" type="sibTrans" cxnId="{29899D2E-D66D-4F35-B28C-E3F953DC9D81}">
      <dgm:prSet/>
      <dgm:spPr/>
      <dgm:t>
        <a:bodyPr/>
        <a:lstStyle/>
        <a:p>
          <a:endParaRPr lang="zh-TW" altLang="en-US"/>
        </a:p>
      </dgm:t>
    </dgm:pt>
    <dgm:pt modelId="{133EDC4A-3A12-4B91-9CF7-DA9AA4897F1F}">
      <dgm:prSet phldrT="[文字]" custT="1"/>
      <dgm:spPr/>
      <dgm:t>
        <a:bodyPr/>
        <a:lstStyle/>
        <a:p>
          <a:r>
            <a:rPr lang="zh-TW" altLang="en-US" sz="1600" b="1" dirty="0" smtClean="0"/>
            <a:t>教育部成果發表（</a:t>
          </a:r>
          <a:r>
            <a:rPr lang="zh-TW" altLang="en-US" sz="1600" b="1" dirty="0" smtClean="0"/>
            <a:t>十二月</a:t>
          </a:r>
          <a:r>
            <a:rPr lang="zh-TW" altLang="en-US" sz="1600" b="1" dirty="0" smtClean="0"/>
            <a:t>）</a:t>
          </a:r>
          <a:endParaRPr lang="zh-TW" altLang="en-US" sz="1600" b="1" dirty="0"/>
        </a:p>
      </dgm:t>
    </dgm:pt>
    <dgm:pt modelId="{DC863202-2D71-4AD9-A790-2EB7150C5E30}" type="parTrans" cxnId="{43ED53EF-BCC9-4B08-93CD-19BED2C7AF02}">
      <dgm:prSet/>
      <dgm:spPr/>
      <dgm:t>
        <a:bodyPr/>
        <a:lstStyle/>
        <a:p>
          <a:endParaRPr lang="zh-TW" altLang="en-US"/>
        </a:p>
      </dgm:t>
    </dgm:pt>
    <dgm:pt modelId="{866F92E5-7ACE-4001-9904-5D667547C479}" type="sibTrans" cxnId="{43ED53EF-BCC9-4B08-93CD-19BED2C7AF02}">
      <dgm:prSet/>
      <dgm:spPr/>
      <dgm:t>
        <a:bodyPr/>
        <a:lstStyle/>
        <a:p>
          <a:endParaRPr lang="zh-TW" altLang="en-US"/>
        </a:p>
      </dgm:t>
    </dgm:pt>
    <dgm:pt modelId="{B727BD77-A2DD-4CE8-A767-8E66F6B56CB2}">
      <dgm:prSet phldrT="[文字]" custT="1"/>
      <dgm:spPr/>
      <dgm:t>
        <a:bodyPr/>
        <a:lstStyle/>
        <a:p>
          <a:r>
            <a:rPr lang="zh-TW" altLang="en-US" sz="1800" b="1" dirty="0" smtClean="0"/>
            <a:t>各年級進行課程與教學活動</a:t>
          </a:r>
          <a:r>
            <a:rPr lang="en-US" altLang="zh-TW" sz="1800" b="1" dirty="0" smtClean="0"/>
            <a:t> </a:t>
          </a:r>
          <a:endParaRPr lang="zh-TW" altLang="en-US" sz="1800" b="1" dirty="0"/>
        </a:p>
      </dgm:t>
    </dgm:pt>
    <dgm:pt modelId="{0EB069FB-1752-49F7-BEDE-34A025C95903}" type="parTrans" cxnId="{461C595A-08B1-491A-BE0F-C58CE6D1E4D0}">
      <dgm:prSet/>
      <dgm:spPr/>
      <dgm:t>
        <a:bodyPr/>
        <a:lstStyle/>
        <a:p>
          <a:endParaRPr lang="zh-TW" altLang="en-US"/>
        </a:p>
      </dgm:t>
    </dgm:pt>
    <dgm:pt modelId="{7A9CD2DD-F122-45AE-84AE-F2E32DAF1007}" type="sibTrans" cxnId="{461C595A-08B1-491A-BE0F-C58CE6D1E4D0}">
      <dgm:prSet/>
      <dgm:spPr/>
      <dgm:t>
        <a:bodyPr/>
        <a:lstStyle/>
        <a:p>
          <a:endParaRPr lang="zh-TW" altLang="en-US"/>
        </a:p>
      </dgm:t>
    </dgm:pt>
    <dgm:pt modelId="{B4F07D45-68E5-4A3A-BEF7-49DC93EDF5A4}" type="pres">
      <dgm:prSet presAssocID="{993C8313-795C-4E32-8B5C-3D120FCD9FA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7986F2E-D566-466B-B3FE-938687711E5E}" type="pres">
      <dgm:prSet presAssocID="{4A6A34DB-0B84-442F-B2CB-05F20F4D0564}" presName="composite" presStyleCnt="0"/>
      <dgm:spPr/>
    </dgm:pt>
    <dgm:pt modelId="{47B06CFC-B5F8-4FF4-A85E-FB9D6E7CC05C}" type="pres">
      <dgm:prSet presAssocID="{4A6A34DB-0B84-442F-B2CB-05F20F4D056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6B64BDD-7EC7-4E10-872D-F1290A89ADF4}" type="pres">
      <dgm:prSet presAssocID="{4A6A34DB-0B84-442F-B2CB-05F20F4D056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4E2293-F877-44B7-977D-C881A5986753}" type="pres">
      <dgm:prSet presAssocID="{243F5E38-6BA1-4446-B587-999D48D01B25}" presName="sp" presStyleCnt="0"/>
      <dgm:spPr/>
    </dgm:pt>
    <dgm:pt modelId="{91BB445A-75FA-40B2-BE4D-4873D4D30994}" type="pres">
      <dgm:prSet presAssocID="{38BB1F19-A68F-4148-A03C-4E0446BC6480}" presName="composite" presStyleCnt="0"/>
      <dgm:spPr/>
    </dgm:pt>
    <dgm:pt modelId="{924D27CF-95B5-4837-B359-8D0A830CC367}" type="pres">
      <dgm:prSet presAssocID="{38BB1F19-A68F-4148-A03C-4E0446BC648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DF5707-F4CD-45FC-B8F2-12C3896F352C}" type="pres">
      <dgm:prSet presAssocID="{38BB1F19-A68F-4148-A03C-4E0446BC648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593B10-3353-4112-9282-70CFB164FC3F}" type="pres">
      <dgm:prSet presAssocID="{EE41721D-F285-4A3D-BA0D-7CFACF5BD1A2}" presName="sp" presStyleCnt="0"/>
      <dgm:spPr/>
    </dgm:pt>
    <dgm:pt modelId="{3B3F8B89-1E52-454E-B8AE-159E25E2E776}" type="pres">
      <dgm:prSet presAssocID="{BF0EF5FE-AB66-473E-871B-95CB8F4A99F3}" presName="composite" presStyleCnt="0"/>
      <dgm:spPr/>
    </dgm:pt>
    <dgm:pt modelId="{29F1102A-EDC1-4E7C-9993-0EF1CD19F229}" type="pres">
      <dgm:prSet presAssocID="{BF0EF5FE-AB66-473E-871B-95CB8F4A99F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1C9D08-5203-4422-A67C-D00395A1E82F}" type="pres">
      <dgm:prSet presAssocID="{BF0EF5FE-AB66-473E-871B-95CB8F4A99F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2A4B1D-45FD-401D-B225-80C3FA105E23}" type="pres">
      <dgm:prSet presAssocID="{E6E30A9D-7F3E-475D-BF34-1075060FFCDB}" presName="sp" presStyleCnt="0"/>
      <dgm:spPr/>
    </dgm:pt>
    <dgm:pt modelId="{EABAC7AD-3997-469B-828A-CEF1FAEE692B}" type="pres">
      <dgm:prSet presAssocID="{09AE42FC-0FF0-4947-BD2B-F768AEAA2D6F}" presName="composite" presStyleCnt="0"/>
      <dgm:spPr/>
    </dgm:pt>
    <dgm:pt modelId="{4BDEC265-91FA-4DC0-BFE9-E2043E5A6974}" type="pres">
      <dgm:prSet presAssocID="{09AE42FC-0FF0-4947-BD2B-F768AEAA2D6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B09389F-9A72-444C-B4BC-302CAE3BAAA8}" type="pres">
      <dgm:prSet presAssocID="{09AE42FC-0FF0-4947-BD2B-F768AEAA2D6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062BB7-E190-4D21-9DB7-132130FE591C}" type="pres">
      <dgm:prSet presAssocID="{4716A4AC-6910-45AE-A28E-A8EEF7CF04C1}" presName="sp" presStyleCnt="0"/>
      <dgm:spPr/>
    </dgm:pt>
    <dgm:pt modelId="{4E9A1A1F-3C71-413E-8A06-0E1278AF4224}" type="pres">
      <dgm:prSet presAssocID="{8657A169-F784-42A1-9F8F-86E9BA83A443}" presName="composite" presStyleCnt="0"/>
      <dgm:spPr/>
    </dgm:pt>
    <dgm:pt modelId="{E25DA494-E060-476A-8AAA-CD701D1B74B4}" type="pres">
      <dgm:prSet presAssocID="{8657A169-F784-42A1-9F8F-86E9BA83A443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8CBAF2-C93B-428E-AA62-34D3DE656A70}" type="pres">
      <dgm:prSet presAssocID="{8657A169-F784-42A1-9F8F-86E9BA83A443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BDA0F57-0E18-4549-A9E2-BA01B9FE671D}" srcId="{993C8313-795C-4E32-8B5C-3D120FCD9FA1}" destId="{38BB1F19-A68F-4148-A03C-4E0446BC6480}" srcOrd="1" destOrd="0" parTransId="{B0247D56-1825-4019-912B-AA6573D788CA}" sibTransId="{EE41721D-F285-4A3D-BA0D-7CFACF5BD1A2}"/>
    <dgm:cxn modelId="{C55A6C84-3A38-44D9-BD1B-98F243965F3A}" srcId="{38BB1F19-A68F-4148-A03C-4E0446BC6480}" destId="{7A6845E5-4C97-4357-9B28-74F1667A390F}" srcOrd="0" destOrd="0" parTransId="{964E120B-7914-47DE-A7F0-1C8A13142273}" sibTransId="{8B571E9D-0722-4029-98F0-D015D5BABCA7}"/>
    <dgm:cxn modelId="{29899D2E-D66D-4F35-B28C-E3F953DC9D81}" srcId="{8657A169-F784-42A1-9F8F-86E9BA83A443}" destId="{157707B1-33E0-4487-8BCA-A7B1F9155C1A}" srcOrd="1" destOrd="0" parTransId="{9F38F737-8812-4FC3-812F-B43367701990}" sibTransId="{4CB1FE77-00EB-4AEC-A9E8-38DEE01DE644}"/>
    <dgm:cxn modelId="{F5FE6474-8823-4A1E-A6DF-1C32B1E24E48}" type="presOf" srcId="{DEFD7B43-4599-4076-8FCF-B32E3D8E7958}" destId="{AB09389F-9A72-444C-B4BC-302CAE3BAAA8}" srcOrd="0" destOrd="0" presId="urn:microsoft.com/office/officeart/2005/8/layout/chevron2"/>
    <dgm:cxn modelId="{08F48FBC-4CE7-4D64-B8A8-AEC7CDB91FD9}" type="presOf" srcId="{133EDC4A-3A12-4B91-9CF7-DA9AA4897F1F}" destId="{858CBAF2-C93B-428E-AA62-34D3DE656A70}" srcOrd="0" destOrd="2" presId="urn:microsoft.com/office/officeart/2005/8/layout/chevron2"/>
    <dgm:cxn modelId="{B821912D-6FE5-46FB-8D2F-F223F08C0ABA}" srcId="{BF0EF5FE-AB66-473E-871B-95CB8F4A99F3}" destId="{1B296D91-11D5-4AEA-9150-900D3C62F152}" srcOrd="1" destOrd="0" parTransId="{2A13AD66-7030-4EB6-9DC7-61B7CC5E2FCB}" sibTransId="{E2DC4CFB-A3E8-4183-9BDD-2EFF5F63A76F}"/>
    <dgm:cxn modelId="{423568D7-242B-4957-8B91-3B8DD0E28EF6}" type="presOf" srcId="{157707B1-33E0-4487-8BCA-A7B1F9155C1A}" destId="{858CBAF2-C93B-428E-AA62-34D3DE656A70}" srcOrd="0" destOrd="1" presId="urn:microsoft.com/office/officeart/2005/8/layout/chevron2"/>
    <dgm:cxn modelId="{117470B6-FE7B-469C-9C68-214232EDF936}" srcId="{09AE42FC-0FF0-4947-BD2B-F768AEAA2D6F}" destId="{DEFD7B43-4599-4076-8FCF-B32E3D8E7958}" srcOrd="0" destOrd="0" parTransId="{AE8334C8-36A9-494F-89D3-15FA64452509}" sibTransId="{4CC316FB-652F-4F26-8799-29C52D7E0438}"/>
    <dgm:cxn modelId="{FDC9D121-DB3E-43BF-BFBA-56ED2ACF83A3}" srcId="{4A6A34DB-0B84-442F-B2CB-05F20F4D0564}" destId="{8A47060D-D1A6-4B5A-8318-A2FDFFABDFF8}" srcOrd="1" destOrd="0" parTransId="{74739C53-B5F7-45CC-AFCA-CA2671262D70}" sibTransId="{995956D1-40F8-44A1-AF52-B554AE37BE2B}"/>
    <dgm:cxn modelId="{C46C80D7-2E19-4F6F-8752-A1338870BA5F}" type="presOf" srcId="{B727BD77-A2DD-4CE8-A767-8E66F6B56CB2}" destId="{08DF5707-F4CD-45FC-B8F2-12C3896F352C}" srcOrd="0" destOrd="2" presId="urn:microsoft.com/office/officeart/2005/8/layout/chevron2"/>
    <dgm:cxn modelId="{01D869C3-FC42-4935-99F1-E01A0415FA5F}" srcId="{BF0EF5FE-AB66-473E-871B-95CB8F4A99F3}" destId="{DCEC04AE-9B97-4CB0-B5D3-BFA74E34BB85}" srcOrd="0" destOrd="0" parTransId="{BFF7EF8B-3073-4465-82B4-BB89141E4172}" sibTransId="{45C43DBF-2253-4825-9661-1D16281ECDB7}"/>
    <dgm:cxn modelId="{43ED53EF-BCC9-4B08-93CD-19BED2C7AF02}" srcId="{8657A169-F784-42A1-9F8F-86E9BA83A443}" destId="{133EDC4A-3A12-4B91-9CF7-DA9AA4897F1F}" srcOrd="2" destOrd="0" parTransId="{DC863202-2D71-4AD9-A790-2EB7150C5E30}" sibTransId="{866F92E5-7ACE-4001-9904-5D667547C479}"/>
    <dgm:cxn modelId="{34F02D6E-3D28-4BFB-B1EB-11BA727888FA}" srcId="{993C8313-795C-4E32-8B5C-3D120FCD9FA1}" destId="{BF0EF5FE-AB66-473E-871B-95CB8F4A99F3}" srcOrd="2" destOrd="0" parTransId="{9C614155-B03E-49B8-B674-355493A7BCD2}" sibTransId="{E6E30A9D-7F3E-475D-BF34-1075060FFCDB}"/>
    <dgm:cxn modelId="{1DB5C41B-E5D6-4BA7-857E-D8B050BD648E}" srcId="{993C8313-795C-4E32-8B5C-3D120FCD9FA1}" destId="{09AE42FC-0FF0-4947-BD2B-F768AEAA2D6F}" srcOrd="3" destOrd="0" parTransId="{3C798777-CBEE-4BE7-B5AC-9694A10CA49A}" sibTransId="{4716A4AC-6910-45AE-A28E-A8EEF7CF04C1}"/>
    <dgm:cxn modelId="{D35E1445-1E16-443D-9CA4-15187FE28243}" type="presOf" srcId="{993C8313-795C-4E32-8B5C-3D120FCD9FA1}" destId="{B4F07D45-68E5-4A3A-BEF7-49DC93EDF5A4}" srcOrd="0" destOrd="0" presId="urn:microsoft.com/office/officeart/2005/8/layout/chevron2"/>
    <dgm:cxn modelId="{3F9E8535-B989-4D05-A960-3BA7E09D1D23}" srcId="{993C8313-795C-4E32-8B5C-3D120FCD9FA1}" destId="{8657A169-F784-42A1-9F8F-86E9BA83A443}" srcOrd="4" destOrd="0" parTransId="{D81F36CA-4187-44D7-8EB8-5D7521F40D04}" sibTransId="{34332730-5736-4D28-B659-63E30CE36CD5}"/>
    <dgm:cxn modelId="{46FA6AB6-DBB1-49AD-8B8B-30F917E3CF17}" srcId="{4A6A34DB-0B84-442F-B2CB-05F20F4D0564}" destId="{30468967-98EE-4C20-92B1-D98B4CEE6F55}" srcOrd="0" destOrd="0" parTransId="{B5528D86-62D2-4B18-A8AA-96CB4D470056}" sibTransId="{BAB4115E-E6BB-4879-9F9D-E812FC046A6B}"/>
    <dgm:cxn modelId="{E013A03C-481D-43B5-89D5-7E6B6EA07EB8}" type="presOf" srcId="{38BB1F19-A68F-4148-A03C-4E0446BC6480}" destId="{924D27CF-95B5-4837-B359-8D0A830CC367}" srcOrd="0" destOrd="0" presId="urn:microsoft.com/office/officeart/2005/8/layout/chevron2"/>
    <dgm:cxn modelId="{5EA7979F-4F07-4098-B287-814D922CDB37}" type="presOf" srcId="{8657A169-F784-42A1-9F8F-86E9BA83A443}" destId="{E25DA494-E060-476A-8AAA-CD701D1B74B4}" srcOrd="0" destOrd="0" presId="urn:microsoft.com/office/officeart/2005/8/layout/chevron2"/>
    <dgm:cxn modelId="{461C595A-08B1-491A-BE0F-C58CE6D1E4D0}" srcId="{38BB1F19-A68F-4148-A03C-4E0446BC6480}" destId="{B727BD77-A2DD-4CE8-A767-8E66F6B56CB2}" srcOrd="2" destOrd="0" parTransId="{0EB069FB-1752-49F7-BEDE-34A025C95903}" sibTransId="{7A9CD2DD-F122-45AE-84AE-F2E32DAF1007}"/>
    <dgm:cxn modelId="{ED7062D0-1E36-473B-B623-B7E784ECC7FF}" srcId="{993C8313-795C-4E32-8B5C-3D120FCD9FA1}" destId="{4A6A34DB-0B84-442F-B2CB-05F20F4D0564}" srcOrd="0" destOrd="0" parTransId="{E29B40EC-A490-42CA-A9A0-055D3122536D}" sibTransId="{243F5E38-6BA1-4446-B587-999D48D01B25}"/>
    <dgm:cxn modelId="{46F3E686-F10C-4A70-A7A5-CEAE135DF959}" type="presOf" srcId="{DCEC04AE-9B97-4CB0-B5D3-BFA74E34BB85}" destId="{F91C9D08-5203-4422-A67C-D00395A1E82F}" srcOrd="0" destOrd="0" presId="urn:microsoft.com/office/officeart/2005/8/layout/chevron2"/>
    <dgm:cxn modelId="{DF72F0A4-5712-42C5-854C-E29A29A47814}" type="presOf" srcId="{4A6A34DB-0B84-442F-B2CB-05F20F4D0564}" destId="{47B06CFC-B5F8-4FF4-A85E-FB9D6E7CC05C}" srcOrd="0" destOrd="0" presId="urn:microsoft.com/office/officeart/2005/8/layout/chevron2"/>
    <dgm:cxn modelId="{2C4D5AD2-9430-45DD-85B1-ACF27700A37D}" type="presOf" srcId="{09AE42FC-0FF0-4947-BD2B-F768AEAA2D6F}" destId="{4BDEC265-91FA-4DC0-BFE9-E2043E5A6974}" srcOrd="0" destOrd="0" presId="urn:microsoft.com/office/officeart/2005/8/layout/chevron2"/>
    <dgm:cxn modelId="{E16F588B-A204-40CB-A56B-BDE1BFE89DB2}" type="presOf" srcId="{FC44ED5E-D9BE-47A0-9A65-54E2A5802DC3}" destId="{858CBAF2-C93B-428E-AA62-34D3DE656A70}" srcOrd="0" destOrd="0" presId="urn:microsoft.com/office/officeart/2005/8/layout/chevron2"/>
    <dgm:cxn modelId="{7339C009-032A-46DB-8B8B-D9E9D309B213}" type="presOf" srcId="{8A47060D-D1A6-4B5A-8318-A2FDFFABDFF8}" destId="{D6B64BDD-7EC7-4E10-872D-F1290A89ADF4}" srcOrd="0" destOrd="1" presId="urn:microsoft.com/office/officeart/2005/8/layout/chevron2"/>
    <dgm:cxn modelId="{5E04FED7-FBBF-4AF7-80D1-3ADAB6CDB14A}" type="presOf" srcId="{BF0EF5FE-AB66-473E-871B-95CB8F4A99F3}" destId="{29F1102A-EDC1-4E7C-9993-0EF1CD19F229}" srcOrd="0" destOrd="0" presId="urn:microsoft.com/office/officeart/2005/8/layout/chevron2"/>
    <dgm:cxn modelId="{7958494C-32E9-4F84-8588-1CC36A8F8182}" type="presOf" srcId="{30468967-98EE-4C20-92B1-D98B4CEE6F55}" destId="{D6B64BDD-7EC7-4E10-872D-F1290A89ADF4}" srcOrd="0" destOrd="0" presId="urn:microsoft.com/office/officeart/2005/8/layout/chevron2"/>
    <dgm:cxn modelId="{9A1BFFAF-6258-46D2-AF5F-33EEEC8109C5}" type="presOf" srcId="{1B296D91-11D5-4AEA-9150-900D3C62F152}" destId="{F91C9D08-5203-4422-A67C-D00395A1E82F}" srcOrd="0" destOrd="1" presId="urn:microsoft.com/office/officeart/2005/8/layout/chevron2"/>
    <dgm:cxn modelId="{1BF8CF8C-0AA7-4D2D-BB56-173C553F66A2}" type="presOf" srcId="{D241F358-16B1-4024-932F-F49A5EFB1697}" destId="{08DF5707-F4CD-45FC-B8F2-12C3896F352C}" srcOrd="0" destOrd="1" presId="urn:microsoft.com/office/officeart/2005/8/layout/chevron2"/>
    <dgm:cxn modelId="{DFFD83BF-A996-424C-8680-9EEAFC89CA8D}" srcId="{8657A169-F784-42A1-9F8F-86E9BA83A443}" destId="{FC44ED5E-D9BE-47A0-9A65-54E2A5802DC3}" srcOrd="0" destOrd="0" parTransId="{F02336E0-C30F-436F-8E22-A1CABBEA63C5}" sibTransId="{E61E3561-A679-4223-A0E1-20F2BEBB87E3}"/>
    <dgm:cxn modelId="{521FA38B-D647-4968-AE65-48E891E4F338}" srcId="{38BB1F19-A68F-4148-A03C-4E0446BC6480}" destId="{D241F358-16B1-4024-932F-F49A5EFB1697}" srcOrd="1" destOrd="0" parTransId="{B24BF05F-8C18-4202-8F71-CD6C4E38D681}" sibTransId="{1B27E620-1ADE-4DCD-91A0-307F6F2AEF0D}"/>
    <dgm:cxn modelId="{0EB9458A-5B87-45EC-A94C-5F2212E88CF7}" type="presOf" srcId="{7A6845E5-4C97-4357-9B28-74F1667A390F}" destId="{08DF5707-F4CD-45FC-B8F2-12C3896F352C}" srcOrd="0" destOrd="0" presId="urn:microsoft.com/office/officeart/2005/8/layout/chevron2"/>
    <dgm:cxn modelId="{1D0788BD-4D64-40F7-9BFF-D6EA77730DD9}" type="presParOf" srcId="{B4F07D45-68E5-4A3A-BEF7-49DC93EDF5A4}" destId="{B7986F2E-D566-466B-B3FE-938687711E5E}" srcOrd="0" destOrd="0" presId="urn:microsoft.com/office/officeart/2005/8/layout/chevron2"/>
    <dgm:cxn modelId="{CDEBA602-283A-4E11-8F1C-7891BE4EBD09}" type="presParOf" srcId="{B7986F2E-D566-466B-B3FE-938687711E5E}" destId="{47B06CFC-B5F8-4FF4-A85E-FB9D6E7CC05C}" srcOrd="0" destOrd="0" presId="urn:microsoft.com/office/officeart/2005/8/layout/chevron2"/>
    <dgm:cxn modelId="{8B12C4E0-2093-44EE-8C75-C07EF3627C18}" type="presParOf" srcId="{B7986F2E-D566-466B-B3FE-938687711E5E}" destId="{D6B64BDD-7EC7-4E10-872D-F1290A89ADF4}" srcOrd="1" destOrd="0" presId="urn:microsoft.com/office/officeart/2005/8/layout/chevron2"/>
    <dgm:cxn modelId="{BFC86547-699C-44C5-8DA3-E379EA371D15}" type="presParOf" srcId="{B4F07D45-68E5-4A3A-BEF7-49DC93EDF5A4}" destId="{6A4E2293-F877-44B7-977D-C881A5986753}" srcOrd="1" destOrd="0" presId="urn:microsoft.com/office/officeart/2005/8/layout/chevron2"/>
    <dgm:cxn modelId="{F4D1A50A-D2DA-486E-9FE3-921C8A46561C}" type="presParOf" srcId="{B4F07D45-68E5-4A3A-BEF7-49DC93EDF5A4}" destId="{91BB445A-75FA-40B2-BE4D-4873D4D30994}" srcOrd="2" destOrd="0" presId="urn:microsoft.com/office/officeart/2005/8/layout/chevron2"/>
    <dgm:cxn modelId="{124D445A-DE35-4056-AC3A-E7B7AD121E3B}" type="presParOf" srcId="{91BB445A-75FA-40B2-BE4D-4873D4D30994}" destId="{924D27CF-95B5-4837-B359-8D0A830CC367}" srcOrd="0" destOrd="0" presId="urn:microsoft.com/office/officeart/2005/8/layout/chevron2"/>
    <dgm:cxn modelId="{E3E57265-435E-4B52-BCA7-3248B9162770}" type="presParOf" srcId="{91BB445A-75FA-40B2-BE4D-4873D4D30994}" destId="{08DF5707-F4CD-45FC-B8F2-12C3896F352C}" srcOrd="1" destOrd="0" presId="urn:microsoft.com/office/officeart/2005/8/layout/chevron2"/>
    <dgm:cxn modelId="{651A764C-0660-46BD-B768-776E681F4349}" type="presParOf" srcId="{B4F07D45-68E5-4A3A-BEF7-49DC93EDF5A4}" destId="{B1593B10-3353-4112-9282-70CFB164FC3F}" srcOrd="3" destOrd="0" presId="urn:microsoft.com/office/officeart/2005/8/layout/chevron2"/>
    <dgm:cxn modelId="{7B4F3236-F5AD-4E95-8235-510790D02123}" type="presParOf" srcId="{B4F07D45-68E5-4A3A-BEF7-49DC93EDF5A4}" destId="{3B3F8B89-1E52-454E-B8AE-159E25E2E776}" srcOrd="4" destOrd="0" presId="urn:microsoft.com/office/officeart/2005/8/layout/chevron2"/>
    <dgm:cxn modelId="{65D3C4B6-EDED-4D5C-8188-4D9F0AC59B40}" type="presParOf" srcId="{3B3F8B89-1E52-454E-B8AE-159E25E2E776}" destId="{29F1102A-EDC1-4E7C-9993-0EF1CD19F229}" srcOrd="0" destOrd="0" presId="urn:microsoft.com/office/officeart/2005/8/layout/chevron2"/>
    <dgm:cxn modelId="{4911C52D-3234-40BE-B149-E9E93F91C863}" type="presParOf" srcId="{3B3F8B89-1E52-454E-B8AE-159E25E2E776}" destId="{F91C9D08-5203-4422-A67C-D00395A1E82F}" srcOrd="1" destOrd="0" presId="urn:microsoft.com/office/officeart/2005/8/layout/chevron2"/>
    <dgm:cxn modelId="{9820A3A1-22B0-44EA-8C58-635F3815A9C5}" type="presParOf" srcId="{B4F07D45-68E5-4A3A-BEF7-49DC93EDF5A4}" destId="{AB2A4B1D-45FD-401D-B225-80C3FA105E23}" srcOrd="5" destOrd="0" presId="urn:microsoft.com/office/officeart/2005/8/layout/chevron2"/>
    <dgm:cxn modelId="{1A9BC2AE-1236-4953-83AD-DC370513130E}" type="presParOf" srcId="{B4F07D45-68E5-4A3A-BEF7-49DC93EDF5A4}" destId="{EABAC7AD-3997-469B-828A-CEF1FAEE692B}" srcOrd="6" destOrd="0" presId="urn:microsoft.com/office/officeart/2005/8/layout/chevron2"/>
    <dgm:cxn modelId="{DE274469-CB54-4DAC-9983-83ED60F36A98}" type="presParOf" srcId="{EABAC7AD-3997-469B-828A-CEF1FAEE692B}" destId="{4BDEC265-91FA-4DC0-BFE9-E2043E5A6974}" srcOrd="0" destOrd="0" presId="urn:microsoft.com/office/officeart/2005/8/layout/chevron2"/>
    <dgm:cxn modelId="{4F90AF7E-A914-42E6-8761-589F424C1C24}" type="presParOf" srcId="{EABAC7AD-3997-469B-828A-CEF1FAEE692B}" destId="{AB09389F-9A72-444C-B4BC-302CAE3BAAA8}" srcOrd="1" destOrd="0" presId="urn:microsoft.com/office/officeart/2005/8/layout/chevron2"/>
    <dgm:cxn modelId="{D33BD0C9-5CDA-4F8F-81F9-1E0CEFF7FC18}" type="presParOf" srcId="{B4F07D45-68E5-4A3A-BEF7-49DC93EDF5A4}" destId="{DE062BB7-E190-4D21-9DB7-132130FE591C}" srcOrd="7" destOrd="0" presId="urn:microsoft.com/office/officeart/2005/8/layout/chevron2"/>
    <dgm:cxn modelId="{03546EB6-331F-403C-A1C1-E1D81FDD11BA}" type="presParOf" srcId="{B4F07D45-68E5-4A3A-BEF7-49DC93EDF5A4}" destId="{4E9A1A1F-3C71-413E-8A06-0E1278AF4224}" srcOrd="8" destOrd="0" presId="urn:microsoft.com/office/officeart/2005/8/layout/chevron2"/>
    <dgm:cxn modelId="{8DB3B81B-70C3-4E90-AFA0-F814FE408B90}" type="presParOf" srcId="{4E9A1A1F-3C71-413E-8A06-0E1278AF4224}" destId="{E25DA494-E060-476A-8AAA-CD701D1B74B4}" srcOrd="0" destOrd="0" presId="urn:microsoft.com/office/officeart/2005/8/layout/chevron2"/>
    <dgm:cxn modelId="{DE0B7DED-6259-43F8-8111-1E8F87F4DF75}" type="presParOf" srcId="{4E9A1A1F-3C71-413E-8A06-0E1278AF4224}" destId="{858CBAF2-C93B-428E-AA62-34D3DE656A7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B06CFC-B5F8-4FF4-A85E-FB9D6E7CC05C}">
      <dsp:nvSpPr>
        <dsp:cNvPr id="0" name=""/>
        <dsp:cNvSpPr/>
      </dsp:nvSpPr>
      <dsp:spPr>
        <a:xfrm rot="5400000">
          <a:off x="-192242" y="196975"/>
          <a:ext cx="1281615" cy="89713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一月</a:t>
          </a:r>
          <a:endParaRPr lang="zh-TW" altLang="en-US" sz="1700" kern="1200" dirty="0"/>
        </a:p>
      </dsp:txBody>
      <dsp:txXfrm rot="-5400000">
        <a:off x="1" y="453297"/>
        <a:ext cx="897130" cy="384485"/>
      </dsp:txXfrm>
    </dsp:sp>
    <dsp:sp modelId="{D6B64BDD-7EC7-4E10-872D-F1290A89ADF4}">
      <dsp:nvSpPr>
        <dsp:cNvPr id="0" name=""/>
        <dsp:cNvSpPr/>
      </dsp:nvSpPr>
      <dsp:spPr>
        <a:xfrm rot="5400000">
          <a:off x="2475598" y="-1573734"/>
          <a:ext cx="833050" cy="39899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期</a:t>
          </a:r>
          <a:r>
            <a:rPr lang="zh-TW" altLang="en-US" sz="1800" b="1" kern="1200" dirty="0" smtClean="0"/>
            <a:t>初教授訪視會議</a:t>
          </a:r>
          <a:r>
            <a:rPr lang="zh-TW" altLang="en-US" sz="1800" b="1" kern="1200" dirty="0" smtClean="0"/>
            <a:t>討論大方向</a:t>
          </a:r>
          <a:endParaRPr lang="zh-TW" alt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各年級討論課程整合的主題並設計教案</a:t>
          </a:r>
          <a:endParaRPr lang="zh-TW" altLang="en-US" sz="1800" b="1" kern="1200" dirty="0"/>
        </a:p>
      </dsp:txBody>
      <dsp:txXfrm rot="-5400000">
        <a:off x="897130" y="45400"/>
        <a:ext cx="3949320" cy="751718"/>
      </dsp:txXfrm>
    </dsp:sp>
    <dsp:sp modelId="{924D27CF-95B5-4837-B359-8D0A830CC367}">
      <dsp:nvSpPr>
        <dsp:cNvPr id="0" name=""/>
        <dsp:cNvSpPr/>
      </dsp:nvSpPr>
      <dsp:spPr>
        <a:xfrm rot="5400000">
          <a:off x="-192242" y="1361525"/>
          <a:ext cx="1281615" cy="89713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二</a:t>
          </a:r>
          <a:r>
            <a:rPr lang="en-US" altLang="zh-TW" sz="1800" kern="1200" dirty="0" smtClean="0"/>
            <a:t>--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/>
            <a:t>四月</a:t>
          </a:r>
          <a:endParaRPr lang="zh-TW" altLang="en-US" sz="1800" kern="1200" dirty="0"/>
        </a:p>
      </dsp:txBody>
      <dsp:txXfrm rot="-5400000">
        <a:off x="1" y="1617847"/>
        <a:ext cx="897130" cy="384485"/>
      </dsp:txXfrm>
    </dsp:sp>
    <dsp:sp modelId="{08DF5707-F4CD-45FC-B8F2-12C3896F352C}">
      <dsp:nvSpPr>
        <dsp:cNvPr id="0" name=""/>
        <dsp:cNvSpPr/>
      </dsp:nvSpPr>
      <dsp:spPr>
        <a:xfrm rot="5400000">
          <a:off x="2475379" y="-408966"/>
          <a:ext cx="833488" cy="39899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1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辦理所需教學</a:t>
          </a:r>
          <a:r>
            <a:rPr lang="en-US" altLang="zh-TW" sz="1800" b="1" kern="1200" dirty="0" smtClean="0"/>
            <a:t>Apps </a:t>
          </a:r>
          <a:r>
            <a:rPr lang="zh-TW" altLang="en-US" sz="1800" b="1" kern="1200" dirty="0" smtClean="0"/>
            <a:t>的研習活動</a:t>
          </a:r>
          <a:endParaRPr lang="zh-TW" alt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各年級進行課程與教學活動</a:t>
          </a:r>
          <a:r>
            <a:rPr lang="en-US" altLang="zh-TW" sz="1800" b="1" kern="1200" dirty="0" smtClean="0"/>
            <a:t> </a:t>
          </a:r>
          <a:endParaRPr lang="zh-TW" altLang="en-US" sz="1800" b="1" kern="1200" dirty="0"/>
        </a:p>
      </dsp:txBody>
      <dsp:txXfrm rot="-5400000">
        <a:off x="897130" y="1209971"/>
        <a:ext cx="3949298" cy="752112"/>
      </dsp:txXfrm>
    </dsp:sp>
    <dsp:sp modelId="{29F1102A-EDC1-4E7C-9993-0EF1CD19F229}">
      <dsp:nvSpPr>
        <dsp:cNvPr id="0" name=""/>
        <dsp:cNvSpPr/>
      </dsp:nvSpPr>
      <dsp:spPr>
        <a:xfrm rot="5400000">
          <a:off x="-192242" y="2526075"/>
          <a:ext cx="1281615" cy="89713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五、六月</a:t>
          </a:r>
          <a:endParaRPr lang="zh-TW" altLang="en-US" sz="1700" kern="1200" dirty="0"/>
        </a:p>
      </dsp:txBody>
      <dsp:txXfrm rot="-5400000">
        <a:off x="1" y="2782397"/>
        <a:ext cx="897130" cy="384485"/>
      </dsp:txXfrm>
    </dsp:sp>
    <dsp:sp modelId="{F91C9D08-5203-4422-A67C-D00395A1E82F}">
      <dsp:nvSpPr>
        <dsp:cNvPr id="0" name=""/>
        <dsp:cNvSpPr/>
      </dsp:nvSpPr>
      <dsp:spPr>
        <a:xfrm rot="5400000">
          <a:off x="2475598" y="755364"/>
          <a:ext cx="833050" cy="39899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各年級教案成果發表或公開觀議課</a:t>
          </a:r>
          <a:endParaRPr lang="zh-TW" alt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各年級繳交教案及學生作品成果</a:t>
          </a:r>
          <a:endParaRPr lang="zh-TW" altLang="en-US" sz="1800" b="1" kern="1200" dirty="0"/>
        </a:p>
      </dsp:txBody>
      <dsp:txXfrm rot="-5400000">
        <a:off x="897130" y="2374498"/>
        <a:ext cx="3949320" cy="751718"/>
      </dsp:txXfrm>
    </dsp:sp>
    <dsp:sp modelId="{4BDEC265-91FA-4DC0-BFE9-E2043E5A6974}">
      <dsp:nvSpPr>
        <dsp:cNvPr id="0" name=""/>
        <dsp:cNvSpPr/>
      </dsp:nvSpPr>
      <dsp:spPr>
        <a:xfrm rot="5400000">
          <a:off x="-192242" y="3690624"/>
          <a:ext cx="1281615" cy="89713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七、八月</a:t>
          </a:r>
          <a:endParaRPr lang="zh-TW" altLang="en-US" sz="1700" kern="1200" dirty="0"/>
        </a:p>
      </dsp:txBody>
      <dsp:txXfrm rot="-5400000">
        <a:off x="1" y="3946946"/>
        <a:ext cx="897130" cy="384485"/>
      </dsp:txXfrm>
    </dsp:sp>
    <dsp:sp modelId="{AB09389F-9A72-444C-B4BC-302CAE3BAAA8}">
      <dsp:nvSpPr>
        <dsp:cNvPr id="0" name=""/>
        <dsp:cNvSpPr/>
      </dsp:nvSpPr>
      <dsp:spPr>
        <a:xfrm rot="5400000">
          <a:off x="2475598" y="1919914"/>
          <a:ext cx="833050" cy="39899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進行</a:t>
          </a:r>
          <a:r>
            <a:rPr lang="zh-TW" altLang="en-US" sz="1800" b="1" kern="1200" dirty="0" smtClean="0"/>
            <a:t>資料</a:t>
          </a:r>
          <a:r>
            <a:rPr lang="zh-TW" altLang="en-US" sz="1800" b="1" kern="1200" dirty="0" smtClean="0"/>
            <a:t>整理</a:t>
          </a:r>
          <a:endParaRPr lang="zh-TW" altLang="en-US" sz="1800" b="1" kern="1200" dirty="0"/>
        </a:p>
      </dsp:txBody>
      <dsp:txXfrm rot="-5400000">
        <a:off x="897130" y="3539048"/>
        <a:ext cx="3949320" cy="751718"/>
      </dsp:txXfrm>
    </dsp:sp>
    <dsp:sp modelId="{E25DA494-E060-476A-8AAA-CD701D1B74B4}">
      <dsp:nvSpPr>
        <dsp:cNvPr id="0" name=""/>
        <dsp:cNvSpPr/>
      </dsp:nvSpPr>
      <dsp:spPr>
        <a:xfrm rot="5400000">
          <a:off x="-192242" y="4855174"/>
          <a:ext cx="1281615" cy="897130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/>
            <a:t>本學期</a:t>
          </a:r>
          <a:endParaRPr lang="zh-TW" altLang="en-US" sz="1700" kern="1200" dirty="0"/>
        </a:p>
      </dsp:txBody>
      <dsp:txXfrm rot="-5400000">
        <a:off x="1" y="5111496"/>
        <a:ext cx="897130" cy="384485"/>
      </dsp:txXfrm>
    </dsp:sp>
    <dsp:sp modelId="{858CBAF2-C93B-428E-AA62-34D3DE656A70}">
      <dsp:nvSpPr>
        <dsp:cNvPr id="0" name=""/>
        <dsp:cNvSpPr/>
      </dsp:nvSpPr>
      <dsp:spPr>
        <a:xfrm rot="5400000">
          <a:off x="2475598" y="3084464"/>
          <a:ext cx="833050" cy="39899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/>
            <a:t>校內成果發表研習（九月）</a:t>
          </a:r>
          <a:endParaRPr lang="zh-TW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/>
            <a:t>新北市成果發表（十月）</a:t>
          </a:r>
          <a:endParaRPr lang="zh-TW" altLang="en-US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b="1" kern="1200" dirty="0" smtClean="0"/>
            <a:t>教育部成果發表（</a:t>
          </a:r>
          <a:r>
            <a:rPr lang="zh-TW" altLang="en-US" sz="1600" b="1" kern="1200" dirty="0" smtClean="0"/>
            <a:t>十二月</a:t>
          </a:r>
          <a:r>
            <a:rPr lang="zh-TW" altLang="en-US" sz="1600" b="1" kern="1200" dirty="0" smtClean="0"/>
            <a:t>）</a:t>
          </a:r>
          <a:endParaRPr lang="zh-TW" altLang="en-US" sz="1600" b="1" kern="1200" dirty="0"/>
        </a:p>
      </dsp:txBody>
      <dsp:txXfrm rot="-5400000">
        <a:off x="897130" y="4703598"/>
        <a:ext cx="3949320" cy="75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0741F-3FE7-4E82-96E7-0F4AF6798DAF}" type="datetimeFigureOut">
              <a:rPr lang="zh-TW" altLang="en-US" smtClean="0"/>
              <a:t>2019/10/5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2D147-C7F4-4354-890A-C0C25F22213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494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F673F-6623-4465-A77F-8B7983A4616B}" type="slidenum">
              <a:rPr lang="zh-TW" altLang="en-US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95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002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681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4548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507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1843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62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6040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4940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79108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178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847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358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638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628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8915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420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7613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976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203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1971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27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06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989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930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066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0517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6743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6369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937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88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3AA68-2B9B-4599-91E9-EE7DB198D23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A6B73-2F66-46C2-AEC8-2CB9858862E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303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01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797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63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540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1524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1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4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4532C-3A3E-4FEC-A8E7-FA2BB524ED9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080AC-0D60-4B03-A956-E1259EF8EA3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98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DD27E-EDC4-4B98-B885-FC8177EBB3E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2019/10/5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A30D2BE-C034-4CC8-B2BB-3E8F98B1C04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2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199473" y="2532296"/>
            <a:ext cx="1722277" cy="1690454"/>
          </a:xfrm>
          <a:prstGeom prst="rect">
            <a:avLst/>
          </a:prstGeom>
          <a:solidFill>
            <a:srgbClr val="5161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82567" y="4393487"/>
            <a:ext cx="1694733" cy="1616788"/>
          </a:xfrm>
          <a:prstGeom prst="rect">
            <a:avLst/>
          </a:prstGeom>
          <a:solidFill>
            <a:srgbClr val="5161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-140225" y="2845257"/>
            <a:ext cx="5483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40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年國中小行動學習第三次輔導教授訪視</a:t>
            </a:r>
            <a:endParaRPr lang="zh-TW" alt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0341" y="4358244"/>
            <a:ext cx="1739183" cy="168727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074" y="2532296"/>
            <a:ext cx="1585237" cy="16364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473" y="2532296"/>
            <a:ext cx="1740248" cy="169045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075" y="4393487"/>
            <a:ext cx="1585236" cy="165203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3074" y="660293"/>
            <a:ext cx="1614758" cy="1717147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>
            <a:lum contrast="6000"/>
          </a:blip>
          <a:stretch>
            <a:fillRect/>
          </a:stretch>
        </p:blipFill>
        <p:spPr>
          <a:xfrm>
            <a:off x="3730752" y="4358243"/>
            <a:ext cx="1601090" cy="16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5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" y="0"/>
            <a:ext cx="9131840" cy="6858000"/>
          </a:xfrm>
          <a:prstGeom prst="rect">
            <a:avLst/>
          </a:prstGeom>
        </p:spPr>
      </p:pic>
      <p:sp>
        <p:nvSpPr>
          <p:cNvPr id="79" name="五邊形 78"/>
          <p:cNvSpPr/>
          <p:nvPr/>
        </p:nvSpPr>
        <p:spPr>
          <a:xfrm>
            <a:off x="6080" y="0"/>
            <a:ext cx="5030004" cy="832956"/>
          </a:xfrm>
          <a:prstGeom prst="homePlat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>
                <a:solidFill>
                  <a:schemeClr val="bg1"/>
                </a:solidFill>
              </a:rPr>
              <a:t>EMJES 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理論與模式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722" y="1038175"/>
            <a:ext cx="9144000" cy="593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9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3326"/>
            <a:ext cx="9144000" cy="6951326"/>
          </a:xfrm>
          <a:prstGeom prst="rect">
            <a:avLst/>
          </a:prstGeom>
        </p:spPr>
      </p:pic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8E93-0695-478D-A388-B5D517624BF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0" y="-93325"/>
            <a:ext cx="5834270" cy="93003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3600" u="sng" dirty="0" smtClean="0">
              <a:solidFill>
                <a:prstClr val="white"/>
              </a:solidFill>
              <a:latin typeface="Algerian" panose="04020705040A02060702" pitchFamily="82" charset="0"/>
              <a:ea typeface="文鼎粗魏碑" pitchFamily="65" charset="-120"/>
            </a:endParaRPr>
          </a:p>
          <a:p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各領域課程整合</a:t>
            </a:r>
            <a:r>
              <a:rPr lang="zh-TW" alt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與執行</a:t>
            </a:r>
            <a:endParaRPr lang="en-US" altLang="zh-TW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842020779"/>
              </p:ext>
            </p:extLst>
          </p:nvPr>
        </p:nvGraphicFramePr>
        <p:xfrm>
          <a:off x="4256883" y="908720"/>
          <a:ext cx="4887117" cy="5949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357" y="872714"/>
            <a:ext cx="4310239" cy="29083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357" y="3583709"/>
            <a:ext cx="4310239" cy="327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42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1248" y="2509829"/>
            <a:ext cx="7927847" cy="2327347"/>
          </a:xfrm>
        </p:spPr>
        <p:txBody>
          <a:bodyPr>
            <a:normAutofit/>
          </a:bodyPr>
          <a:lstStyle/>
          <a:p>
            <a:pPr algn="ctr"/>
            <a:r>
              <a:rPr lang="en-US" altLang="zh-TW" sz="6600" b="1" dirty="0" smtClean="0"/>
              <a:t>108</a:t>
            </a:r>
            <a:r>
              <a:rPr lang="zh-TW" altLang="en-US" sz="6600" b="1" dirty="0" smtClean="0"/>
              <a:t>年各年級跨領域專題成果簡介</a:t>
            </a:r>
            <a:endParaRPr lang="zh-TW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2761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683482"/>
          </a:xfrm>
        </p:spPr>
        <p:txBody>
          <a:bodyPr>
            <a:noAutofit/>
          </a:bodyPr>
          <a:lstStyle/>
          <a:p>
            <a:r>
              <a:rPr lang="zh-TW" altLang="en-US" b="1" dirty="0"/>
              <a:t>六年級職人懸案</a:t>
            </a:r>
            <a:r>
              <a:rPr lang="en-US" altLang="zh-TW" b="1" dirty="0"/>
              <a:t>-</a:t>
            </a:r>
            <a:r>
              <a:rPr lang="zh-TW" altLang="en-US" b="1" dirty="0"/>
              <a:t>我是小神</a:t>
            </a:r>
            <a:r>
              <a:rPr lang="zh-TW" altLang="en-US" b="1" dirty="0" smtClean="0"/>
              <a:t>探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en-US" altLang="zh-TW" b="1" dirty="0" smtClean="0"/>
              <a:t>   </a:t>
            </a:r>
            <a:r>
              <a:rPr lang="zh-TW" alt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整合領域：國語、英文、資訊</a:t>
            </a:r>
            <a:endParaRPr lang="zh-TW" altLang="en-US" sz="4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" y="1878108"/>
            <a:ext cx="8665213" cy="48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6145" y="420624"/>
            <a:ext cx="7278256" cy="1353312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/>
              <a:t>五年級小學生大</a:t>
            </a:r>
            <a:r>
              <a:rPr lang="zh-TW" altLang="en-US" b="1" dirty="0" smtClean="0"/>
              <a:t>主廚</a:t>
            </a:r>
            <a:r>
              <a:rPr lang="en-US" altLang="zh-TW" b="1" dirty="0" smtClean="0"/>
              <a:t>-</a:t>
            </a:r>
            <a:r>
              <a:rPr lang="zh-TW" altLang="en-US" b="1" dirty="0" smtClean="0">
                <a:latin typeface="華康中圓體(P)" pitchFamily="34" charset="-120"/>
                <a:ea typeface="華康中圓體(P)" pitchFamily="34" charset="-120"/>
              </a:rPr>
              <a:t>明</a:t>
            </a:r>
            <a:r>
              <a:rPr lang="zh-TW" altLang="en-US" b="1" dirty="0">
                <a:latin typeface="華康中圓體(P)" pitchFamily="34" charset="-120"/>
                <a:ea typeface="華康中圓體(P)" pitchFamily="34" charset="-120"/>
              </a:rPr>
              <a:t>志美食</a:t>
            </a:r>
            <a:r>
              <a:rPr lang="zh-TW" altLang="en-US" b="1" dirty="0" smtClean="0">
                <a:latin typeface="華康中圓體(P)" pitchFamily="34" charset="-120"/>
                <a:ea typeface="華康中圓體(P)" pitchFamily="34" charset="-120"/>
              </a:rPr>
              <a:t>地圖</a:t>
            </a:r>
            <a:r>
              <a:rPr lang="en-US" altLang="zh-TW" b="1" dirty="0" smtClean="0">
                <a:latin typeface="華康中圓體(P)" pitchFamily="34" charset="-120"/>
                <a:ea typeface="華康中圓體(P)" pitchFamily="34" charset="-120"/>
              </a:rPr>
              <a:t/>
            </a:r>
            <a:br>
              <a:rPr lang="en-US" altLang="zh-TW" b="1" dirty="0" smtClean="0">
                <a:latin typeface="華康中圓體(P)" pitchFamily="34" charset="-120"/>
                <a:ea typeface="華康中圓體(P)" pitchFamily="34" charset="-120"/>
              </a:rPr>
            </a:br>
            <a:r>
              <a:rPr lang="zh-TW" alt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整合領域</a:t>
            </a:r>
            <a:r>
              <a:rPr lang="zh-TW" alt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：綜合、英文、自然、資訊</a:t>
            </a:r>
            <a:r>
              <a:rPr lang="zh-TW" altLang="en-US" b="1" dirty="0">
                <a:latin typeface="華康中圓體(P)" pitchFamily="34" charset="-120"/>
                <a:ea typeface="華康中圓體(P)" pitchFamily="34" charset="-120"/>
              </a:rPr>
              <a:t/>
            </a:r>
            <a:br>
              <a:rPr lang="zh-TW" altLang="en-US" b="1" dirty="0">
                <a:latin typeface="華康中圓體(P)" pitchFamily="34" charset="-120"/>
                <a:ea typeface="華康中圓體(P)" pitchFamily="34" charset="-120"/>
              </a:rPr>
            </a:br>
            <a:endParaRPr lang="zh-TW" altLang="en-US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8" y="1773936"/>
            <a:ext cx="8713214" cy="490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9657" y="420624"/>
            <a:ext cx="6714744" cy="1353312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 smtClean="0"/>
              <a:t>四年級</a:t>
            </a:r>
            <a:r>
              <a:rPr lang="zh-TW" altLang="en-US" b="1" dirty="0"/>
              <a:t>頂泰山巖的天方夜譚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673352"/>
            <a:ext cx="8713216" cy="49011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52784" y="1097280"/>
            <a:ext cx="5730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整合領域</a:t>
            </a:r>
            <a:r>
              <a:rPr lang="zh-TW" alt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：綜合、國語、社會、資訊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6285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19657" y="420624"/>
            <a:ext cx="6714744" cy="1353312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 smtClean="0"/>
              <a:t>三年級家鄉應</a:t>
            </a:r>
            <a:r>
              <a:rPr lang="zh-TW" altLang="en-US" b="1" dirty="0"/>
              <a:t>化大排的蛻變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1773936"/>
            <a:ext cx="8570976" cy="482117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52784" y="1097280"/>
            <a:ext cx="5730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整合領域</a:t>
            </a:r>
            <a:r>
              <a:rPr lang="zh-TW" alt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：綜合、國語、社會、資訊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3657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30ADCADBF143CA49BCF981FF30DE0D75" ma:contentTypeVersion="11" ma:contentTypeDescription="建立新的文件。" ma:contentTypeScope="" ma:versionID="26197b157bbeca627a158bb50412df30">
  <xsd:schema xmlns:xsd="http://www.w3.org/2001/XMLSchema" xmlns:xs="http://www.w3.org/2001/XMLSchema" xmlns:p="http://schemas.microsoft.com/office/2006/metadata/properties" xmlns:ns3="c38ff0a8-d3fe-4b61-ba87-a912cf83b19a" xmlns:ns4="472a091f-5070-413a-9388-858fd6b67bc0" targetNamespace="http://schemas.microsoft.com/office/2006/metadata/properties" ma:root="true" ma:fieldsID="772c793ed6edccaa101e3dc2e0d22939" ns3:_="" ns4:_="">
    <xsd:import namespace="c38ff0a8-d3fe-4b61-ba87-a912cf83b19a"/>
    <xsd:import namespace="472a091f-5070-413a-9388-858fd6b67bc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ff0a8-d3fe-4b61-ba87-a912cf83b19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91f-5070-413a-9388-858fd6b67b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FC29869-2804-4C21-8335-9F5E241245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8ff0a8-d3fe-4b61-ba87-a912cf83b19a"/>
    <ds:schemaRef ds:uri="472a091f-5070-413a-9388-858fd6b67b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C5F6C4-8489-4E0F-A35E-FE8AC16A5B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2762BA-2579-4D27-857A-F0A71DD447E7}">
  <ds:schemaRefs>
    <ds:schemaRef ds:uri="http://purl.org/dc/dcmitype/"/>
    <ds:schemaRef ds:uri="472a091f-5070-413a-9388-858fd6b67bc0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c38ff0a8-d3fe-4b61-ba87-a912cf83b1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3343</TotalTime>
  <Words>177</Words>
  <Application>Microsoft Office PowerPoint</Application>
  <PresentationFormat>如螢幕大小 (4:3)</PresentationFormat>
  <Paragraphs>29</Paragraphs>
  <Slides>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8</vt:i4>
      </vt:variant>
    </vt:vector>
  </HeadingPairs>
  <TitlesOfParts>
    <vt:vector size="21" baseType="lpstr">
      <vt:lpstr>文鼎粗魏碑</vt:lpstr>
      <vt:lpstr>華康中圓體(P)</vt:lpstr>
      <vt:lpstr>微軟正黑體</vt:lpstr>
      <vt:lpstr>新細明體</vt:lpstr>
      <vt:lpstr>Algerian</vt:lpstr>
      <vt:lpstr>Arial</vt:lpstr>
      <vt:lpstr>Calibri</vt:lpstr>
      <vt:lpstr>Calibri Light</vt:lpstr>
      <vt:lpstr>Century Gothic</vt:lpstr>
      <vt:lpstr>Wingdings 3</vt:lpstr>
      <vt:lpstr>Office 佈景主題</vt:lpstr>
      <vt:lpstr>2_Office 佈景主題</vt:lpstr>
      <vt:lpstr>絲縷</vt:lpstr>
      <vt:lpstr>PowerPoint 簡報</vt:lpstr>
      <vt:lpstr>PowerPoint 簡報</vt:lpstr>
      <vt:lpstr>PowerPoint 簡報</vt:lpstr>
      <vt:lpstr>108年各年級跨領域專題成果簡介</vt:lpstr>
      <vt:lpstr>六年級職人懸案-我是小神探    整合領域：國語、英文、資訊</vt:lpstr>
      <vt:lpstr>五年級小學生大主廚-明志美食地圖 整合領域：綜合、英文、自然、資訊 </vt:lpstr>
      <vt:lpstr>四年級頂泰山巖的天方夜譚</vt:lpstr>
      <vt:lpstr>三年級家鄉應化大排的蛻變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long Tien</dc:creator>
  <cp:lastModifiedBy>田俊龍</cp:lastModifiedBy>
  <cp:revision>191</cp:revision>
  <dcterms:created xsi:type="dcterms:W3CDTF">2018-09-11T12:40:23Z</dcterms:created>
  <dcterms:modified xsi:type="dcterms:W3CDTF">2019-10-05T03:35:21Z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0x01010030ADCADBF143CA49BCF981FF30DE0D75</vt:lpwstr>
  </property>
</Properties>
</file>