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763" r:id="rId3"/>
  </p:sldMasterIdLst>
  <p:notesMasterIdLst>
    <p:notesMasterId r:id="rId26"/>
  </p:notesMasterIdLst>
  <p:handoutMasterIdLst>
    <p:handoutMasterId r:id="rId27"/>
  </p:handoutMasterIdLst>
  <p:sldIdLst>
    <p:sldId id="527" r:id="rId4"/>
    <p:sldId id="526" r:id="rId5"/>
    <p:sldId id="529" r:id="rId6"/>
    <p:sldId id="528" r:id="rId7"/>
    <p:sldId id="315" r:id="rId8"/>
    <p:sldId id="535" r:id="rId9"/>
    <p:sldId id="532" r:id="rId10"/>
    <p:sldId id="533" r:id="rId11"/>
    <p:sldId id="538" r:id="rId12"/>
    <p:sldId id="537" r:id="rId13"/>
    <p:sldId id="380" r:id="rId14"/>
    <p:sldId id="265" r:id="rId15"/>
    <p:sldId id="539" r:id="rId16"/>
    <p:sldId id="540" r:id="rId17"/>
    <p:sldId id="541" r:id="rId18"/>
    <p:sldId id="542" r:id="rId19"/>
    <p:sldId id="543" r:id="rId20"/>
    <p:sldId id="544" r:id="rId21"/>
    <p:sldId id="534" r:id="rId22"/>
    <p:sldId id="546" r:id="rId23"/>
    <p:sldId id="547" r:id="rId24"/>
    <p:sldId id="5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örre - multipurpose template" id="{2D78C04B-A168-479C-9541-E3B6372F0BA9}">
          <p14:sldIdLst>
            <p14:sldId id="527"/>
            <p14:sldId id="526"/>
            <p14:sldId id="529"/>
            <p14:sldId id="528"/>
            <p14:sldId id="315"/>
            <p14:sldId id="535"/>
            <p14:sldId id="532"/>
            <p14:sldId id="533"/>
            <p14:sldId id="538"/>
            <p14:sldId id="537"/>
            <p14:sldId id="380"/>
            <p14:sldId id="265"/>
            <p14:sldId id="539"/>
            <p14:sldId id="540"/>
            <p14:sldId id="541"/>
            <p14:sldId id="542"/>
            <p14:sldId id="543"/>
            <p14:sldId id="544"/>
            <p14:sldId id="534"/>
            <p14:sldId id="546"/>
            <p14:sldId id="547"/>
            <p14:sldId id="5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6E5"/>
    <a:srgbClr val="DC4A3D"/>
    <a:srgbClr val="00ACED"/>
    <a:srgbClr val="000000"/>
    <a:srgbClr val="1D1D20"/>
    <a:srgbClr val="324D5E"/>
    <a:srgbClr val="46474B"/>
    <a:srgbClr val="D0E546"/>
    <a:srgbClr val="C8DB46"/>
    <a:srgbClr val="191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7" autoAdjust="0"/>
    <p:restoredTop sz="94707" autoAdjust="0"/>
  </p:normalViewPr>
  <p:slideViewPr>
    <p:cSldViewPr snapToGrid="0">
      <p:cViewPr>
        <p:scale>
          <a:sx n="100" d="100"/>
          <a:sy n="100" d="100"/>
        </p:scale>
        <p:origin x="30" y="408"/>
      </p:cViewPr>
      <p:guideLst/>
    </p:cSldViewPr>
  </p:slideViewPr>
  <p:notesTextViewPr>
    <p:cViewPr>
      <p:scale>
        <a:sx n="1" d="1"/>
        <a:sy n="1" d="1"/>
      </p:scale>
      <p:origin x="0" y="0"/>
    </p:cViewPr>
  </p:notesTextViewPr>
  <p:sorterViewPr>
    <p:cViewPr>
      <p:scale>
        <a:sx n="100" d="100"/>
        <a:sy n="100" d="100"/>
      </p:scale>
      <p:origin x="0" y="-648"/>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F82D5-B6E3-4B12-8FC2-F13BE7B361F5}" type="doc">
      <dgm:prSet loTypeId="urn:microsoft.com/office/officeart/2008/layout/PictureAccentList" loCatId="picture" qsTypeId="urn:microsoft.com/office/officeart/2005/8/quickstyle/simple1" qsCatId="simple" csTypeId="urn:microsoft.com/office/officeart/2005/8/colors/colorful3" csCatId="colorful" phldr="1"/>
      <dgm:spPr/>
      <dgm:t>
        <a:bodyPr/>
        <a:lstStyle/>
        <a:p>
          <a:endParaRPr lang="zh-TW" altLang="en-US"/>
        </a:p>
      </dgm:t>
    </dgm:pt>
    <dgm:pt modelId="{2BE44862-1FA3-448B-8163-58E71EEFC9AB}">
      <dgm:prSet phldrT="[文字]"/>
      <dgm:spPr/>
      <dgm:t>
        <a:bodyPr/>
        <a:lstStyle/>
        <a:p>
          <a:r>
            <a:rPr lang="zh-TW" altLang="en-US" b="1" dirty="0" smtClean="0">
              <a:latin typeface="微軟正黑體" panose="020B0604030504040204" pitchFamily="34" charset="-120"/>
              <a:ea typeface="微軟正黑體" panose="020B0604030504040204" pitchFamily="34" charset="-120"/>
            </a:rPr>
            <a:t>實驗班</a:t>
          </a:r>
          <a:r>
            <a:rPr lang="en-US" altLang="zh-TW" b="1" dirty="0" smtClean="0">
              <a:latin typeface="微軟正黑體" panose="020B0604030504040204" pitchFamily="34" charset="-120"/>
              <a:ea typeface="微軟正黑體" panose="020B0604030504040204" pitchFamily="34" charset="-120"/>
            </a:rPr>
            <a:t>313</a:t>
          </a:r>
          <a:endParaRPr lang="zh-TW" altLang="en-US" b="1" dirty="0">
            <a:latin typeface="微軟正黑體" panose="020B0604030504040204" pitchFamily="34" charset="-120"/>
            <a:ea typeface="微軟正黑體" panose="020B0604030504040204" pitchFamily="34" charset="-120"/>
          </a:endParaRPr>
        </a:p>
      </dgm:t>
    </dgm:pt>
    <dgm:pt modelId="{2E48A750-A2F4-4865-89A4-5B277F676FFD}" type="parTrans" cxnId="{71BE9FDE-E31E-466C-B266-A2A80DFAA8E1}">
      <dgm:prSet/>
      <dgm:spPr/>
      <dgm:t>
        <a:bodyPr/>
        <a:lstStyle/>
        <a:p>
          <a:endParaRPr lang="zh-TW" altLang="en-US"/>
        </a:p>
      </dgm:t>
    </dgm:pt>
    <dgm:pt modelId="{5CF74A16-92B3-49A9-96BE-8145C7C83AA7}" type="sibTrans" cxnId="{71BE9FDE-E31E-466C-B266-A2A80DFAA8E1}">
      <dgm:prSet/>
      <dgm:spPr/>
      <dgm:t>
        <a:bodyPr/>
        <a:lstStyle/>
        <a:p>
          <a:endParaRPr lang="zh-TW" altLang="en-US"/>
        </a:p>
      </dgm:t>
    </dgm:pt>
    <dgm:pt modelId="{B8038708-A9B7-477E-AF38-7567DA243359}">
      <dgm:prSet phldrT="[文字]"/>
      <dgm:spPr/>
      <dgm:t>
        <a:bodyPr/>
        <a:lstStyle/>
        <a:p>
          <a:r>
            <a:rPr lang="zh-TW" altLang="en-US" b="1" dirty="0" smtClean="0">
              <a:latin typeface="微軟正黑體" panose="020B0604030504040204" pitchFamily="34" charset="-120"/>
              <a:ea typeface="微軟正黑體" panose="020B0604030504040204" pitchFamily="34" charset="-120"/>
            </a:rPr>
            <a:t>對照班</a:t>
          </a:r>
          <a:r>
            <a:rPr lang="en-US" altLang="zh-TW" b="1" dirty="0" smtClean="0">
              <a:latin typeface="微軟正黑體" panose="020B0604030504040204" pitchFamily="34" charset="-120"/>
              <a:ea typeface="微軟正黑體" panose="020B0604030504040204" pitchFamily="34" charset="-120"/>
            </a:rPr>
            <a:t>308</a:t>
          </a:r>
          <a:endParaRPr lang="zh-TW" altLang="en-US" b="1" dirty="0">
            <a:latin typeface="微軟正黑體" panose="020B0604030504040204" pitchFamily="34" charset="-120"/>
            <a:ea typeface="微軟正黑體" panose="020B0604030504040204" pitchFamily="34" charset="-120"/>
          </a:endParaRPr>
        </a:p>
      </dgm:t>
    </dgm:pt>
    <dgm:pt modelId="{C50B4EAE-BAAF-429E-A3A5-8B16492BAA2A}" type="parTrans" cxnId="{BD69F3C1-B0B8-40C2-9176-1C6ED4809AA4}">
      <dgm:prSet/>
      <dgm:spPr/>
      <dgm:t>
        <a:bodyPr/>
        <a:lstStyle/>
        <a:p>
          <a:endParaRPr lang="zh-TW" altLang="en-US"/>
        </a:p>
      </dgm:t>
    </dgm:pt>
    <dgm:pt modelId="{141C8AA1-9BC3-4EB1-A0B2-11EA3DA29A02}" type="sibTrans" cxnId="{BD69F3C1-B0B8-40C2-9176-1C6ED4809AA4}">
      <dgm:prSet/>
      <dgm:spPr/>
      <dgm:t>
        <a:bodyPr/>
        <a:lstStyle/>
        <a:p>
          <a:endParaRPr lang="zh-TW" altLang="en-US"/>
        </a:p>
      </dgm:t>
    </dgm:pt>
    <dgm:pt modelId="{6B053A69-90AB-4ADA-983F-9C42D9D52712}">
      <dgm:prSet phldrT="[文字]" phldr="1"/>
      <dgm:spPr>
        <a:solidFill>
          <a:schemeClr val="bg1"/>
        </a:solidFill>
      </dgm:spPr>
      <dgm:t>
        <a:bodyPr/>
        <a:lstStyle/>
        <a:p>
          <a:endParaRPr lang="zh-TW" altLang="en-US" dirty="0"/>
        </a:p>
      </dgm:t>
    </dgm:pt>
    <dgm:pt modelId="{4446EEE8-E90C-4AB9-BB10-E6891BD64C1B}" type="sibTrans" cxnId="{6CDBC71E-514C-40B2-AF58-B71D9ABBD202}">
      <dgm:prSet/>
      <dgm:spPr/>
      <dgm:t>
        <a:bodyPr/>
        <a:lstStyle/>
        <a:p>
          <a:endParaRPr lang="zh-TW" altLang="en-US"/>
        </a:p>
      </dgm:t>
    </dgm:pt>
    <dgm:pt modelId="{E1332911-14A8-4FAB-96B4-90A62B0E25C8}" type="parTrans" cxnId="{6CDBC71E-514C-40B2-AF58-B71D9ABBD202}">
      <dgm:prSet/>
      <dgm:spPr/>
      <dgm:t>
        <a:bodyPr/>
        <a:lstStyle/>
        <a:p>
          <a:endParaRPr lang="zh-TW" altLang="en-US"/>
        </a:p>
      </dgm:t>
    </dgm:pt>
    <dgm:pt modelId="{EA1D42AF-6734-44B0-89A5-BDBDEEF45AAD}" type="pres">
      <dgm:prSet presAssocID="{944F82D5-B6E3-4B12-8FC2-F13BE7B361F5}" presName="layout" presStyleCnt="0">
        <dgm:presLayoutVars>
          <dgm:chMax/>
          <dgm:chPref/>
          <dgm:dir/>
          <dgm:animOne val="branch"/>
          <dgm:animLvl val="lvl"/>
          <dgm:resizeHandles/>
        </dgm:presLayoutVars>
      </dgm:prSet>
      <dgm:spPr/>
    </dgm:pt>
    <dgm:pt modelId="{6F4D83AF-E165-41CC-ABE6-6ADBEE0F2B67}" type="pres">
      <dgm:prSet presAssocID="{6B053A69-90AB-4ADA-983F-9C42D9D52712}" presName="root" presStyleCnt="0">
        <dgm:presLayoutVars>
          <dgm:chMax/>
          <dgm:chPref val="4"/>
        </dgm:presLayoutVars>
      </dgm:prSet>
      <dgm:spPr/>
    </dgm:pt>
    <dgm:pt modelId="{7B15DDDB-3222-4447-91F4-633571AF8DC4}" type="pres">
      <dgm:prSet presAssocID="{6B053A69-90AB-4ADA-983F-9C42D9D52712}" presName="rootComposite" presStyleCnt="0">
        <dgm:presLayoutVars/>
      </dgm:prSet>
      <dgm:spPr/>
    </dgm:pt>
    <dgm:pt modelId="{6B5C0F75-5DB4-4671-98DE-DE30F728EDEA}" type="pres">
      <dgm:prSet presAssocID="{6B053A69-90AB-4ADA-983F-9C42D9D52712}" presName="rootText" presStyleLbl="node0" presStyleIdx="0" presStyleCnt="1">
        <dgm:presLayoutVars>
          <dgm:chMax/>
          <dgm:chPref val="4"/>
        </dgm:presLayoutVars>
      </dgm:prSet>
      <dgm:spPr/>
      <dgm:t>
        <a:bodyPr/>
        <a:lstStyle/>
        <a:p>
          <a:endParaRPr lang="zh-TW" altLang="en-US"/>
        </a:p>
      </dgm:t>
    </dgm:pt>
    <dgm:pt modelId="{E74C84CA-F929-48D0-A29C-37BB2AA11782}" type="pres">
      <dgm:prSet presAssocID="{6B053A69-90AB-4ADA-983F-9C42D9D52712}" presName="childShape" presStyleCnt="0">
        <dgm:presLayoutVars>
          <dgm:chMax val="0"/>
          <dgm:chPref val="0"/>
        </dgm:presLayoutVars>
      </dgm:prSet>
      <dgm:spPr/>
    </dgm:pt>
    <dgm:pt modelId="{667313D9-BCA2-4DF1-BE4B-29523B9579AC}" type="pres">
      <dgm:prSet presAssocID="{2BE44862-1FA3-448B-8163-58E71EEFC9AB}" presName="childComposite" presStyleCnt="0">
        <dgm:presLayoutVars>
          <dgm:chMax val="0"/>
          <dgm:chPref val="0"/>
        </dgm:presLayoutVars>
      </dgm:prSet>
      <dgm:spPr/>
    </dgm:pt>
    <dgm:pt modelId="{38439B0C-0994-40C4-88DC-BBAD3DECE188}" type="pres">
      <dgm:prSet presAssocID="{2BE44862-1FA3-448B-8163-58E71EEFC9AB}" presName="Image" presStyleLbl="node1" presStyleIdx="0" presStyleCnt="2" custScaleX="185000" custScaleY="159867" custLinFactNeighborX="-38483" custLinFactNeighborY="-1851"/>
      <dgm:spPr/>
      <dgm:t>
        <a:bodyPr/>
        <a:lstStyle/>
        <a:p>
          <a:endParaRPr lang="zh-TW" altLang="en-US"/>
        </a:p>
      </dgm:t>
    </dgm:pt>
    <dgm:pt modelId="{FA3BB14A-76FA-47D5-AEED-E559A1FC3C81}" type="pres">
      <dgm:prSet presAssocID="{2BE44862-1FA3-448B-8163-58E71EEFC9AB}" presName="childText" presStyleLbl="lnNode1" presStyleIdx="0" presStyleCnt="2">
        <dgm:presLayoutVars>
          <dgm:chMax val="0"/>
          <dgm:chPref val="0"/>
          <dgm:bulletEnabled val="1"/>
        </dgm:presLayoutVars>
      </dgm:prSet>
      <dgm:spPr/>
    </dgm:pt>
    <dgm:pt modelId="{80AF4C19-C57B-459F-8BDC-E834359B6709}" type="pres">
      <dgm:prSet presAssocID="{B8038708-A9B7-477E-AF38-7567DA243359}" presName="childComposite" presStyleCnt="0">
        <dgm:presLayoutVars>
          <dgm:chMax val="0"/>
          <dgm:chPref val="0"/>
        </dgm:presLayoutVars>
      </dgm:prSet>
      <dgm:spPr/>
    </dgm:pt>
    <dgm:pt modelId="{8331D4AD-98F6-4847-B348-E4DB3268773E}" type="pres">
      <dgm:prSet presAssocID="{B8038708-A9B7-477E-AF38-7567DA243359}" presName="Image" presStyleLbl="node1" presStyleIdx="1" presStyleCnt="2" custScaleX="185000" custScaleY="159867" custLinFactNeighborX="-30573" custLinFactNeighborY="-6665"/>
      <dgm:spPr/>
    </dgm:pt>
    <dgm:pt modelId="{BEE7A850-E52E-439B-B715-8EDA564795D7}" type="pres">
      <dgm:prSet presAssocID="{B8038708-A9B7-477E-AF38-7567DA243359}" presName="childText" presStyleLbl="lnNode1" presStyleIdx="1" presStyleCnt="2">
        <dgm:presLayoutVars>
          <dgm:chMax val="0"/>
          <dgm:chPref val="0"/>
          <dgm:bulletEnabled val="1"/>
        </dgm:presLayoutVars>
      </dgm:prSet>
      <dgm:spPr/>
    </dgm:pt>
  </dgm:ptLst>
  <dgm:cxnLst>
    <dgm:cxn modelId="{BD8D403A-D36E-46F8-B2B7-E466073BAC60}" type="presOf" srcId="{6B053A69-90AB-4ADA-983F-9C42D9D52712}" destId="{6B5C0F75-5DB4-4671-98DE-DE30F728EDEA}" srcOrd="0" destOrd="0" presId="urn:microsoft.com/office/officeart/2008/layout/PictureAccentList"/>
    <dgm:cxn modelId="{6CDBC71E-514C-40B2-AF58-B71D9ABBD202}" srcId="{944F82D5-B6E3-4B12-8FC2-F13BE7B361F5}" destId="{6B053A69-90AB-4ADA-983F-9C42D9D52712}" srcOrd="0" destOrd="0" parTransId="{E1332911-14A8-4FAB-96B4-90A62B0E25C8}" sibTransId="{4446EEE8-E90C-4AB9-BB10-E6891BD64C1B}"/>
    <dgm:cxn modelId="{BFAFD42E-361B-4715-AE5D-B8186709ED90}" type="presOf" srcId="{B8038708-A9B7-477E-AF38-7567DA243359}" destId="{BEE7A850-E52E-439B-B715-8EDA564795D7}" srcOrd="0" destOrd="0" presId="urn:microsoft.com/office/officeart/2008/layout/PictureAccentList"/>
    <dgm:cxn modelId="{2E5AF429-7119-4FCE-A6C9-6BA5465E7092}" type="presOf" srcId="{2BE44862-1FA3-448B-8163-58E71EEFC9AB}" destId="{FA3BB14A-76FA-47D5-AEED-E559A1FC3C81}" srcOrd="0" destOrd="0" presId="urn:microsoft.com/office/officeart/2008/layout/PictureAccentList"/>
    <dgm:cxn modelId="{BD69F3C1-B0B8-40C2-9176-1C6ED4809AA4}" srcId="{6B053A69-90AB-4ADA-983F-9C42D9D52712}" destId="{B8038708-A9B7-477E-AF38-7567DA243359}" srcOrd="1" destOrd="0" parTransId="{C50B4EAE-BAAF-429E-A3A5-8B16492BAA2A}" sibTransId="{141C8AA1-9BC3-4EB1-A0B2-11EA3DA29A02}"/>
    <dgm:cxn modelId="{71BE9FDE-E31E-466C-B266-A2A80DFAA8E1}" srcId="{6B053A69-90AB-4ADA-983F-9C42D9D52712}" destId="{2BE44862-1FA3-448B-8163-58E71EEFC9AB}" srcOrd="0" destOrd="0" parTransId="{2E48A750-A2F4-4865-89A4-5B277F676FFD}" sibTransId="{5CF74A16-92B3-49A9-96BE-8145C7C83AA7}"/>
    <dgm:cxn modelId="{A2AC8120-CF64-4E71-AE53-140DC22B55EC}" type="presOf" srcId="{944F82D5-B6E3-4B12-8FC2-F13BE7B361F5}" destId="{EA1D42AF-6734-44B0-89A5-BDBDEEF45AAD}" srcOrd="0" destOrd="0" presId="urn:microsoft.com/office/officeart/2008/layout/PictureAccentList"/>
    <dgm:cxn modelId="{DA190F4A-94DE-48E7-B5DC-70E93DF555FC}" type="presParOf" srcId="{EA1D42AF-6734-44B0-89A5-BDBDEEF45AAD}" destId="{6F4D83AF-E165-41CC-ABE6-6ADBEE0F2B67}" srcOrd="0" destOrd="0" presId="urn:microsoft.com/office/officeart/2008/layout/PictureAccentList"/>
    <dgm:cxn modelId="{826FD60C-CC81-4264-8595-DCC32D1AC5C5}" type="presParOf" srcId="{6F4D83AF-E165-41CC-ABE6-6ADBEE0F2B67}" destId="{7B15DDDB-3222-4447-91F4-633571AF8DC4}" srcOrd="0" destOrd="0" presId="urn:microsoft.com/office/officeart/2008/layout/PictureAccentList"/>
    <dgm:cxn modelId="{D0A21BE8-A1D0-4A7E-AFC5-CA5254251AFF}" type="presParOf" srcId="{7B15DDDB-3222-4447-91F4-633571AF8DC4}" destId="{6B5C0F75-5DB4-4671-98DE-DE30F728EDEA}" srcOrd="0" destOrd="0" presId="urn:microsoft.com/office/officeart/2008/layout/PictureAccentList"/>
    <dgm:cxn modelId="{0659D777-53D6-4838-8C51-E28CADF2824D}" type="presParOf" srcId="{6F4D83AF-E165-41CC-ABE6-6ADBEE0F2B67}" destId="{E74C84CA-F929-48D0-A29C-37BB2AA11782}" srcOrd="1" destOrd="0" presId="urn:microsoft.com/office/officeart/2008/layout/PictureAccentList"/>
    <dgm:cxn modelId="{D75589C3-EA93-4364-90BB-85FF868B28F6}" type="presParOf" srcId="{E74C84CA-F929-48D0-A29C-37BB2AA11782}" destId="{667313D9-BCA2-4DF1-BE4B-29523B9579AC}" srcOrd="0" destOrd="0" presId="urn:microsoft.com/office/officeart/2008/layout/PictureAccentList"/>
    <dgm:cxn modelId="{86F298EF-EE9B-4D86-9173-062E15876CD9}" type="presParOf" srcId="{667313D9-BCA2-4DF1-BE4B-29523B9579AC}" destId="{38439B0C-0994-40C4-88DC-BBAD3DECE188}" srcOrd="0" destOrd="0" presId="urn:microsoft.com/office/officeart/2008/layout/PictureAccentList"/>
    <dgm:cxn modelId="{9FD2D8F6-C73D-419B-BC4B-7A6F027604BF}" type="presParOf" srcId="{667313D9-BCA2-4DF1-BE4B-29523B9579AC}" destId="{FA3BB14A-76FA-47D5-AEED-E559A1FC3C81}" srcOrd="1" destOrd="0" presId="urn:microsoft.com/office/officeart/2008/layout/PictureAccentList"/>
    <dgm:cxn modelId="{0E36159D-4C34-4EAC-B2C4-3ED586B4E0AD}" type="presParOf" srcId="{E74C84CA-F929-48D0-A29C-37BB2AA11782}" destId="{80AF4C19-C57B-459F-8BDC-E834359B6709}" srcOrd="1" destOrd="0" presId="urn:microsoft.com/office/officeart/2008/layout/PictureAccentList"/>
    <dgm:cxn modelId="{763AF0BB-437F-4689-9D5B-01DA593C6D66}" type="presParOf" srcId="{80AF4C19-C57B-459F-8BDC-E834359B6709}" destId="{8331D4AD-98F6-4847-B348-E4DB3268773E}" srcOrd="0" destOrd="0" presId="urn:microsoft.com/office/officeart/2008/layout/PictureAccentList"/>
    <dgm:cxn modelId="{0AAD0D1B-0324-4B66-9165-EF7C175866F4}" type="presParOf" srcId="{80AF4C19-C57B-459F-8BDC-E834359B6709}" destId="{BEE7A850-E52E-439B-B715-8EDA564795D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16B47-C1EF-4E8C-9861-7EB464ABCC2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TW" altLang="en-US"/>
        </a:p>
      </dgm:t>
    </dgm:pt>
    <dgm:pt modelId="{44E5A07F-22EB-4E7E-BACF-04CE773E4B6E}">
      <dgm:prSet phldrT="[文字]"/>
      <dgm:spPr/>
      <dgm:t>
        <a:bodyPr anchor="t"/>
        <a:lstStyle/>
        <a:p>
          <a:pPr marL="360000" indent="-360000" algn="l"/>
          <a:r>
            <a:rPr lang="en-US" b="1" dirty="0" smtClean="0">
              <a:latin typeface="微軟正黑體" panose="020B0604030504040204" pitchFamily="34" charset="-120"/>
              <a:ea typeface="微軟正黑體" panose="020B0604030504040204" pitchFamily="34" charset="-120"/>
            </a:rPr>
            <a:t>A1.</a:t>
          </a:r>
          <a:r>
            <a:rPr lang="zh-TW" b="1" dirty="0" smtClean="0">
              <a:latin typeface="微軟正黑體" panose="020B0604030504040204" pitchFamily="34" charset="-120"/>
              <a:ea typeface="微軟正黑體" panose="020B0604030504040204" pitchFamily="34" charset="-120"/>
            </a:rPr>
            <a:t>數位學習工作坊</a:t>
          </a:r>
          <a:r>
            <a:rPr lang="en-US" b="1" dirty="0" smtClean="0">
              <a:latin typeface="微軟正黑體" panose="020B0604030504040204" pitchFamily="34" charset="-120"/>
              <a:ea typeface="微軟正黑體" panose="020B0604030504040204" pitchFamily="34" charset="-120"/>
            </a:rPr>
            <a:t>(</a:t>
          </a:r>
          <a:r>
            <a:rPr lang="zh-TW" b="1" dirty="0" smtClean="0">
              <a:latin typeface="微軟正黑體" panose="020B0604030504040204" pitchFamily="34" charset="-120"/>
              <a:ea typeface="微軟正黑體" panose="020B0604030504040204" pitchFamily="34" charset="-120"/>
            </a:rPr>
            <a:t>一</a:t>
          </a:r>
          <a:r>
            <a:rPr lang="en-US" b="1" dirty="0" smtClean="0">
              <a:latin typeface="微軟正黑體" panose="020B0604030504040204" pitchFamily="34" charset="-120"/>
              <a:ea typeface="微軟正黑體" panose="020B0604030504040204" pitchFamily="34" charset="-120"/>
            </a:rPr>
            <a:t>)</a:t>
          </a:r>
          <a:r>
            <a:rPr lang="zh-TW" b="1" dirty="0" smtClean="0">
              <a:latin typeface="微軟正黑體" panose="020B0604030504040204" pitchFamily="34" charset="-120"/>
              <a:ea typeface="微軟正黑體" panose="020B0604030504040204" pitchFamily="34" charset="-120"/>
            </a:rPr>
            <a:t>：科技輔助自主學習概論</a:t>
          </a:r>
          <a:endParaRPr lang="zh-TW" altLang="en-US" b="1" dirty="0">
            <a:latin typeface="微軟正黑體" panose="020B0604030504040204" pitchFamily="34" charset="-120"/>
            <a:ea typeface="微軟正黑體" panose="020B0604030504040204" pitchFamily="34" charset="-120"/>
          </a:endParaRPr>
        </a:p>
      </dgm:t>
    </dgm:pt>
    <dgm:pt modelId="{4E597B27-1B30-44BA-8B42-7B124489C0F5}" type="parTrans" cxnId="{1A42A81E-E313-4DC2-A2CF-683DEFABF101}">
      <dgm:prSet/>
      <dgm:spPr/>
      <dgm:t>
        <a:bodyPr/>
        <a:lstStyle/>
        <a:p>
          <a:endParaRPr lang="zh-TW" altLang="en-US"/>
        </a:p>
      </dgm:t>
    </dgm:pt>
    <dgm:pt modelId="{D3630E1F-51A4-408D-942F-68ABA9420A22}" type="sibTrans" cxnId="{1A42A81E-E313-4DC2-A2CF-683DEFABF101}">
      <dgm:prSet/>
      <dgm:spPr/>
      <dgm:t>
        <a:bodyPr/>
        <a:lstStyle/>
        <a:p>
          <a:endParaRPr lang="zh-TW" altLang="en-US"/>
        </a:p>
      </dgm:t>
    </dgm:pt>
    <dgm:pt modelId="{48078F59-CAD2-4A66-8E1E-3966EBBFD305}">
      <dgm:prSet phldrT="[文字]" custT="1"/>
      <dgm:spPr/>
      <dgm:t>
        <a:bodyPr/>
        <a:lstStyle/>
        <a:p>
          <a:pPr>
            <a:lnSpc>
              <a:spcPct val="100000"/>
            </a:lnSpc>
            <a:spcAft>
              <a:spcPts val="0"/>
            </a:spcAft>
          </a:pPr>
          <a:r>
            <a:rPr lang="zh-TW" altLang="en-US" sz="2200" b="1" dirty="0" smtClean="0">
              <a:latin typeface="微軟正黑體" panose="020B0604030504040204" pitchFamily="34" charset="-120"/>
              <a:ea typeface="微軟正黑體" panose="020B0604030504040204" pitchFamily="34" charset="-120"/>
            </a:rPr>
            <a:t>呂珮瑄</a:t>
          </a:r>
          <a:r>
            <a:rPr lang="en-US" altLang="zh-TW" sz="2200" b="1" dirty="0" smtClean="0">
              <a:latin typeface="微軟正黑體" panose="020B0604030504040204" pitchFamily="34" charset="-120"/>
              <a:ea typeface="微軟正黑體" panose="020B0604030504040204" pitchFamily="34" charset="-120"/>
            </a:rPr>
            <a:t>.</a:t>
          </a:r>
        </a:p>
        <a:p>
          <a:pPr>
            <a:lnSpc>
              <a:spcPct val="100000"/>
            </a:lnSpc>
            <a:spcAft>
              <a:spcPts val="0"/>
            </a:spcAft>
          </a:pPr>
          <a:r>
            <a:rPr lang="zh-TW" altLang="en-US" sz="2200" b="1" dirty="0" smtClean="0">
              <a:latin typeface="微軟正黑體" panose="020B0604030504040204" pitchFamily="34" charset="-120"/>
              <a:ea typeface="微軟正黑體" panose="020B0604030504040204" pitchFamily="34" charset="-120"/>
            </a:rPr>
            <a:t>吳瑞福</a:t>
          </a:r>
          <a:r>
            <a:rPr lang="en-US" altLang="zh-TW" sz="2200" b="1" dirty="0" smtClean="0">
              <a:latin typeface="微軟正黑體" panose="020B0604030504040204" pitchFamily="34" charset="-120"/>
              <a:ea typeface="微軟正黑體" panose="020B0604030504040204" pitchFamily="34" charset="-120"/>
            </a:rPr>
            <a:t>.</a:t>
          </a:r>
          <a:br>
            <a:rPr lang="en-US" altLang="zh-TW" sz="2200" b="1" dirty="0" smtClean="0">
              <a:latin typeface="微軟正黑體" panose="020B0604030504040204" pitchFamily="34" charset="-120"/>
              <a:ea typeface="微軟正黑體" panose="020B0604030504040204" pitchFamily="34" charset="-120"/>
            </a:rPr>
          </a:br>
          <a:r>
            <a:rPr lang="zh-TW" altLang="en-US" sz="2200" b="1" dirty="0" smtClean="0">
              <a:latin typeface="微軟正黑體" panose="020B0604030504040204" pitchFamily="34" charset="-120"/>
              <a:ea typeface="微軟正黑體" panose="020B0604030504040204" pitchFamily="34" charset="-120"/>
            </a:rPr>
            <a:t>黃偉誠</a:t>
          </a:r>
          <a:r>
            <a:rPr lang="en-US" altLang="zh-TW" sz="2200" b="1" dirty="0" smtClean="0">
              <a:latin typeface="微軟正黑體" panose="020B0604030504040204" pitchFamily="34" charset="-120"/>
              <a:ea typeface="微軟正黑體" panose="020B0604030504040204" pitchFamily="34" charset="-120"/>
            </a:rPr>
            <a:t>.</a:t>
          </a:r>
          <a:endParaRPr lang="zh-TW" altLang="en-US" sz="2200" b="1" dirty="0">
            <a:latin typeface="微軟正黑體" panose="020B0604030504040204" pitchFamily="34" charset="-120"/>
            <a:ea typeface="微軟正黑體" panose="020B0604030504040204" pitchFamily="34" charset="-120"/>
          </a:endParaRPr>
        </a:p>
      </dgm:t>
    </dgm:pt>
    <dgm:pt modelId="{49810EF9-5E05-4AB4-AD62-B88806D2DB7E}" type="parTrans" cxnId="{BB35F9BF-5FA8-446C-9FBE-6D4304D2FE05}">
      <dgm:prSet/>
      <dgm:spPr/>
      <dgm:t>
        <a:bodyPr/>
        <a:lstStyle/>
        <a:p>
          <a:endParaRPr lang="zh-TW" altLang="en-US"/>
        </a:p>
      </dgm:t>
    </dgm:pt>
    <dgm:pt modelId="{4899125F-A297-4E15-BAE5-27618E346837}" type="sibTrans" cxnId="{BB35F9BF-5FA8-446C-9FBE-6D4304D2FE05}">
      <dgm:prSet/>
      <dgm:spPr/>
      <dgm:t>
        <a:bodyPr/>
        <a:lstStyle/>
        <a:p>
          <a:endParaRPr lang="zh-TW" altLang="en-US"/>
        </a:p>
      </dgm:t>
    </dgm:pt>
    <dgm:pt modelId="{731D33A7-35BB-450F-9B2B-899D25B781D7}">
      <dgm:prSet phldrT="[文字]" custT="1"/>
      <dgm:spPr/>
      <dgm:t>
        <a:bodyPr/>
        <a:lstStyle/>
        <a:p>
          <a:r>
            <a:rPr lang="zh-TW" altLang="en-US" sz="2200" b="1" dirty="0" smtClean="0">
              <a:latin typeface="微軟正黑體" panose="020B0604030504040204" pitchFamily="34" charset="-120"/>
              <a:ea typeface="微軟正黑體" panose="020B0604030504040204" pitchFamily="34" charset="-120"/>
            </a:rPr>
            <a:t>洪玉虹</a:t>
          </a:r>
          <a:r>
            <a:rPr lang="en-US" altLang="zh-TW" sz="2200" b="1" dirty="0" smtClean="0">
              <a:latin typeface="微軟正黑體" panose="020B0604030504040204" pitchFamily="34" charset="-120"/>
              <a:ea typeface="微軟正黑體" panose="020B0604030504040204" pitchFamily="34" charset="-120"/>
            </a:rPr>
            <a:t>.</a:t>
          </a:r>
          <a:br>
            <a:rPr lang="en-US" altLang="zh-TW" sz="2200" b="1" dirty="0" smtClean="0">
              <a:latin typeface="微軟正黑體" panose="020B0604030504040204" pitchFamily="34" charset="-120"/>
              <a:ea typeface="微軟正黑體" panose="020B0604030504040204" pitchFamily="34" charset="-120"/>
            </a:rPr>
          </a:br>
          <a:r>
            <a:rPr lang="zh-TW" altLang="en-US" sz="2200" b="1" dirty="0" smtClean="0">
              <a:latin typeface="微軟正黑體" panose="020B0604030504040204" pitchFamily="34" charset="-120"/>
              <a:ea typeface="微軟正黑體" panose="020B0604030504040204" pitchFamily="34" charset="-120"/>
            </a:rPr>
            <a:t>黃馨誼</a:t>
          </a:r>
          <a:r>
            <a:rPr lang="en-US" altLang="zh-TW" sz="2200" b="1" dirty="0" smtClean="0">
              <a:latin typeface="微軟正黑體" panose="020B0604030504040204" pitchFamily="34" charset="-120"/>
              <a:ea typeface="微軟正黑體" panose="020B0604030504040204" pitchFamily="34" charset="-120"/>
            </a:rPr>
            <a:t>.</a:t>
          </a:r>
          <a:br>
            <a:rPr lang="en-US" altLang="zh-TW" sz="2200" b="1" dirty="0" smtClean="0">
              <a:latin typeface="微軟正黑體" panose="020B0604030504040204" pitchFamily="34" charset="-120"/>
              <a:ea typeface="微軟正黑體" panose="020B0604030504040204" pitchFamily="34" charset="-120"/>
            </a:rPr>
          </a:br>
          <a:r>
            <a:rPr lang="zh-TW" altLang="en-US" sz="2200" b="1" dirty="0" smtClean="0">
              <a:latin typeface="微軟正黑體" panose="020B0604030504040204" pitchFamily="34" charset="-120"/>
              <a:ea typeface="微軟正黑體" panose="020B0604030504040204" pitchFamily="34" charset="-120"/>
            </a:rPr>
            <a:t>曾若慈</a:t>
          </a:r>
          <a:r>
            <a:rPr lang="en-US" altLang="zh-TW" sz="2200" b="1" dirty="0" smtClean="0">
              <a:latin typeface="微軟正黑體" panose="020B0604030504040204" pitchFamily="34" charset="-120"/>
              <a:ea typeface="微軟正黑體" panose="020B0604030504040204" pitchFamily="34" charset="-120"/>
            </a:rPr>
            <a:t>.</a:t>
          </a:r>
          <a:endParaRPr lang="zh-TW" altLang="en-US" sz="2200" b="1" dirty="0">
            <a:latin typeface="微軟正黑體" panose="020B0604030504040204" pitchFamily="34" charset="-120"/>
            <a:ea typeface="微軟正黑體" panose="020B0604030504040204" pitchFamily="34" charset="-120"/>
          </a:endParaRPr>
        </a:p>
      </dgm:t>
    </dgm:pt>
    <dgm:pt modelId="{2A8D128E-BE60-4FB5-8AE1-D5C96B166A72}" type="parTrans" cxnId="{5E512CB9-BFA2-4086-B76E-0123F6FF4B72}">
      <dgm:prSet/>
      <dgm:spPr/>
      <dgm:t>
        <a:bodyPr/>
        <a:lstStyle/>
        <a:p>
          <a:endParaRPr lang="zh-TW" altLang="en-US"/>
        </a:p>
      </dgm:t>
    </dgm:pt>
    <dgm:pt modelId="{5346B2DA-6805-4672-BD5E-10CF08C5BD03}" type="sibTrans" cxnId="{5E512CB9-BFA2-4086-B76E-0123F6FF4B72}">
      <dgm:prSet/>
      <dgm:spPr/>
      <dgm:t>
        <a:bodyPr/>
        <a:lstStyle/>
        <a:p>
          <a:endParaRPr lang="zh-TW" altLang="en-US"/>
        </a:p>
      </dgm:t>
    </dgm:pt>
    <dgm:pt modelId="{F5CAE568-2992-4626-9F8A-26FDB7AC1635}">
      <dgm:prSet phldrT="[文字]"/>
      <dgm:spPr/>
      <dgm:t>
        <a:bodyPr anchor="t"/>
        <a:lstStyle/>
        <a:p>
          <a:pPr marL="360000" indent="-360000" algn="l">
            <a:lnSpc>
              <a:spcPct val="100000"/>
            </a:lnSpc>
            <a:spcAft>
              <a:spcPts val="0"/>
            </a:spcAft>
          </a:pPr>
          <a:r>
            <a:rPr lang="en-US" b="1" dirty="0" smtClean="0">
              <a:latin typeface="微軟正黑體" panose="020B0604030504040204" pitchFamily="34" charset="-120"/>
              <a:ea typeface="微軟正黑體" panose="020B0604030504040204" pitchFamily="34" charset="-120"/>
            </a:rPr>
            <a:t>A2.</a:t>
          </a:r>
          <a:r>
            <a:rPr lang="zh-TW" b="1" dirty="0" smtClean="0">
              <a:latin typeface="微軟正黑體" panose="020B0604030504040204" pitchFamily="34" charset="-120"/>
              <a:ea typeface="微軟正黑體" panose="020B0604030504040204" pitchFamily="34" charset="-120"/>
            </a:rPr>
            <a:t>數位學習工作坊</a:t>
          </a:r>
          <a:r>
            <a:rPr lang="en-US" b="1" dirty="0" smtClean="0">
              <a:latin typeface="微軟正黑體" panose="020B0604030504040204" pitchFamily="34" charset="-120"/>
              <a:ea typeface="微軟正黑體" panose="020B0604030504040204" pitchFamily="34" charset="-120"/>
            </a:rPr>
            <a:t>(</a:t>
          </a:r>
          <a:r>
            <a:rPr lang="zh-TW" b="1" dirty="0" smtClean="0">
              <a:latin typeface="微軟正黑體" panose="020B0604030504040204" pitchFamily="34" charset="-120"/>
              <a:ea typeface="微軟正黑體" panose="020B0604030504040204" pitchFamily="34" charset="-120"/>
            </a:rPr>
            <a:t>二</a:t>
          </a:r>
          <a:r>
            <a:rPr lang="en-US" b="1" dirty="0" smtClean="0">
              <a:latin typeface="微軟正黑體" panose="020B0604030504040204" pitchFamily="34" charset="-120"/>
              <a:ea typeface="微軟正黑體" panose="020B0604030504040204" pitchFamily="34" charset="-120"/>
            </a:rPr>
            <a:t>)</a:t>
          </a:r>
          <a:r>
            <a:rPr lang="zh-TW" b="1" dirty="0" smtClean="0">
              <a:latin typeface="微軟正黑體" panose="020B0604030504040204" pitchFamily="34" charset="-120"/>
              <a:ea typeface="微軟正黑體" panose="020B0604030504040204" pitchFamily="34" charset="-120"/>
            </a:rPr>
            <a:t>：因材網</a:t>
          </a:r>
          <a:endParaRPr lang="zh-TW" altLang="en-US" b="1" dirty="0">
            <a:latin typeface="微軟正黑體" panose="020B0604030504040204" pitchFamily="34" charset="-120"/>
            <a:ea typeface="微軟正黑體" panose="020B0604030504040204" pitchFamily="34" charset="-120"/>
          </a:endParaRPr>
        </a:p>
      </dgm:t>
    </dgm:pt>
    <dgm:pt modelId="{F69130F1-EA32-49E6-847C-EB9D98627C7A}" type="parTrans" cxnId="{4F02EB8D-C08E-44FC-9A69-3BC6CF3DD0A6}">
      <dgm:prSet/>
      <dgm:spPr/>
      <dgm:t>
        <a:bodyPr/>
        <a:lstStyle/>
        <a:p>
          <a:endParaRPr lang="zh-TW" altLang="en-US"/>
        </a:p>
      </dgm:t>
    </dgm:pt>
    <dgm:pt modelId="{B44A71E6-E7E2-4DDE-ADCF-85906F19A6CD}" type="sibTrans" cxnId="{4F02EB8D-C08E-44FC-9A69-3BC6CF3DD0A6}">
      <dgm:prSet/>
      <dgm:spPr/>
      <dgm:t>
        <a:bodyPr/>
        <a:lstStyle/>
        <a:p>
          <a:endParaRPr lang="zh-TW" altLang="en-US"/>
        </a:p>
      </dgm:t>
    </dgm:pt>
    <dgm:pt modelId="{05085D17-E280-494B-B405-5A509CE7B09B}">
      <dgm:prSet phldrT="[文字]"/>
      <dgm:spPr/>
      <dgm:t>
        <a:bodyPr/>
        <a:lstStyle/>
        <a:p>
          <a:pPr>
            <a:lnSpc>
              <a:spcPct val="100000"/>
            </a:lnSpc>
            <a:spcAft>
              <a:spcPts val="0"/>
            </a:spcAft>
          </a:pPr>
          <a:r>
            <a:rPr lang="zh-TW" altLang="en-US" b="1" dirty="0" smtClean="0">
              <a:latin typeface="微軟正黑體" panose="020B0604030504040204" pitchFamily="34" charset="-120"/>
              <a:ea typeface="微軟正黑體" panose="020B0604030504040204" pitchFamily="34" charset="-120"/>
            </a:rPr>
            <a:t>呂珮瑄</a:t>
          </a:r>
          <a:r>
            <a:rPr lang="en-US" altLang="zh-TW" b="1" dirty="0" smtClean="0">
              <a:latin typeface="微軟正黑體" panose="020B0604030504040204" pitchFamily="34" charset="-120"/>
              <a:ea typeface="微軟正黑體" panose="020B0604030504040204" pitchFamily="34" charset="-120"/>
            </a:rPr>
            <a:t>.</a:t>
          </a:r>
        </a:p>
        <a:p>
          <a:pPr>
            <a:lnSpc>
              <a:spcPct val="100000"/>
            </a:lnSpc>
            <a:spcAft>
              <a:spcPts val="0"/>
            </a:spcAft>
          </a:pPr>
          <a:r>
            <a:rPr lang="zh-TW" altLang="en-US" b="1" dirty="0" smtClean="0">
              <a:latin typeface="微軟正黑體" panose="020B0604030504040204" pitchFamily="34" charset="-120"/>
              <a:ea typeface="微軟正黑體" panose="020B0604030504040204" pitchFamily="34" charset="-120"/>
            </a:rPr>
            <a:t>吳瑞福</a:t>
          </a:r>
          <a:r>
            <a:rPr lang="en-US" altLang="zh-TW" b="1" dirty="0" smtClean="0">
              <a:latin typeface="微軟正黑體" panose="020B0604030504040204" pitchFamily="34" charset="-120"/>
              <a:ea typeface="微軟正黑體" panose="020B0604030504040204" pitchFamily="34" charset="-120"/>
            </a:rPr>
            <a:t>.</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黃偉誠</a:t>
          </a:r>
          <a:r>
            <a:rPr lang="en-US" altLang="zh-TW" b="1" dirty="0" smtClean="0">
              <a:latin typeface="微軟正黑體" panose="020B0604030504040204" pitchFamily="34" charset="-120"/>
              <a:ea typeface="微軟正黑體" panose="020B0604030504040204" pitchFamily="34" charset="-120"/>
            </a:rPr>
            <a:t>.</a:t>
          </a:r>
          <a:endParaRPr lang="zh-TW" altLang="en-US" dirty="0"/>
        </a:p>
      </dgm:t>
    </dgm:pt>
    <dgm:pt modelId="{CFA2EA8A-BCD3-44B0-AFA5-48A204456A58}" type="parTrans" cxnId="{3D7FB433-3929-447C-95F7-2E2B06AC4DDB}">
      <dgm:prSet/>
      <dgm:spPr/>
      <dgm:t>
        <a:bodyPr/>
        <a:lstStyle/>
        <a:p>
          <a:endParaRPr lang="zh-TW" altLang="en-US"/>
        </a:p>
      </dgm:t>
    </dgm:pt>
    <dgm:pt modelId="{CFB8AD8F-0A06-4C91-8A27-BB7650CC1178}" type="sibTrans" cxnId="{3D7FB433-3929-447C-95F7-2E2B06AC4DDB}">
      <dgm:prSet/>
      <dgm:spPr/>
      <dgm:t>
        <a:bodyPr/>
        <a:lstStyle/>
        <a:p>
          <a:endParaRPr lang="zh-TW" altLang="en-US"/>
        </a:p>
      </dgm:t>
    </dgm:pt>
    <dgm:pt modelId="{392E96A0-D99E-4AAC-A224-781DC2D08247}">
      <dgm:prSet phldrT="[文字]"/>
      <dgm:spPr/>
      <dgm:t>
        <a:bodyPr/>
        <a:lstStyle/>
        <a:p>
          <a:r>
            <a:rPr lang="zh-TW" altLang="en-US" b="1" dirty="0" smtClean="0">
              <a:latin typeface="微軟正黑體" panose="020B0604030504040204" pitchFamily="34" charset="-120"/>
              <a:ea typeface="微軟正黑體" panose="020B0604030504040204" pitchFamily="34" charset="-120"/>
            </a:rPr>
            <a:t>洪玉虹</a:t>
          </a:r>
          <a:r>
            <a:rPr lang="en-US" altLang="zh-TW" b="1" dirty="0" smtClean="0">
              <a:latin typeface="微軟正黑體" panose="020B0604030504040204" pitchFamily="34" charset="-120"/>
              <a:ea typeface="微軟正黑體" panose="020B0604030504040204" pitchFamily="34" charset="-120"/>
            </a:rPr>
            <a:t>.</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黃馨誼</a:t>
          </a:r>
          <a:r>
            <a:rPr lang="en-US" altLang="zh-TW" b="1" dirty="0" smtClean="0">
              <a:latin typeface="微軟正黑體" panose="020B0604030504040204" pitchFamily="34" charset="-120"/>
              <a:ea typeface="微軟正黑體" panose="020B0604030504040204" pitchFamily="34" charset="-120"/>
            </a:rPr>
            <a:t>.</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曾若慈</a:t>
          </a:r>
          <a:r>
            <a:rPr lang="en-US" altLang="zh-TW" b="1" dirty="0" smtClean="0">
              <a:latin typeface="微軟正黑體" panose="020B0604030504040204" pitchFamily="34" charset="-120"/>
              <a:ea typeface="微軟正黑體" panose="020B0604030504040204" pitchFamily="34" charset="-120"/>
            </a:rPr>
            <a:t>.</a:t>
          </a:r>
          <a:endParaRPr lang="zh-TW" altLang="en-US" dirty="0"/>
        </a:p>
      </dgm:t>
    </dgm:pt>
    <dgm:pt modelId="{E561622D-1BC7-4E5B-9E34-12F896EA402A}" type="parTrans" cxnId="{89BC15C4-403E-4B9A-8A2A-ED1BFA233C24}">
      <dgm:prSet/>
      <dgm:spPr/>
      <dgm:t>
        <a:bodyPr/>
        <a:lstStyle/>
        <a:p>
          <a:endParaRPr lang="zh-TW" altLang="en-US"/>
        </a:p>
      </dgm:t>
    </dgm:pt>
    <dgm:pt modelId="{682F62D2-48FC-4F53-8F51-5E4BEDD05FE6}" type="sibTrans" cxnId="{89BC15C4-403E-4B9A-8A2A-ED1BFA233C24}">
      <dgm:prSet/>
      <dgm:spPr/>
      <dgm:t>
        <a:bodyPr/>
        <a:lstStyle/>
        <a:p>
          <a:endParaRPr lang="zh-TW" altLang="en-US"/>
        </a:p>
      </dgm:t>
    </dgm:pt>
    <dgm:pt modelId="{4D09F4E4-8019-494A-BE70-6F7328EE4DA3}">
      <dgm:prSet phldrT="[文字]"/>
      <dgm:spPr/>
      <dgm:t>
        <a:bodyPr anchor="t"/>
        <a:lstStyle/>
        <a:p>
          <a:pPr marL="180000" indent="-360000" algn="l">
            <a:lnSpc>
              <a:spcPct val="100000"/>
            </a:lnSpc>
            <a:spcAft>
              <a:spcPts val="0"/>
            </a:spcAft>
          </a:pPr>
          <a:r>
            <a:rPr lang="en-US" b="1" dirty="0" smtClean="0">
              <a:latin typeface="微軟正黑體" panose="020B0604030504040204" pitchFamily="34" charset="-120"/>
              <a:ea typeface="微軟正黑體" panose="020B0604030504040204" pitchFamily="34" charset="-120"/>
            </a:rPr>
            <a:t>B.</a:t>
          </a:r>
          <a:r>
            <a:rPr lang="zh-TW" b="1" dirty="0" smtClean="0">
              <a:latin typeface="微軟正黑體" panose="020B0604030504040204" pitchFamily="34" charset="-120"/>
              <a:ea typeface="微軟正黑體" panose="020B0604030504040204" pitchFamily="34" charset="-120"/>
            </a:rPr>
            <a:t>數位學習工作坊</a:t>
          </a:r>
          <a:r>
            <a:rPr lang="en-US" b="1" dirty="0" smtClean="0">
              <a:latin typeface="微軟正黑體" panose="020B0604030504040204" pitchFamily="34" charset="-120"/>
              <a:ea typeface="微軟正黑體" panose="020B0604030504040204" pitchFamily="34" charset="-120"/>
            </a:rPr>
            <a:t>(</a:t>
          </a:r>
          <a:r>
            <a:rPr lang="zh-TW" b="1" dirty="0" smtClean="0">
              <a:latin typeface="微軟正黑體" panose="020B0604030504040204" pitchFamily="34" charset="-120"/>
              <a:ea typeface="微軟正黑體" panose="020B0604030504040204" pitchFamily="34" charset="-120"/>
            </a:rPr>
            <a:t>二</a:t>
          </a:r>
          <a:r>
            <a:rPr lang="en-US" b="1" dirty="0" smtClean="0">
              <a:latin typeface="微軟正黑體" panose="020B0604030504040204" pitchFamily="34" charset="-120"/>
              <a:ea typeface="微軟正黑體" panose="020B0604030504040204" pitchFamily="34" charset="-120"/>
            </a:rPr>
            <a:t>)</a:t>
          </a:r>
          <a:r>
            <a:rPr lang="zh-TW" b="1" dirty="0" smtClean="0">
              <a:latin typeface="微軟正黑體" panose="020B0604030504040204" pitchFamily="34" charset="-120"/>
              <a:ea typeface="微軟正黑體" panose="020B0604030504040204" pitchFamily="34" charset="-120"/>
            </a:rPr>
            <a:t>：因材網講師培訓工作坊</a:t>
          </a:r>
          <a:endParaRPr lang="zh-TW" altLang="en-US" b="1" dirty="0">
            <a:latin typeface="微軟正黑體" panose="020B0604030504040204" pitchFamily="34" charset="-120"/>
            <a:ea typeface="微軟正黑體" panose="020B0604030504040204" pitchFamily="34" charset="-120"/>
          </a:endParaRPr>
        </a:p>
      </dgm:t>
    </dgm:pt>
    <dgm:pt modelId="{003CC430-FAC0-4ED6-8504-0FC6589781CA}" type="parTrans" cxnId="{FC9EE55B-EA65-4D73-851C-B558DDF8E591}">
      <dgm:prSet/>
      <dgm:spPr/>
      <dgm:t>
        <a:bodyPr/>
        <a:lstStyle/>
        <a:p>
          <a:endParaRPr lang="zh-TW" altLang="en-US"/>
        </a:p>
      </dgm:t>
    </dgm:pt>
    <dgm:pt modelId="{53098231-2C10-43D8-B035-468779A03709}" type="sibTrans" cxnId="{FC9EE55B-EA65-4D73-851C-B558DDF8E591}">
      <dgm:prSet/>
      <dgm:spPr/>
      <dgm:t>
        <a:bodyPr/>
        <a:lstStyle/>
        <a:p>
          <a:endParaRPr lang="zh-TW" altLang="en-US"/>
        </a:p>
      </dgm:t>
    </dgm:pt>
    <dgm:pt modelId="{42D8CD1C-3663-48E7-B42D-2AD43CD04FB7}">
      <dgm:prSet phldrT="[文字]"/>
      <dgm:spPr/>
      <dgm:t>
        <a:bodyPr/>
        <a:lstStyle/>
        <a:p>
          <a:pPr>
            <a:lnSpc>
              <a:spcPct val="100000"/>
            </a:lnSpc>
            <a:spcAft>
              <a:spcPts val="0"/>
            </a:spcAft>
          </a:pPr>
          <a:r>
            <a:rPr lang="zh-TW" altLang="en-US" b="1" dirty="0" smtClean="0">
              <a:latin typeface="微軟正黑體" panose="020B0604030504040204" pitchFamily="34" charset="-120"/>
              <a:ea typeface="微軟正黑體" panose="020B0604030504040204" pitchFamily="34" charset="-120"/>
            </a:rPr>
            <a:t>呂珮瑄</a:t>
          </a:r>
          <a:r>
            <a:rPr lang="en-US" altLang="zh-TW" b="1" dirty="0" smtClean="0">
              <a:latin typeface="微軟正黑體" panose="020B0604030504040204" pitchFamily="34" charset="-120"/>
              <a:ea typeface="微軟正黑體" panose="020B0604030504040204" pitchFamily="34" charset="-120"/>
            </a:rPr>
            <a:t>.</a:t>
          </a:r>
        </a:p>
        <a:p>
          <a:pPr>
            <a:lnSpc>
              <a:spcPct val="100000"/>
            </a:lnSpc>
            <a:spcAft>
              <a:spcPts val="0"/>
            </a:spcAft>
          </a:pPr>
          <a:r>
            <a:rPr lang="zh-TW" altLang="en-US" b="1" dirty="0" smtClean="0">
              <a:latin typeface="微軟正黑體" panose="020B0604030504040204" pitchFamily="34" charset="-120"/>
              <a:ea typeface="微軟正黑體" panose="020B0604030504040204" pitchFamily="34" charset="-120"/>
            </a:rPr>
            <a:t>吳瑞福</a:t>
          </a:r>
          <a:r>
            <a:rPr lang="en-US" altLang="zh-TW" b="1" dirty="0" smtClean="0">
              <a:latin typeface="微軟正黑體" panose="020B0604030504040204" pitchFamily="34" charset="-120"/>
              <a:ea typeface="微軟正黑體" panose="020B0604030504040204" pitchFamily="34" charset="-120"/>
            </a:rPr>
            <a:t>.</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黃偉誠</a:t>
          </a:r>
          <a:r>
            <a:rPr lang="en-US" altLang="zh-TW" b="1" dirty="0" smtClean="0">
              <a:latin typeface="微軟正黑體" panose="020B0604030504040204" pitchFamily="34" charset="-120"/>
              <a:ea typeface="微軟正黑體" panose="020B0604030504040204" pitchFamily="34" charset="-120"/>
            </a:rPr>
            <a:t>.</a:t>
          </a:r>
          <a:endParaRPr lang="zh-TW" altLang="en-US" dirty="0"/>
        </a:p>
      </dgm:t>
    </dgm:pt>
    <dgm:pt modelId="{DDAED00A-C6BC-4B3E-8925-8DE108A59C63}" type="parTrans" cxnId="{EEE9F6DC-036A-480E-BA4C-43E2262FE799}">
      <dgm:prSet/>
      <dgm:spPr/>
      <dgm:t>
        <a:bodyPr/>
        <a:lstStyle/>
        <a:p>
          <a:endParaRPr lang="zh-TW" altLang="en-US"/>
        </a:p>
      </dgm:t>
    </dgm:pt>
    <dgm:pt modelId="{9CA9BE90-B5B1-4E04-BF94-275CB0859DFF}" type="sibTrans" cxnId="{EEE9F6DC-036A-480E-BA4C-43E2262FE799}">
      <dgm:prSet/>
      <dgm:spPr/>
      <dgm:t>
        <a:bodyPr/>
        <a:lstStyle/>
        <a:p>
          <a:endParaRPr lang="zh-TW" altLang="en-US"/>
        </a:p>
      </dgm:t>
    </dgm:pt>
    <dgm:pt modelId="{D73C1881-FB3D-4A27-8B54-5393FBAD2F53}">
      <dgm:prSet phldrT="[文字]"/>
      <dgm:spPr/>
      <dgm:t>
        <a:bodyPr/>
        <a:lstStyle/>
        <a:p>
          <a:endParaRPr lang="zh-TW" altLang="en-US" dirty="0"/>
        </a:p>
      </dgm:t>
    </dgm:pt>
    <dgm:pt modelId="{1B4E0978-5FA2-4F54-AB6C-5E80052224B4}" type="parTrans" cxnId="{DC6FB20D-973C-443A-8A08-C621E7010514}">
      <dgm:prSet/>
      <dgm:spPr/>
      <dgm:t>
        <a:bodyPr/>
        <a:lstStyle/>
        <a:p>
          <a:endParaRPr lang="zh-TW" altLang="en-US"/>
        </a:p>
      </dgm:t>
    </dgm:pt>
    <dgm:pt modelId="{1DCF6B4B-5D04-4AD9-BB80-CFB2E33591F8}" type="sibTrans" cxnId="{DC6FB20D-973C-443A-8A08-C621E7010514}">
      <dgm:prSet/>
      <dgm:spPr/>
      <dgm:t>
        <a:bodyPr/>
        <a:lstStyle/>
        <a:p>
          <a:endParaRPr lang="zh-TW" altLang="en-US"/>
        </a:p>
      </dgm:t>
    </dgm:pt>
    <dgm:pt modelId="{F20A6753-A384-48FB-B874-ABE826CBD5E6}">
      <dgm:prSet phldrT="[文字]"/>
      <dgm:spPr/>
      <dgm:t>
        <a:bodyPr anchor="t"/>
        <a:lstStyle/>
        <a:p>
          <a:pPr marL="180000" indent="-360000" algn="l">
            <a:lnSpc>
              <a:spcPct val="100000"/>
            </a:lnSpc>
            <a:spcAft>
              <a:spcPts val="0"/>
            </a:spcAft>
          </a:pPr>
          <a:r>
            <a:rPr lang="en-US" b="1" dirty="0" smtClean="0">
              <a:latin typeface="微軟正黑體" panose="020B0604030504040204" pitchFamily="34" charset="-120"/>
              <a:ea typeface="微軟正黑體" panose="020B0604030504040204" pitchFamily="34" charset="-120"/>
            </a:rPr>
            <a:t>C.</a:t>
          </a:r>
          <a:r>
            <a:rPr lang="zh-TW" b="1" dirty="0" smtClean="0">
              <a:latin typeface="微軟正黑體" panose="020B0604030504040204" pitchFamily="34" charset="-120"/>
              <a:ea typeface="微軟正黑體" panose="020B0604030504040204" pitchFamily="34" charset="-120"/>
            </a:rPr>
            <a:t>科技輔助自主學習工作坊</a:t>
          </a:r>
          <a:endParaRPr lang="zh-TW" altLang="en-US" b="1" dirty="0">
            <a:latin typeface="微軟正黑體" panose="020B0604030504040204" pitchFamily="34" charset="-120"/>
            <a:ea typeface="微軟正黑體" panose="020B0604030504040204" pitchFamily="34" charset="-120"/>
          </a:endParaRPr>
        </a:p>
      </dgm:t>
    </dgm:pt>
    <dgm:pt modelId="{BD94CB52-26A3-49ED-A318-2C43D04DDE7D}" type="parTrans" cxnId="{E4CF4177-7BA4-4C9D-8EAB-11C9EFABDB0B}">
      <dgm:prSet/>
      <dgm:spPr/>
      <dgm:t>
        <a:bodyPr/>
        <a:lstStyle/>
        <a:p>
          <a:endParaRPr lang="zh-TW" altLang="en-US"/>
        </a:p>
      </dgm:t>
    </dgm:pt>
    <dgm:pt modelId="{C07127FF-C41D-4F68-B9C6-9105757F08D0}" type="sibTrans" cxnId="{E4CF4177-7BA4-4C9D-8EAB-11C9EFABDB0B}">
      <dgm:prSet/>
      <dgm:spPr/>
      <dgm:t>
        <a:bodyPr/>
        <a:lstStyle/>
        <a:p>
          <a:endParaRPr lang="zh-TW" altLang="en-US"/>
        </a:p>
      </dgm:t>
    </dgm:pt>
    <dgm:pt modelId="{E7BB7309-6ADD-4C86-BD8C-2C642600A3B5}">
      <dgm:prSet phldrT="[文字]"/>
      <dgm:spPr/>
      <dgm:t>
        <a:bodyPr anchor="t"/>
        <a:lstStyle/>
        <a:p>
          <a:pPr>
            <a:lnSpc>
              <a:spcPct val="100000"/>
            </a:lnSpc>
            <a:spcAft>
              <a:spcPts val="0"/>
            </a:spcAft>
          </a:pPr>
          <a:r>
            <a:rPr lang="zh-TW" altLang="en-US" b="1" dirty="0" smtClean="0">
              <a:latin typeface="微軟正黑體" panose="020B0604030504040204" pitchFamily="34" charset="-120"/>
              <a:ea typeface="微軟正黑體" panose="020B0604030504040204" pitchFamily="34" charset="-120"/>
            </a:rPr>
            <a:t>呂珮瑄</a:t>
          </a:r>
          <a:r>
            <a:rPr lang="en-US" altLang="zh-TW" b="1" dirty="0" smtClean="0">
              <a:latin typeface="微軟正黑體" panose="020B0604030504040204" pitchFamily="34" charset="-120"/>
              <a:ea typeface="微軟正黑體" panose="020B0604030504040204" pitchFamily="34" charset="-120"/>
            </a:rPr>
            <a:t>.</a:t>
          </a:r>
          <a:br>
            <a:rPr lang="en-US" altLang="zh-TW" b="1" dirty="0" smtClean="0">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吳瑞福</a:t>
          </a:r>
          <a:r>
            <a:rPr lang="en-US" altLang="zh-TW" b="1" dirty="0" smtClean="0">
              <a:latin typeface="微軟正黑體" panose="020B0604030504040204" pitchFamily="34" charset="-120"/>
              <a:ea typeface="微軟正黑體" panose="020B0604030504040204" pitchFamily="34" charset="-120"/>
            </a:rPr>
            <a:t>.</a:t>
          </a:r>
          <a:endParaRPr lang="zh-TW" altLang="en-US" dirty="0"/>
        </a:p>
      </dgm:t>
    </dgm:pt>
    <dgm:pt modelId="{2D46937C-F4F4-412C-A6E1-7DEE5B0C06E9}" type="parTrans" cxnId="{468FB5C5-230B-4078-99F7-4A28F5478CD2}">
      <dgm:prSet/>
      <dgm:spPr/>
      <dgm:t>
        <a:bodyPr/>
        <a:lstStyle/>
        <a:p>
          <a:endParaRPr lang="zh-TW" altLang="en-US"/>
        </a:p>
      </dgm:t>
    </dgm:pt>
    <dgm:pt modelId="{412A180B-9019-45DD-BDB3-6F16280C3078}" type="sibTrans" cxnId="{468FB5C5-230B-4078-99F7-4A28F5478CD2}">
      <dgm:prSet/>
      <dgm:spPr/>
      <dgm:t>
        <a:bodyPr/>
        <a:lstStyle/>
        <a:p>
          <a:endParaRPr lang="zh-TW" altLang="en-US"/>
        </a:p>
      </dgm:t>
    </dgm:pt>
    <dgm:pt modelId="{24E0BFF4-DD3B-4720-B2FB-95A48AACDB31}">
      <dgm:prSet phldrT="[文字]" phldr="1"/>
      <dgm:spPr/>
      <dgm:t>
        <a:bodyPr/>
        <a:lstStyle/>
        <a:p>
          <a:endParaRPr lang="zh-TW" altLang="en-US" dirty="0"/>
        </a:p>
      </dgm:t>
    </dgm:pt>
    <dgm:pt modelId="{D61AA846-A66C-4070-80D9-708835087920}" type="sibTrans" cxnId="{A979007E-94C9-4531-8622-F148B965E335}">
      <dgm:prSet/>
      <dgm:spPr/>
      <dgm:t>
        <a:bodyPr/>
        <a:lstStyle/>
        <a:p>
          <a:endParaRPr lang="zh-TW" altLang="en-US"/>
        </a:p>
      </dgm:t>
    </dgm:pt>
    <dgm:pt modelId="{7DCF3421-E673-4644-A981-2EFF251D36B2}" type="parTrans" cxnId="{A979007E-94C9-4531-8622-F148B965E335}">
      <dgm:prSet/>
      <dgm:spPr/>
      <dgm:t>
        <a:bodyPr/>
        <a:lstStyle/>
        <a:p>
          <a:endParaRPr lang="zh-TW" altLang="en-US"/>
        </a:p>
      </dgm:t>
    </dgm:pt>
    <dgm:pt modelId="{A38D783F-777A-4CFB-BFB7-57F593D3BC70}" type="pres">
      <dgm:prSet presAssocID="{E8C16B47-C1EF-4E8C-9861-7EB464ABCC23}" presName="theList" presStyleCnt="0">
        <dgm:presLayoutVars>
          <dgm:dir/>
          <dgm:animLvl val="lvl"/>
          <dgm:resizeHandles val="exact"/>
        </dgm:presLayoutVars>
      </dgm:prSet>
      <dgm:spPr/>
    </dgm:pt>
    <dgm:pt modelId="{9401E705-4C11-44EC-A676-B741A415BB66}" type="pres">
      <dgm:prSet presAssocID="{44E5A07F-22EB-4E7E-BACF-04CE773E4B6E}" presName="compNode" presStyleCnt="0"/>
      <dgm:spPr/>
    </dgm:pt>
    <dgm:pt modelId="{8FF2542D-AA84-4065-ACFA-1F6AC1638B05}" type="pres">
      <dgm:prSet presAssocID="{44E5A07F-22EB-4E7E-BACF-04CE773E4B6E}" presName="aNode" presStyleLbl="bgShp" presStyleIdx="0" presStyleCnt="4"/>
      <dgm:spPr/>
      <dgm:t>
        <a:bodyPr/>
        <a:lstStyle/>
        <a:p>
          <a:endParaRPr lang="zh-TW" altLang="en-US"/>
        </a:p>
      </dgm:t>
    </dgm:pt>
    <dgm:pt modelId="{D64FA35B-F708-423B-8659-CB8093D0F9DA}" type="pres">
      <dgm:prSet presAssocID="{44E5A07F-22EB-4E7E-BACF-04CE773E4B6E}" presName="textNode" presStyleLbl="bgShp" presStyleIdx="0" presStyleCnt="4"/>
      <dgm:spPr/>
      <dgm:t>
        <a:bodyPr/>
        <a:lstStyle/>
        <a:p>
          <a:endParaRPr lang="zh-TW" altLang="en-US"/>
        </a:p>
      </dgm:t>
    </dgm:pt>
    <dgm:pt modelId="{84066D39-A4B1-4D6D-BD04-19E7486B8AB1}" type="pres">
      <dgm:prSet presAssocID="{44E5A07F-22EB-4E7E-BACF-04CE773E4B6E}" presName="compChildNode" presStyleCnt="0"/>
      <dgm:spPr/>
    </dgm:pt>
    <dgm:pt modelId="{D0D100D5-DFA5-49D2-8C45-887D4DDE4755}" type="pres">
      <dgm:prSet presAssocID="{44E5A07F-22EB-4E7E-BACF-04CE773E4B6E}" presName="theInnerList" presStyleCnt="0"/>
      <dgm:spPr/>
    </dgm:pt>
    <dgm:pt modelId="{25B55D72-C3BF-4B85-9794-EB860DC1696F}" type="pres">
      <dgm:prSet presAssocID="{48078F59-CAD2-4A66-8E1E-3966EBBFD305}" presName="childNode" presStyleLbl="node1" presStyleIdx="0" presStyleCnt="8">
        <dgm:presLayoutVars>
          <dgm:bulletEnabled val="1"/>
        </dgm:presLayoutVars>
      </dgm:prSet>
      <dgm:spPr/>
      <dgm:t>
        <a:bodyPr/>
        <a:lstStyle/>
        <a:p>
          <a:endParaRPr lang="zh-TW" altLang="en-US"/>
        </a:p>
      </dgm:t>
    </dgm:pt>
    <dgm:pt modelId="{FD68D57E-DF62-41C1-95A1-FA6CA2D24794}" type="pres">
      <dgm:prSet presAssocID="{48078F59-CAD2-4A66-8E1E-3966EBBFD305}" presName="aSpace2" presStyleCnt="0"/>
      <dgm:spPr/>
    </dgm:pt>
    <dgm:pt modelId="{761DA7C2-7B71-46C1-964C-D371DE29ED7E}" type="pres">
      <dgm:prSet presAssocID="{731D33A7-35BB-450F-9B2B-899D25B781D7}" presName="childNode" presStyleLbl="node1" presStyleIdx="1" presStyleCnt="8">
        <dgm:presLayoutVars>
          <dgm:bulletEnabled val="1"/>
        </dgm:presLayoutVars>
      </dgm:prSet>
      <dgm:spPr/>
      <dgm:t>
        <a:bodyPr/>
        <a:lstStyle/>
        <a:p>
          <a:endParaRPr lang="zh-TW" altLang="en-US"/>
        </a:p>
      </dgm:t>
    </dgm:pt>
    <dgm:pt modelId="{C45D3709-4B09-4F26-BC92-3C6E3BF91F5C}" type="pres">
      <dgm:prSet presAssocID="{44E5A07F-22EB-4E7E-BACF-04CE773E4B6E}" presName="aSpace" presStyleCnt="0"/>
      <dgm:spPr/>
    </dgm:pt>
    <dgm:pt modelId="{8ED5C65B-B6E0-403E-B17C-BE96054CA69E}" type="pres">
      <dgm:prSet presAssocID="{F5CAE568-2992-4626-9F8A-26FDB7AC1635}" presName="compNode" presStyleCnt="0"/>
      <dgm:spPr/>
    </dgm:pt>
    <dgm:pt modelId="{449CAAD2-A31C-4312-B184-C4E111333152}" type="pres">
      <dgm:prSet presAssocID="{F5CAE568-2992-4626-9F8A-26FDB7AC1635}" presName="aNode" presStyleLbl="bgShp" presStyleIdx="1" presStyleCnt="4"/>
      <dgm:spPr/>
      <dgm:t>
        <a:bodyPr/>
        <a:lstStyle/>
        <a:p>
          <a:endParaRPr lang="zh-TW" altLang="en-US"/>
        </a:p>
      </dgm:t>
    </dgm:pt>
    <dgm:pt modelId="{EFC7B79D-C745-44D7-A5F2-DF187B94C56A}" type="pres">
      <dgm:prSet presAssocID="{F5CAE568-2992-4626-9F8A-26FDB7AC1635}" presName="textNode" presStyleLbl="bgShp" presStyleIdx="1" presStyleCnt="4"/>
      <dgm:spPr/>
      <dgm:t>
        <a:bodyPr/>
        <a:lstStyle/>
        <a:p>
          <a:endParaRPr lang="zh-TW" altLang="en-US"/>
        </a:p>
      </dgm:t>
    </dgm:pt>
    <dgm:pt modelId="{C91D5827-34E6-4EEE-8549-078CE1E4671F}" type="pres">
      <dgm:prSet presAssocID="{F5CAE568-2992-4626-9F8A-26FDB7AC1635}" presName="compChildNode" presStyleCnt="0"/>
      <dgm:spPr/>
    </dgm:pt>
    <dgm:pt modelId="{43F04C9D-C02C-450C-9BCC-80AC14496CC8}" type="pres">
      <dgm:prSet presAssocID="{F5CAE568-2992-4626-9F8A-26FDB7AC1635}" presName="theInnerList" presStyleCnt="0"/>
      <dgm:spPr/>
    </dgm:pt>
    <dgm:pt modelId="{FA0E5B86-E50A-4989-AA7B-96C69BA4D0CD}" type="pres">
      <dgm:prSet presAssocID="{05085D17-E280-494B-B405-5A509CE7B09B}" presName="childNode" presStyleLbl="node1" presStyleIdx="2" presStyleCnt="8">
        <dgm:presLayoutVars>
          <dgm:bulletEnabled val="1"/>
        </dgm:presLayoutVars>
      </dgm:prSet>
      <dgm:spPr/>
      <dgm:t>
        <a:bodyPr/>
        <a:lstStyle/>
        <a:p>
          <a:endParaRPr lang="zh-TW" altLang="en-US"/>
        </a:p>
      </dgm:t>
    </dgm:pt>
    <dgm:pt modelId="{3404F27F-59E4-46E3-8EBC-F3849F86052C}" type="pres">
      <dgm:prSet presAssocID="{05085D17-E280-494B-B405-5A509CE7B09B}" presName="aSpace2" presStyleCnt="0"/>
      <dgm:spPr/>
    </dgm:pt>
    <dgm:pt modelId="{1CA49D1F-AEEC-4A1B-9782-0DAC1A81CD78}" type="pres">
      <dgm:prSet presAssocID="{392E96A0-D99E-4AAC-A224-781DC2D08247}" presName="childNode" presStyleLbl="node1" presStyleIdx="3" presStyleCnt="8">
        <dgm:presLayoutVars>
          <dgm:bulletEnabled val="1"/>
        </dgm:presLayoutVars>
      </dgm:prSet>
      <dgm:spPr/>
      <dgm:t>
        <a:bodyPr/>
        <a:lstStyle/>
        <a:p>
          <a:endParaRPr lang="zh-TW" altLang="en-US"/>
        </a:p>
      </dgm:t>
    </dgm:pt>
    <dgm:pt modelId="{38324CCE-430F-4989-83ED-05130A9F3D98}" type="pres">
      <dgm:prSet presAssocID="{F5CAE568-2992-4626-9F8A-26FDB7AC1635}" presName="aSpace" presStyleCnt="0"/>
      <dgm:spPr/>
    </dgm:pt>
    <dgm:pt modelId="{B8927FFA-135B-4AC7-AA20-342D33D84629}" type="pres">
      <dgm:prSet presAssocID="{4D09F4E4-8019-494A-BE70-6F7328EE4DA3}" presName="compNode" presStyleCnt="0"/>
      <dgm:spPr/>
    </dgm:pt>
    <dgm:pt modelId="{C8649C64-5DF2-4216-A43F-671B1522EEF5}" type="pres">
      <dgm:prSet presAssocID="{4D09F4E4-8019-494A-BE70-6F7328EE4DA3}" presName="aNode" presStyleLbl="bgShp" presStyleIdx="2" presStyleCnt="4"/>
      <dgm:spPr/>
      <dgm:t>
        <a:bodyPr/>
        <a:lstStyle/>
        <a:p>
          <a:endParaRPr lang="zh-TW" altLang="en-US"/>
        </a:p>
      </dgm:t>
    </dgm:pt>
    <dgm:pt modelId="{959D410C-D626-4BE3-88BB-5B774B2EFA7F}" type="pres">
      <dgm:prSet presAssocID="{4D09F4E4-8019-494A-BE70-6F7328EE4DA3}" presName="textNode" presStyleLbl="bgShp" presStyleIdx="2" presStyleCnt="4"/>
      <dgm:spPr/>
      <dgm:t>
        <a:bodyPr/>
        <a:lstStyle/>
        <a:p>
          <a:endParaRPr lang="zh-TW" altLang="en-US"/>
        </a:p>
      </dgm:t>
    </dgm:pt>
    <dgm:pt modelId="{50EA04A0-E0F9-4FB6-A6DE-05DE2282CA40}" type="pres">
      <dgm:prSet presAssocID="{4D09F4E4-8019-494A-BE70-6F7328EE4DA3}" presName="compChildNode" presStyleCnt="0"/>
      <dgm:spPr/>
    </dgm:pt>
    <dgm:pt modelId="{071B6B37-0EA9-41F9-BE55-FB2A53150146}" type="pres">
      <dgm:prSet presAssocID="{4D09F4E4-8019-494A-BE70-6F7328EE4DA3}" presName="theInnerList" presStyleCnt="0"/>
      <dgm:spPr/>
    </dgm:pt>
    <dgm:pt modelId="{9DB2A3AA-E853-44C2-AAD2-A6A47504288E}" type="pres">
      <dgm:prSet presAssocID="{42D8CD1C-3663-48E7-B42D-2AD43CD04FB7}" presName="childNode" presStyleLbl="node1" presStyleIdx="4" presStyleCnt="8">
        <dgm:presLayoutVars>
          <dgm:bulletEnabled val="1"/>
        </dgm:presLayoutVars>
      </dgm:prSet>
      <dgm:spPr/>
      <dgm:t>
        <a:bodyPr/>
        <a:lstStyle/>
        <a:p>
          <a:endParaRPr lang="zh-TW" altLang="en-US"/>
        </a:p>
      </dgm:t>
    </dgm:pt>
    <dgm:pt modelId="{C0893798-3DD0-4B32-B428-787FA1441FE6}" type="pres">
      <dgm:prSet presAssocID="{42D8CD1C-3663-48E7-B42D-2AD43CD04FB7}" presName="aSpace2" presStyleCnt="0"/>
      <dgm:spPr/>
    </dgm:pt>
    <dgm:pt modelId="{91835679-71A6-460C-9870-2EFB2BAF8246}" type="pres">
      <dgm:prSet presAssocID="{24E0BFF4-DD3B-4720-B2FB-95A48AACDB31}" presName="childNode" presStyleLbl="node1" presStyleIdx="5" presStyleCnt="8">
        <dgm:presLayoutVars>
          <dgm:bulletEnabled val="1"/>
        </dgm:presLayoutVars>
      </dgm:prSet>
      <dgm:spPr/>
      <dgm:t>
        <a:bodyPr/>
        <a:lstStyle/>
        <a:p>
          <a:endParaRPr lang="zh-TW" altLang="en-US"/>
        </a:p>
      </dgm:t>
    </dgm:pt>
    <dgm:pt modelId="{6DE70E47-695B-4A85-90E4-D248D745F4E9}" type="pres">
      <dgm:prSet presAssocID="{4D09F4E4-8019-494A-BE70-6F7328EE4DA3}" presName="aSpace" presStyleCnt="0"/>
      <dgm:spPr/>
    </dgm:pt>
    <dgm:pt modelId="{F2F52D62-C163-4252-8CCA-37076690D95E}" type="pres">
      <dgm:prSet presAssocID="{F20A6753-A384-48FB-B874-ABE826CBD5E6}" presName="compNode" presStyleCnt="0"/>
      <dgm:spPr/>
    </dgm:pt>
    <dgm:pt modelId="{A9F95A5D-ABB3-42F7-8538-E11AE95F475A}" type="pres">
      <dgm:prSet presAssocID="{F20A6753-A384-48FB-B874-ABE826CBD5E6}" presName="aNode" presStyleLbl="bgShp" presStyleIdx="3" presStyleCnt="4"/>
      <dgm:spPr/>
      <dgm:t>
        <a:bodyPr/>
        <a:lstStyle/>
        <a:p>
          <a:endParaRPr lang="zh-TW" altLang="en-US"/>
        </a:p>
      </dgm:t>
    </dgm:pt>
    <dgm:pt modelId="{9BC6D955-73C7-4FDD-9728-7900FBDDF105}" type="pres">
      <dgm:prSet presAssocID="{F20A6753-A384-48FB-B874-ABE826CBD5E6}" presName="textNode" presStyleLbl="bgShp" presStyleIdx="3" presStyleCnt="4"/>
      <dgm:spPr/>
      <dgm:t>
        <a:bodyPr/>
        <a:lstStyle/>
        <a:p>
          <a:endParaRPr lang="zh-TW" altLang="en-US"/>
        </a:p>
      </dgm:t>
    </dgm:pt>
    <dgm:pt modelId="{EC65E6A8-A069-4402-AFE1-3539BE1541A9}" type="pres">
      <dgm:prSet presAssocID="{F20A6753-A384-48FB-B874-ABE826CBD5E6}" presName="compChildNode" presStyleCnt="0"/>
      <dgm:spPr/>
    </dgm:pt>
    <dgm:pt modelId="{1A7A2900-7748-40BA-8119-4C1805431A2B}" type="pres">
      <dgm:prSet presAssocID="{F20A6753-A384-48FB-B874-ABE826CBD5E6}" presName="theInnerList" presStyleCnt="0"/>
      <dgm:spPr/>
    </dgm:pt>
    <dgm:pt modelId="{7FA3A3FF-1748-4ED8-927B-8F15A831071C}" type="pres">
      <dgm:prSet presAssocID="{E7BB7309-6ADD-4C86-BD8C-2C642600A3B5}" presName="childNode" presStyleLbl="node1" presStyleIdx="6" presStyleCnt="8">
        <dgm:presLayoutVars>
          <dgm:bulletEnabled val="1"/>
        </dgm:presLayoutVars>
      </dgm:prSet>
      <dgm:spPr/>
      <dgm:t>
        <a:bodyPr/>
        <a:lstStyle/>
        <a:p>
          <a:endParaRPr lang="zh-TW" altLang="en-US"/>
        </a:p>
      </dgm:t>
    </dgm:pt>
    <dgm:pt modelId="{ECA46F31-34F6-4432-A6D5-E331207C0F19}" type="pres">
      <dgm:prSet presAssocID="{E7BB7309-6ADD-4C86-BD8C-2C642600A3B5}" presName="aSpace2" presStyleCnt="0"/>
      <dgm:spPr/>
    </dgm:pt>
    <dgm:pt modelId="{2B1BF3DF-83CC-4D04-9669-FE2331960DA1}" type="pres">
      <dgm:prSet presAssocID="{D73C1881-FB3D-4A27-8B54-5393FBAD2F53}" presName="childNode" presStyleLbl="node1" presStyleIdx="7" presStyleCnt="8">
        <dgm:presLayoutVars>
          <dgm:bulletEnabled val="1"/>
        </dgm:presLayoutVars>
      </dgm:prSet>
      <dgm:spPr/>
      <dgm:t>
        <a:bodyPr/>
        <a:lstStyle/>
        <a:p>
          <a:endParaRPr lang="zh-TW" altLang="en-US"/>
        </a:p>
      </dgm:t>
    </dgm:pt>
  </dgm:ptLst>
  <dgm:cxnLst>
    <dgm:cxn modelId="{8EFDF2B2-21C4-44D9-8610-7CB094CD7775}" type="presOf" srcId="{4D09F4E4-8019-494A-BE70-6F7328EE4DA3}" destId="{959D410C-D626-4BE3-88BB-5B774B2EFA7F}" srcOrd="1" destOrd="0" presId="urn:microsoft.com/office/officeart/2005/8/layout/lProcess2"/>
    <dgm:cxn modelId="{5E512CB9-BFA2-4086-B76E-0123F6FF4B72}" srcId="{44E5A07F-22EB-4E7E-BACF-04CE773E4B6E}" destId="{731D33A7-35BB-450F-9B2B-899D25B781D7}" srcOrd="1" destOrd="0" parTransId="{2A8D128E-BE60-4FB5-8AE1-D5C96B166A72}" sibTransId="{5346B2DA-6805-4672-BD5E-10CF08C5BD03}"/>
    <dgm:cxn modelId="{4F02EB8D-C08E-44FC-9A69-3BC6CF3DD0A6}" srcId="{E8C16B47-C1EF-4E8C-9861-7EB464ABCC23}" destId="{F5CAE568-2992-4626-9F8A-26FDB7AC1635}" srcOrd="1" destOrd="0" parTransId="{F69130F1-EA32-49E6-847C-EB9D98627C7A}" sibTransId="{B44A71E6-E7E2-4DDE-ADCF-85906F19A6CD}"/>
    <dgm:cxn modelId="{223DBC45-A59F-4D2F-8B1B-F4F78F67EF55}" type="presOf" srcId="{E8C16B47-C1EF-4E8C-9861-7EB464ABCC23}" destId="{A38D783F-777A-4CFB-BFB7-57F593D3BC70}" srcOrd="0" destOrd="0" presId="urn:microsoft.com/office/officeart/2005/8/layout/lProcess2"/>
    <dgm:cxn modelId="{72E63EE1-FF69-47E8-B634-440C6CB9D3DB}" type="presOf" srcId="{F5CAE568-2992-4626-9F8A-26FDB7AC1635}" destId="{EFC7B79D-C745-44D7-A5F2-DF187B94C56A}" srcOrd="1" destOrd="0" presId="urn:microsoft.com/office/officeart/2005/8/layout/lProcess2"/>
    <dgm:cxn modelId="{FC9EE55B-EA65-4D73-851C-B558DDF8E591}" srcId="{E8C16B47-C1EF-4E8C-9861-7EB464ABCC23}" destId="{4D09F4E4-8019-494A-BE70-6F7328EE4DA3}" srcOrd="2" destOrd="0" parTransId="{003CC430-FAC0-4ED6-8504-0FC6589781CA}" sibTransId="{53098231-2C10-43D8-B035-468779A03709}"/>
    <dgm:cxn modelId="{468FB5C5-230B-4078-99F7-4A28F5478CD2}" srcId="{F20A6753-A384-48FB-B874-ABE826CBD5E6}" destId="{E7BB7309-6ADD-4C86-BD8C-2C642600A3B5}" srcOrd="0" destOrd="0" parTransId="{2D46937C-F4F4-412C-A6E1-7DEE5B0C06E9}" sibTransId="{412A180B-9019-45DD-BDB3-6F16280C3078}"/>
    <dgm:cxn modelId="{BB35F9BF-5FA8-446C-9FBE-6D4304D2FE05}" srcId="{44E5A07F-22EB-4E7E-BACF-04CE773E4B6E}" destId="{48078F59-CAD2-4A66-8E1E-3966EBBFD305}" srcOrd="0" destOrd="0" parTransId="{49810EF9-5E05-4AB4-AD62-B88806D2DB7E}" sibTransId="{4899125F-A297-4E15-BAE5-27618E346837}"/>
    <dgm:cxn modelId="{907907A2-E8D1-4482-BA05-F52877CF7675}" type="presOf" srcId="{24E0BFF4-DD3B-4720-B2FB-95A48AACDB31}" destId="{91835679-71A6-460C-9870-2EFB2BAF8246}" srcOrd="0" destOrd="0" presId="urn:microsoft.com/office/officeart/2005/8/layout/lProcess2"/>
    <dgm:cxn modelId="{7C731D03-5B42-47C0-8CDE-505006E12EE3}" type="presOf" srcId="{05085D17-E280-494B-B405-5A509CE7B09B}" destId="{FA0E5B86-E50A-4989-AA7B-96C69BA4D0CD}" srcOrd="0" destOrd="0" presId="urn:microsoft.com/office/officeart/2005/8/layout/lProcess2"/>
    <dgm:cxn modelId="{C9C6B748-4FE2-42C2-8FEA-82C1447D80B1}" type="presOf" srcId="{F20A6753-A384-48FB-B874-ABE826CBD5E6}" destId="{9BC6D955-73C7-4FDD-9728-7900FBDDF105}" srcOrd="1" destOrd="0" presId="urn:microsoft.com/office/officeart/2005/8/layout/lProcess2"/>
    <dgm:cxn modelId="{DC6FB20D-973C-443A-8A08-C621E7010514}" srcId="{F20A6753-A384-48FB-B874-ABE826CBD5E6}" destId="{D73C1881-FB3D-4A27-8B54-5393FBAD2F53}" srcOrd="1" destOrd="0" parTransId="{1B4E0978-5FA2-4F54-AB6C-5E80052224B4}" sibTransId="{1DCF6B4B-5D04-4AD9-BB80-CFB2E33591F8}"/>
    <dgm:cxn modelId="{CB67AE44-7E10-49F5-9E0A-BA5A1D94A995}" type="presOf" srcId="{44E5A07F-22EB-4E7E-BACF-04CE773E4B6E}" destId="{8FF2542D-AA84-4065-ACFA-1F6AC1638B05}" srcOrd="0" destOrd="0" presId="urn:microsoft.com/office/officeart/2005/8/layout/lProcess2"/>
    <dgm:cxn modelId="{FFE40AC9-96EC-4B0F-961F-942F33F61FA5}" type="presOf" srcId="{4D09F4E4-8019-494A-BE70-6F7328EE4DA3}" destId="{C8649C64-5DF2-4216-A43F-671B1522EEF5}" srcOrd="0" destOrd="0" presId="urn:microsoft.com/office/officeart/2005/8/layout/lProcess2"/>
    <dgm:cxn modelId="{A979007E-94C9-4531-8622-F148B965E335}" srcId="{4D09F4E4-8019-494A-BE70-6F7328EE4DA3}" destId="{24E0BFF4-DD3B-4720-B2FB-95A48AACDB31}" srcOrd="1" destOrd="0" parTransId="{7DCF3421-E673-4644-A981-2EFF251D36B2}" sibTransId="{D61AA846-A66C-4070-80D9-708835087920}"/>
    <dgm:cxn modelId="{20C8ACB0-F033-4EC3-B11D-0925A0BAEE24}" type="presOf" srcId="{42D8CD1C-3663-48E7-B42D-2AD43CD04FB7}" destId="{9DB2A3AA-E853-44C2-AAD2-A6A47504288E}" srcOrd="0" destOrd="0" presId="urn:microsoft.com/office/officeart/2005/8/layout/lProcess2"/>
    <dgm:cxn modelId="{2F1AAB3C-93BF-4B2F-9EA4-8DC2B978E27D}" type="presOf" srcId="{731D33A7-35BB-450F-9B2B-899D25B781D7}" destId="{761DA7C2-7B71-46C1-964C-D371DE29ED7E}" srcOrd="0" destOrd="0" presId="urn:microsoft.com/office/officeart/2005/8/layout/lProcess2"/>
    <dgm:cxn modelId="{6C930709-6B6A-404B-8B02-89DE6957CDC1}" type="presOf" srcId="{392E96A0-D99E-4AAC-A224-781DC2D08247}" destId="{1CA49D1F-AEEC-4A1B-9782-0DAC1A81CD78}" srcOrd="0" destOrd="0" presId="urn:microsoft.com/office/officeart/2005/8/layout/lProcess2"/>
    <dgm:cxn modelId="{E3926ABE-71FC-4C6A-9143-F926C74B2F52}" type="presOf" srcId="{E7BB7309-6ADD-4C86-BD8C-2C642600A3B5}" destId="{7FA3A3FF-1748-4ED8-927B-8F15A831071C}" srcOrd="0" destOrd="0" presId="urn:microsoft.com/office/officeart/2005/8/layout/lProcess2"/>
    <dgm:cxn modelId="{EEE9F6DC-036A-480E-BA4C-43E2262FE799}" srcId="{4D09F4E4-8019-494A-BE70-6F7328EE4DA3}" destId="{42D8CD1C-3663-48E7-B42D-2AD43CD04FB7}" srcOrd="0" destOrd="0" parTransId="{DDAED00A-C6BC-4B3E-8925-8DE108A59C63}" sibTransId="{9CA9BE90-B5B1-4E04-BF94-275CB0859DFF}"/>
    <dgm:cxn modelId="{6724371F-2254-4E0E-89DE-10272969862A}" type="presOf" srcId="{44E5A07F-22EB-4E7E-BACF-04CE773E4B6E}" destId="{D64FA35B-F708-423B-8659-CB8093D0F9DA}" srcOrd="1" destOrd="0" presId="urn:microsoft.com/office/officeart/2005/8/layout/lProcess2"/>
    <dgm:cxn modelId="{89BC15C4-403E-4B9A-8A2A-ED1BFA233C24}" srcId="{F5CAE568-2992-4626-9F8A-26FDB7AC1635}" destId="{392E96A0-D99E-4AAC-A224-781DC2D08247}" srcOrd="1" destOrd="0" parTransId="{E561622D-1BC7-4E5B-9E34-12F896EA402A}" sibTransId="{682F62D2-48FC-4F53-8F51-5E4BEDD05FE6}"/>
    <dgm:cxn modelId="{946ABB01-9DF8-4E57-BC97-80D38A29F62E}" type="presOf" srcId="{F5CAE568-2992-4626-9F8A-26FDB7AC1635}" destId="{449CAAD2-A31C-4312-B184-C4E111333152}" srcOrd="0" destOrd="0" presId="urn:microsoft.com/office/officeart/2005/8/layout/lProcess2"/>
    <dgm:cxn modelId="{AC551176-ADED-41EA-89C2-3BEA0340D402}" type="presOf" srcId="{48078F59-CAD2-4A66-8E1E-3966EBBFD305}" destId="{25B55D72-C3BF-4B85-9794-EB860DC1696F}" srcOrd="0" destOrd="0" presId="urn:microsoft.com/office/officeart/2005/8/layout/lProcess2"/>
    <dgm:cxn modelId="{0D46E0A4-5282-4690-B7D4-9D02C75DCD4A}" type="presOf" srcId="{F20A6753-A384-48FB-B874-ABE826CBD5E6}" destId="{A9F95A5D-ABB3-42F7-8538-E11AE95F475A}" srcOrd="0" destOrd="0" presId="urn:microsoft.com/office/officeart/2005/8/layout/lProcess2"/>
    <dgm:cxn modelId="{565692FF-3ACD-45E5-B01F-0F8B92BFB35E}" type="presOf" srcId="{D73C1881-FB3D-4A27-8B54-5393FBAD2F53}" destId="{2B1BF3DF-83CC-4D04-9669-FE2331960DA1}" srcOrd="0" destOrd="0" presId="urn:microsoft.com/office/officeart/2005/8/layout/lProcess2"/>
    <dgm:cxn modelId="{3D7FB433-3929-447C-95F7-2E2B06AC4DDB}" srcId="{F5CAE568-2992-4626-9F8A-26FDB7AC1635}" destId="{05085D17-E280-494B-B405-5A509CE7B09B}" srcOrd="0" destOrd="0" parTransId="{CFA2EA8A-BCD3-44B0-AFA5-48A204456A58}" sibTransId="{CFB8AD8F-0A06-4C91-8A27-BB7650CC1178}"/>
    <dgm:cxn modelId="{E4CF4177-7BA4-4C9D-8EAB-11C9EFABDB0B}" srcId="{E8C16B47-C1EF-4E8C-9861-7EB464ABCC23}" destId="{F20A6753-A384-48FB-B874-ABE826CBD5E6}" srcOrd="3" destOrd="0" parTransId="{BD94CB52-26A3-49ED-A318-2C43D04DDE7D}" sibTransId="{C07127FF-C41D-4F68-B9C6-9105757F08D0}"/>
    <dgm:cxn modelId="{1A42A81E-E313-4DC2-A2CF-683DEFABF101}" srcId="{E8C16B47-C1EF-4E8C-9861-7EB464ABCC23}" destId="{44E5A07F-22EB-4E7E-BACF-04CE773E4B6E}" srcOrd="0" destOrd="0" parTransId="{4E597B27-1B30-44BA-8B42-7B124489C0F5}" sibTransId="{D3630E1F-51A4-408D-942F-68ABA9420A22}"/>
    <dgm:cxn modelId="{5A30E92A-FA26-4AEE-B581-66AF8F84ABFC}" type="presParOf" srcId="{A38D783F-777A-4CFB-BFB7-57F593D3BC70}" destId="{9401E705-4C11-44EC-A676-B741A415BB66}" srcOrd="0" destOrd="0" presId="urn:microsoft.com/office/officeart/2005/8/layout/lProcess2"/>
    <dgm:cxn modelId="{EE2B6384-BF62-40EE-8D12-016AF3F7AEAB}" type="presParOf" srcId="{9401E705-4C11-44EC-A676-B741A415BB66}" destId="{8FF2542D-AA84-4065-ACFA-1F6AC1638B05}" srcOrd="0" destOrd="0" presId="urn:microsoft.com/office/officeart/2005/8/layout/lProcess2"/>
    <dgm:cxn modelId="{73BA356E-B5FC-4E61-8EE1-E555DEA61735}" type="presParOf" srcId="{9401E705-4C11-44EC-A676-B741A415BB66}" destId="{D64FA35B-F708-423B-8659-CB8093D0F9DA}" srcOrd="1" destOrd="0" presId="urn:microsoft.com/office/officeart/2005/8/layout/lProcess2"/>
    <dgm:cxn modelId="{79A0A9BE-257B-4997-8FD9-42A170AC3DFF}" type="presParOf" srcId="{9401E705-4C11-44EC-A676-B741A415BB66}" destId="{84066D39-A4B1-4D6D-BD04-19E7486B8AB1}" srcOrd="2" destOrd="0" presId="urn:microsoft.com/office/officeart/2005/8/layout/lProcess2"/>
    <dgm:cxn modelId="{15C9BDD3-3F65-4A1C-9E21-91A5946CBACB}" type="presParOf" srcId="{84066D39-A4B1-4D6D-BD04-19E7486B8AB1}" destId="{D0D100D5-DFA5-49D2-8C45-887D4DDE4755}" srcOrd="0" destOrd="0" presId="urn:microsoft.com/office/officeart/2005/8/layout/lProcess2"/>
    <dgm:cxn modelId="{00879A75-8990-4DEF-B03C-0987B5B400A4}" type="presParOf" srcId="{D0D100D5-DFA5-49D2-8C45-887D4DDE4755}" destId="{25B55D72-C3BF-4B85-9794-EB860DC1696F}" srcOrd="0" destOrd="0" presId="urn:microsoft.com/office/officeart/2005/8/layout/lProcess2"/>
    <dgm:cxn modelId="{658EB810-1AF4-4A1D-BF3F-2E81F91BB375}" type="presParOf" srcId="{D0D100D5-DFA5-49D2-8C45-887D4DDE4755}" destId="{FD68D57E-DF62-41C1-95A1-FA6CA2D24794}" srcOrd="1" destOrd="0" presId="urn:microsoft.com/office/officeart/2005/8/layout/lProcess2"/>
    <dgm:cxn modelId="{4B23607C-433C-4668-ACA7-E81F65EB290A}" type="presParOf" srcId="{D0D100D5-DFA5-49D2-8C45-887D4DDE4755}" destId="{761DA7C2-7B71-46C1-964C-D371DE29ED7E}" srcOrd="2" destOrd="0" presId="urn:microsoft.com/office/officeart/2005/8/layout/lProcess2"/>
    <dgm:cxn modelId="{0DBA5800-665A-489E-91F2-0980EAF8DF20}" type="presParOf" srcId="{A38D783F-777A-4CFB-BFB7-57F593D3BC70}" destId="{C45D3709-4B09-4F26-BC92-3C6E3BF91F5C}" srcOrd="1" destOrd="0" presId="urn:microsoft.com/office/officeart/2005/8/layout/lProcess2"/>
    <dgm:cxn modelId="{B551660D-72D9-48F5-8749-0E5E5DD6F0C2}" type="presParOf" srcId="{A38D783F-777A-4CFB-BFB7-57F593D3BC70}" destId="{8ED5C65B-B6E0-403E-B17C-BE96054CA69E}" srcOrd="2" destOrd="0" presId="urn:microsoft.com/office/officeart/2005/8/layout/lProcess2"/>
    <dgm:cxn modelId="{373EC738-CEA6-4BE1-9513-230387C08A96}" type="presParOf" srcId="{8ED5C65B-B6E0-403E-B17C-BE96054CA69E}" destId="{449CAAD2-A31C-4312-B184-C4E111333152}" srcOrd="0" destOrd="0" presId="urn:microsoft.com/office/officeart/2005/8/layout/lProcess2"/>
    <dgm:cxn modelId="{D8CD322E-43AF-457B-BCFA-EB1DE7B68ED5}" type="presParOf" srcId="{8ED5C65B-B6E0-403E-B17C-BE96054CA69E}" destId="{EFC7B79D-C745-44D7-A5F2-DF187B94C56A}" srcOrd="1" destOrd="0" presId="urn:microsoft.com/office/officeart/2005/8/layout/lProcess2"/>
    <dgm:cxn modelId="{3BC8B0D0-BF1E-45EF-A430-B95472D5C498}" type="presParOf" srcId="{8ED5C65B-B6E0-403E-B17C-BE96054CA69E}" destId="{C91D5827-34E6-4EEE-8549-078CE1E4671F}" srcOrd="2" destOrd="0" presId="urn:microsoft.com/office/officeart/2005/8/layout/lProcess2"/>
    <dgm:cxn modelId="{F4786DCD-636F-4C23-A302-5750C99877CF}" type="presParOf" srcId="{C91D5827-34E6-4EEE-8549-078CE1E4671F}" destId="{43F04C9D-C02C-450C-9BCC-80AC14496CC8}" srcOrd="0" destOrd="0" presId="urn:microsoft.com/office/officeart/2005/8/layout/lProcess2"/>
    <dgm:cxn modelId="{9818A457-D427-4516-BF4E-D2D3B9B03006}" type="presParOf" srcId="{43F04C9D-C02C-450C-9BCC-80AC14496CC8}" destId="{FA0E5B86-E50A-4989-AA7B-96C69BA4D0CD}" srcOrd="0" destOrd="0" presId="urn:microsoft.com/office/officeart/2005/8/layout/lProcess2"/>
    <dgm:cxn modelId="{B6F945F8-EB48-445B-8A41-264CB23C32B6}" type="presParOf" srcId="{43F04C9D-C02C-450C-9BCC-80AC14496CC8}" destId="{3404F27F-59E4-46E3-8EBC-F3849F86052C}" srcOrd="1" destOrd="0" presId="urn:microsoft.com/office/officeart/2005/8/layout/lProcess2"/>
    <dgm:cxn modelId="{67E33FDA-429D-43A4-A9D5-CEE507E076DF}" type="presParOf" srcId="{43F04C9D-C02C-450C-9BCC-80AC14496CC8}" destId="{1CA49D1F-AEEC-4A1B-9782-0DAC1A81CD78}" srcOrd="2" destOrd="0" presId="urn:microsoft.com/office/officeart/2005/8/layout/lProcess2"/>
    <dgm:cxn modelId="{0986B3AA-50A4-42AE-860C-CB0B58C5A826}" type="presParOf" srcId="{A38D783F-777A-4CFB-BFB7-57F593D3BC70}" destId="{38324CCE-430F-4989-83ED-05130A9F3D98}" srcOrd="3" destOrd="0" presId="urn:microsoft.com/office/officeart/2005/8/layout/lProcess2"/>
    <dgm:cxn modelId="{0E77623A-EE28-41F4-AD96-8301B372B4C3}" type="presParOf" srcId="{A38D783F-777A-4CFB-BFB7-57F593D3BC70}" destId="{B8927FFA-135B-4AC7-AA20-342D33D84629}" srcOrd="4" destOrd="0" presId="urn:microsoft.com/office/officeart/2005/8/layout/lProcess2"/>
    <dgm:cxn modelId="{D72D5724-869B-4EF9-8815-243182E0391C}" type="presParOf" srcId="{B8927FFA-135B-4AC7-AA20-342D33D84629}" destId="{C8649C64-5DF2-4216-A43F-671B1522EEF5}" srcOrd="0" destOrd="0" presId="urn:microsoft.com/office/officeart/2005/8/layout/lProcess2"/>
    <dgm:cxn modelId="{EB2659D8-9987-4362-8778-58FB41073E50}" type="presParOf" srcId="{B8927FFA-135B-4AC7-AA20-342D33D84629}" destId="{959D410C-D626-4BE3-88BB-5B774B2EFA7F}" srcOrd="1" destOrd="0" presId="urn:microsoft.com/office/officeart/2005/8/layout/lProcess2"/>
    <dgm:cxn modelId="{9255AEB5-354D-4D92-B549-79CBF3CAA4A4}" type="presParOf" srcId="{B8927FFA-135B-4AC7-AA20-342D33D84629}" destId="{50EA04A0-E0F9-4FB6-A6DE-05DE2282CA40}" srcOrd="2" destOrd="0" presId="urn:microsoft.com/office/officeart/2005/8/layout/lProcess2"/>
    <dgm:cxn modelId="{6B94FB23-19D1-486E-AEF8-2C3948BEE8BB}" type="presParOf" srcId="{50EA04A0-E0F9-4FB6-A6DE-05DE2282CA40}" destId="{071B6B37-0EA9-41F9-BE55-FB2A53150146}" srcOrd="0" destOrd="0" presId="urn:microsoft.com/office/officeart/2005/8/layout/lProcess2"/>
    <dgm:cxn modelId="{118AE875-86D5-4F21-94FB-64B39DC8CB34}" type="presParOf" srcId="{071B6B37-0EA9-41F9-BE55-FB2A53150146}" destId="{9DB2A3AA-E853-44C2-AAD2-A6A47504288E}" srcOrd="0" destOrd="0" presId="urn:microsoft.com/office/officeart/2005/8/layout/lProcess2"/>
    <dgm:cxn modelId="{D8CDD1B2-EC0A-4A2D-B4D8-BFB1E4724E80}" type="presParOf" srcId="{071B6B37-0EA9-41F9-BE55-FB2A53150146}" destId="{C0893798-3DD0-4B32-B428-787FA1441FE6}" srcOrd="1" destOrd="0" presId="urn:microsoft.com/office/officeart/2005/8/layout/lProcess2"/>
    <dgm:cxn modelId="{F97AE204-0BD4-494A-B9E3-B65013669FA6}" type="presParOf" srcId="{071B6B37-0EA9-41F9-BE55-FB2A53150146}" destId="{91835679-71A6-460C-9870-2EFB2BAF8246}" srcOrd="2" destOrd="0" presId="urn:microsoft.com/office/officeart/2005/8/layout/lProcess2"/>
    <dgm:cxn modelId="{A3C3503C-086F-4290-AD3E-7F8EB80071AC}" type="presParOf" srcId="{A38D783F-777A-4CFB-BFB7-57F593D3BC70}" destId="{6DE70E47-695B-4A85-90E4-D248D745F4E9}" srcOrd="5" destOrd="0" presId="urn:microsoft.com/office/officeart/2005/8/layout/lProcess2"/>
    <dgm:cxn modelId="{8EA7E433-7645-4A3E-9861-BF481C0F1F4D}" type="presParOf" srcId="{A38D783F-777A-4CFB-BFB7-57F593D3BC70}" destId="{F2F52D62-C163-4252-8CCA-37076690D95E}" srcOrd="6" destOrd="0" presId="urn:microsoft.com/office/officeart/2005/8/layout/lProcess2"/>
    <dgm:cxn modelId="{619CEFBF-227D-4008-87C8-B2D63DAF6903}" type="presParOf" srcId="{F2F52D62-C163-4252-8CCA-37076690D95E}" destId="{A9F95A5D-ABB3-42F7-8538-E11AE95F475A}" srcOrd="0" destOrd="0" presId="urn:microsoft.com/office/officeart/2005/8/layout/lProcess2"/>
    <dgm:cxn modelId="{33354BD3-BA91-4A88-B1E8-C7C99FFFC28B}" type="presParOf" srcId="{F2F52D62-C163-4252-8CCA-37076690D95E}" destId="{9BC6D955-73C7-4FDD-9728-7900FBDDF105}" srcOrd="1" destOrd="0" presId="urn:microsoft.com/office/officeart/2005/8/layout/lProcess2"/>
    <dgm:cxn modelId="{C4B061F6-5E4A-4608-862E-7F94207E0906}" type="presParOf" srcId="{F2F52D62-C163-4252-8CCA-37076690D95E}" destId="{EC65E6A8-A069-4402-AFE1-3539BE1541A9}" srcOrd="2" destOrd="0" presId="urn:microsoft.com/office/officeart/2005/8/layout/lProcess2"/>
    <dgm:cxn modelId="{450B6D15-2984-467D-9B4C-AF4132D74125}" type="presParOf" srcId="{EC65E6A8-A069-4402-AFE1-3539BE1541A9}" destId="{1A7A2900-7748-40BA-8119-4C1805431A2B}" srcOrd="0" destOrd="0" presId="urn:microsoft.com/office/officeart/2005/8/layout/lProcess2"/>
    <dgm:cxn modelId="{3BC8B496-E8A3-4493-8CA0-0AE53A1F03B4}" type="presParOf" srcId="{1A7A2900-7748-40BA-8119-4C1805431A2B}" destId="{7FA3A3FF-1748-4ED8-927B-8F15A831071C}" srcOrd="0" destOrd="0" presId="urn:microsoft.com/office/officeart/2005/8/layout/lProcess2"/>
    <dgm:cxn modelId="{29AEBDF0-DCEE-4946-A5B7-048C1071E4AF}" type="presParOf" srcId="{1A7A2900-7748-40BA-8119-4C1805431A2B}" destId="{ECA46F31-34F6-4432-A6D5-E331207C0F19}" srcOrd="1" destOrd="0" presId="urn:microsoft.com/office/officeart/2005/8/layout/lProcess2"/>
    <dgm:cxn modelId="{72EDC1E2-E6DA-4CB1-8F7A-5B29652DBD73}" type="presParOf" srcId="{1A7A2900-7748-40BA-8119-4C1805431A2B}" destId="{2B1BF3DF-83CC-4D04-9669-FE2331960DA1}"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C0F75-5DB4-4671-98DE-DE30F728EDEA}">
      <dsp:nvSpPr>
        <dsp:cNvPr id="0" name=""/>
        <dsp:cNvSpPr/>
      </dsp:nvSpPr>
      <dsp:spPr>
        <a:xfrm>
          <a:off x="452437" y="2262"/>
          <a:ext cx="7223125" cy="1203854"/>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487697" y="37522"/>
        <a:ext cx="7152605" cy="1133334"/>
      </dsp:txXfrm>
    </dsp:sp>
    <dsp:sp modelId="{38439B0C-0994-40C4-88DC-BBAD3DECE188}">
      <dsp:nvSpPr>
        <dsp:cNvPr id="0" name=""/>
        <dsp:cNvSpPr/>
      </dsp:nvSpPr>
      <dsp:spPr>
        <a:xfrm>
          <a:off x="0" y="1400527"/>
          <a:ext cx="2227130" cy="1924565"/>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BB14A-76FA-47D5-AEED-E559A1FC3C81}">
      <dsp:nvSpPr>
        <dsp:cNvPr id="0" name=""/>
        <dsp:cNvSpPr/>
      </dsp:nvSpPr>
      <dsp:spPr>
        <a:xfrm>
          <a:off x="1984342" y="1783166"/>
          <a:ext cx="5947039" cy="1203854"/>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zh-TW" altLang="en-US" sz="3100" b="1" kern="1200" dirty="0" smtClean="0">
              <a:latin typeface="微軟正黑體" panose="020B0604030504040204" pitchFamily="34" charset="-120"/>
              <a:ea typeface="微軟正黑體" panose="020B0604030504040204" pitchFamily="34" charset="-120"/>
            </a:rPr>
            <a:t>實驗班</a:t>
          </a:r>
          <a:r>
            <a:rPr lang="en-US" altLang="zh-TW" sz="3100" b="1" kern="1200" dirty="0" smtClean="0">
              <a:latin typeface="微軟正黑體" panose="020B0604030504040204" pitchFamily="34" charset="-120"/>
              <a:ea typeface="微軟正黑體" panose="020B0604030504040204" pitchFamily="34" charset="-120"/>
            </a:rPr>
            <a:t>313</a:t>
          </a:r>
          <a:endParaRPr lang="zh-TW" altLang="en-US" sz="3100" b="1" kern="1200" dirty="0">
            <a:latin typeface="微軟正黑體" panose="020B0604030504040204" pitchFamily="34" charset="-120"/>
            <a:ea typeface="微軟正黑體" panose="020B0604030504040204" pitchFamily="34" charset="-120"/>
          </a:endParaRPr>
        </a:p>
      </dsp:txBody>
      <dsp:txXfrm>
        <a:off x="2043120" y="1841944"/>
        <a:ext cx="5829483" cy="1086298"/>
      </dsp:txXfrm>
    </dsp:sp>
    <dsp:sp modelId="{8331D4AD-98F6-4847-B348-E4DB3268773E}">
      <dsp:nvSpPr>
        <dsp:cNvPr id="0" name=""/>
        <dsp:cNvSpPr/>
      </dsp:nvSpPr>
      <dsp:spPr>
        <a:xfrm>
          <a:off x="0" y="3411601"/>
          <a:ext cx="2227130" cy="1924565"/>
        </a:xfrm>
        <a:prstGeom prst="roundRect">
          <a:avLst>
            <a:gd name="adj" fmla="val 16670"/>
          </a:avLst>
        </a:prstGeom>
        <a:solidFill>
          <a:schemeClr val="accent3">
            <a:hueOff val="3677547"/>
            <a:satOff val="-12748"/>
            <a:lumOff val="-1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7A850-E52E-439B-B715-8EDA564795D7}">
      <dsp:nvSpPr>
        <dsp:cNvPr id="0" name=""/>
        <dsp:cNvSpPr/>
      </dsp:nvSpPr>
      <dsp:spPr>
        <a:xfrm>
          <a:off x="1984342" y="3852194"/>
          <a:ext cx="5947039" cy="1203854"/>
        </a:xfrm>
        <a:prstGeom prst="roundRect">
          <a:avLst>
            <a:gd name="adj" fmla="val 16670"/>
          </a:avLst>
        </a:prstGeom>
        <a:solidFill>
          <a:schemeClr val="accent3">
            <a:hueOff val="3677547"/>
            <a:satOff val="-12748"/>
            <a:lumOff val="-1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zh-TW" altLang="en-US" sz="3100" b="1" kern="1200" dirty="0" smtClean="0">
              <a:latin typeface="微軟正黑體" panose="020B0604030504040204" pitchFamily="34" charset="-120"/>
              <a:ea typeface="微軟正黑體" panose="020B0604030504040204" pitchFamily="34" charset="-120"/>
            </a:rPr>
            <a:t>對照班</a:t>
          </a:r>
          <a:r>
            <a:rPr lang="en-US" altLang="zh-TW" sz="3100" b="1" kern="1200" dirty="0" smtClean="0">
              <a:latin typeface="微軟正黑體" panose="020B0604030504040204" pitchFamily="34" charset="-120"/>
              <a:ea typeface="微軟正黑體" panose="020B0604030504040204" pitchFamily="34" charset="-120"/>
            </a:rPr>
            <a:t>308</a:t>
          </a:r>
          <a:endParaRPr lang="zh-TW" altLang="en-US" sz="3100" b="1" kern="1200" dirty="0">
            <a:latin typeface="微軟正黑體" panose="020B0604030504040204" pitchFamily="34" charset="-120"/>
            <a:ea typeface="微軟正黑體" panose="020B0604030504040204" pitchFamily="34" charset="-120"/>
          </a:endParaRPr>
        </a:p>
      </dsp:txBody>
      <dsp:txXfrm>
        <a:off x="2043120" y="3910972"/>
        <a:ext cx="5829483" cy="1086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2542D-AA84-4065-ACFA-1F6AC1638B05}">
      <dsp:nvSpPr>
        <dsp:cNvPr id="0" name=""/>
        <dsp:cNvSpPr/>
      </dsp:nvSpPr>
      <dsp:spPr>
        <a:xfrm>
          <a:off x="1959" y="0"/>
          <a:ext cx="1922859"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360000" lvl="0" indent="-360000" algn="l" defTabSz="800100">
            <a:lnSpc>
              <a:spcPct val="90000"/>
            </a:lnSpc>
            <a:spcBef>
              <a:spcPct val="0"/>
            </a:spcBef>
            <a:spcAft>
              <a:spcPct val="35000"/>
            </a:spcAft>
          </a:pPr>
          <a:r>
            <a:rPr lang="en-US" sz="1800" b="1" kern="1200" dirty="0" smtClean="0">
              <a:latin typeface="微軟正黑體" panose="020B0604030504040204" pitchFamily="34" charset="-120"/>
              <a:ea typeface="微軟正黑體" panose="020B0604030504040204" pitchFamily="34" charset="-120"/>
            </a:rPr>
            <a:t>A1.</a:t>
          </a:r>
          <a:r>
            <a:rPr lang="zh-TW" sz="1800" b="1" kern="1200" dirty="0" smtClean="0">
              <a:latin typeface="微軟正黑體" panose="020B0604030504040204" pitchFamily="34" charset="-120"/>
              <a:ea typeface="微軟正黑體" panose="020B0604030504040204" pitchFamily="34" charset="-120"/>
            </a:rPr>
            <a:t>數位學習工作坊</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一</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：科技輔助自主學習概論</a:t>
          </a:r>
          <a:endParaRPr lang="zh-TW" altLang="en-US" sz="1800" b="1" kern="1200" dirty="0">
            <a:latin typeface="微軟正黑體" panose="020B0604030504040204" pitchFamily="34" charset="-120"/>
            <a:ea typeface="微軟正黑體" panose="020B0604030504040204" pitchFamily="34" charset="-120"/>
          </a:endParaRPr>
        </a:p>
      </dsp:txBody>
      <dsp:txXfrm>
        <a:off x="1959" y="0"/>
        <a:ext cx="1922859" cy="1625600"/>
      </dsp:txXfrm>
    </dsp:sp>
    <dsp:sp modelId="{25B55D72-C3BF-4B85-9794-EB860DC1696F}">
      <dsp:nvSpPr>
        <dsp:cNvPr id="0" name=""/>
        <dsp:cNvSpPr/>
      </dsp:nvSpPr>
      <dsp:spPr>
        <a:xfrm>
          <a:off x="194245" y="1627187"/>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呂珮瑄</a:t>
          </a:r>
          <a:r>
            <a:rPr lang="en-US" altLang="zh-TW" sz="2200" b="1" kern="1200" dirty="0" smtClean="0">
              <a:latin typeface="微軟正黑體" panose="020B0604030504040204" pitchFamily="34" charset="-120"/>
              <a:ea typeface="微軟正黑體" panose="020B0604030504040204" pitchFamily="34" charset="-120"/>
            </a:rPr>
            <a:t>.</a:t>
          </a:r>
        </a:p>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吳瑞福</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黃偉誠</a:t>
          </a:r>
          <a:r>
            <a:rPr lang="en-US" altLang="zh-TW" sz="2200" b="1" kern="1200" dirty="0" smtClean="0">
              <a:latin typeface="微軟正黑體" panose="020B0604030504040204" pitchFamily="34" charset="-120"/>
              <a:ea typeface="微軟正黑體" panose="020B0604030504040204" pitchFamily="34" charset="-120"/>
            </a:rPr>
            <a:t>.</a:t>
          </a:r>
          <a:endParaRPr lang="zh-TW" altLang="en-US" sz="2200" b="1" kern="1200" dirty="0">
            <a:latin typeface="微軟正黑體" panose="020B0604030504040204" pitchFamily="34" charset="-120"/>
            <a:ea typeface="微軟正黑體" panose="020B0604030504040204" pitchFamily="34" charset="-120"/>
          </a:endParaRPr>
        </a:p>
      </dsp:txBody>
      <dsp:txXfrm>
        <a:off x="239300" y="1672242"/>
        <a:ext cx="1448177" cy="1543692"/>
      </dsp:txXfrm>
    </dsp:sp>
    <dsp:sp modelId="{761DA7C2-7B71-46C1-964C-D371DE29ED7E}">
      <dsp:nvSpPr>
        <dsp:cNvPr id="0" name=""/>
        <dsp:cNvSpPr/>
      </dsp:nvSpPr>
      <dsp:spPr>
        <a:xfrm>
          <a:off x="194245" y="3512343"/>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anose="020B0604030504040204" pitchFamily="34" charset="-120"/>
              <a:ea typeface="微軟正黑體" panose="020B0604030504040204" pitchFamily="34" charset="-120"/>
            </a:rPr>
            <a:t>洪玉虹</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黃馨誼</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曾若慈</a:t>
          </a:r>
          <a:r>
            <a:rPr lang="en-US" altLang="zh-TW" sz="2200" b="1" kern="1200" dirty="0" smtClean="0">
              <a:latin typeface="微軟正黑體" panose="020B0604030504040204" pitchFamily="34" charset="-120"/>
              <a:ea typeface="微軟正黑體" panose="020B0604030504040204" pitchFamily="34" charset="-120"/>
            </a:rPr>
            <a:t>.</a:t>
          </a:r>
          <a:endParaRPr lang="zh-TW" altLang="en-US" sz="2200" b="1" kern="1200" dirty="0">
            <a:latin typeface="微軟正黑體" panose="020B0604030504040204" pitchFamily="34" charset="-120"/>
            <a:ea typeface="微軟正黑體" panose="020B0604030504040204" pitchFamily="34" charset="-120"/>
          </a:endParaRPr>
        </a:p>
      </dsp:txBody>
      <dsp:txXfrm>
        <a:off x="239300" y="3557398"/>
        <a:ext cx="1448177" cy="1543692"/>
      </dsp:txXfrm>
    </dsp:sp>
    <dsp:sp modelId="{449CAAD2-A31C-4312-B184-C4E111333152}">
      <dsp:nvSpPr>
        <dsp:cNvPr id="0" name=""/>
        <dsp:cNvSpPr/>
      </dsp:nvSpPr>
      <dsp:spPr>
        <a:xfrm>
          <a:off x="2069033" y="0"/>
          <a:ext cx="1922859"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360000" lvl="0" indent="-360000" algn="l" defTabSz="800100">
            <a:lnSpc>
              <a:spcPct val="100000"/>
            </a:lnSpc>
            <a:spcBef>
              <a:spcPct val="0"/>
            </a:spcBef>
            <a:spcAft>
              <a:spcPts val="0"/>
            </a:spcAft>
          </a:pPr>
          <a:r>
            <a:rPr lang="en-US" sz="1800" b="1" kern="1200" dirty="0" smtClean="0">
              <a:latin typeface="微軟正黑體" panose="020B0604030504040204" pitchFamily="34" charset="-120"/>
              <a:ea typeface="微軟正黑體" panose="020B0604030504040204" pitchFamily="34" charset="-120"/>
            </a:rPr>
            <a:t>A2.</a:t>
          </a:r>
          <a:r>
            <a:rPr lang="zh-TW" sz="1800" b="1" kern="1200" dirty="0" smtClean="0">
              <a:latin typeface="微軟正黑體" panose="020B0604030504040204" pitchFamily="34" charset="-120"/>
              <a:ea typeface="微軟正黑體" panose="020B0604030504040204" pitchFamily="34" charset="-120"/>
            </a:rPr>
            <a:t>數位學習工作坊</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二</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：因材網</a:t>
          </a:r>
          <a:endParaRPr lang="zh-TW" altLang="en-US" sz="1800" b="1" kern="1200" dirty="0">
            <a:latin typeface="微軟正黑體" panose="020B0604030504040204" pitchFamily="34" charset="-120"/>
            <a:ea typeface="微軟正黑體" panose="020B0604030504040204" pitchFamily="34" charset="-120"/>
          </a:endParaRPr>
        </a:p>
      </dsp:txBody>
      <dsp:txXfrm>
        <a:off x="2069033" y="0"/>
        <a:ext cx="1922859" cy="1625600"/>
      </dsp:txXfrm>
    </dsp:sp>
    <dsp:sp modelId="{FA0E5B86-E50A-4989-AA7B-96C69BA4D0CD}">
      <dsp:nvSpPr>
        <dsp:cNvPr id="0" name=""/>
        <dsp:cNvSpPr/>
      </dsp:nvSpPr>
      <dsp:spPr>
        <a:xfrm>
          <a:off x="2261319" y="1627187"/>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呂珮瑄</a:t>
          </a:r>
          <a:r>
            <a:rPr lang="en-US" altLang="zh-TW" sz="2200" b="1" kern="1200" dirty="0" smtClean="0">
              <a:latin typeface="微軟正黑體" panose="020B0604030504040204" pitchFamily="34" charset="-120"/>
              <a:ea typeface="微軟正黑體" panose="020B0604030504040204" pitchFamily="34" charset="-120"/>
            </a:rPr>
            <a:t>.</a:t>
          </a:r>
        </a:p>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吳瑞福</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黃偉誠</a:t>
          </a:r>
          <a:r>
            <a:rPr lang="en-US" altLang="zh-TW" sz="2200" b="1" kern="1200" dirty="0" smtClean="0">
              <a:latin typeface="微軟正黑體" panose="020B0604030504040204" pitchFamily="34" charset="-120"/>
              <a:ea typeface="微軟正黑體" panose="020B0604030504040204" pitchFamily="34" charset="-120"/>
            </a:rPr>
            <a:t>.</a:t>
          </a:r>
          <a:endParaRPr lang="zh-TW" altLang="en-US" sz="2200" kern="1200" dirty="0"/>
        </a:p>
      </dsp:txBody>
      <dsp:txXfrm>
        <a:off x="2306374" y="1672242"/>
        <a:ext cx="1448177" cy="1543692"/>
      </dsp:txXfrm>
    </dsp:sp>
    <dsp:sp modelId="{1CA49D1F-AEEC-4A1B-9782-0DAC1A81CD78}">
      <dsp:nvSpPr>
        <dsp:cNvPr id="0" name=""/>
        <dsp:cNvSpPr/>
      </dsp:nvSpPr>
      <dsp:spPr>
        <a:xfrm>
          <a:off x="2261319" y="3512343"/>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anose="020B0604030504040204" pitchFamily="34" charset="-120"/>
              <a:ea typeface="微軟正黑體" panose="020B0604030504040204" pitchFamily="34" charset="-120"/>
            </a:rPr>
            <a:t>洪玉虹</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黃馨誼</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曾若慈</a:t>
          </a:r>
          <a:r>
            <a:rPr lang="en-US" altLang="zh-TW" sz="2200" b="1" kern="1200" dirty="0" smtClean="0">
              <a:latin typeface="微軟正黑體" panose="020B0604030504040204" pitchFamily="34" charset="-120"/>
              <a:ea typeface="微軟正黑體" panose="020B0604030504040204" pitchFamily="34" charset="-120"/>
            </a:rPr>
            <a:t>.</a:t>
          </a:r>
          <a:endParaRPr lang="zh-TW" altLang="en-US" sz="2200" kern="1200" dirty="0"/>
        </a:p>
      </dsp:txBody>
      <dsp:txXfrm>
        <a:off x="2306374" y="3557398"/>
        <a:ext cx="1448177" cy="1543692"/>
      </dsp:txXfrm>
    </dsp:sp>
    <dsp:sp modelId="{C8649C64-5DF2-4216-A43F-671B1522EEF5}">
      <dsp:nvSpPr>
        <dsp:cNvPr id="0" name=""/>
        <dsp:cNvSpPr/>
      </dsp:nvSpPr>
      <dsp:spPr>
        <a:xfrm>
          <a:off x="4136107" y="0"/>
          <a:ext cx="1922859"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80000" lvl="0" indent="-360000" algn="l" defTabSz="800100">
            <a:lnSpc>
              <a:spcPct val="100000"/>
            </a:lnSpc>
            <a:spcBef>
              <a:spcPct val="0"/>
            </a:spcBef>
            <a:spcAft>
              <a:spcPts val="0"/>
            </a:spcAft>
          </a:pPr>
          <a:r>
            <a:rPr lang="en-US" sz="1800" b="1" kern="1200" dirty="0" smtClean="0">
              <a:latin typeface="微軟正黑體" panose="020B0604030504040204" pitchFamily="34" charset="-120"/>
              <a:ea typeface="微軟正黑體" panose="020B0604030504040204" pitchFamily="34" charset="-120"/>
            </a:rPr>
            <a:t>B.</a:t>
          </a:r>
          <a:r>
            <a:rPr lang="zh-TW" sz="1800" b="1" kern="1200" dirty="0" smtClean="0">
              <a:latin typeface="微軟正黑體" panose="020B0604030504040204" pitchFamily="34" charset="-120"/>
              <a:ea typeface="微軟正黑體" panose="020B0604030504040204" pitchFamily="34" charset="-120"/>
            </a:rPr>
            <a:t>數位學習工作坊</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二</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：因材網講師培訓工作坊</a:t>
          </a:r>
          <a:endParaRPr lang="zh-TW" altLang="en-US" sz="1800" b="1" kern="1200" dirty="0">
            <a:latin typeface="微軟正黑體" panose="020B0604030504040204" pitchFamily="34" charset="-120"/>
            <a:ea typeface="微軟正黑體" panose="020B0604030504040204" pitchFamily="34" charset="-120"/>
          </a:endParaRPr>
        </a:p>
      </dsp:txBody>
      <dsp:txXfrm>
        <a:off x="4136107" y="0"/>
        <a:ext cx="1922859" cy="1625600"/>
      </dsp:txXfrm>
    </dsp:sp>
    <dsp:sp modelId="{9DB2A3AA-E853-44C2-AAD2-A6A47504288E}">
      <dsp:nvSpPr>
        <dsp:cNvPr id="0" name=""/>
        <dsp:cNvSpPr/>
      </dsp:nvSpPr>
      <dsp:spPr>
        <a:xfrm>
          <a:off x="4328393" y="1627187"/>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呂珮瑄</a:t>
          </a:r>
          <a:r>
            <a:rPr lang="en-US" altLang="zh-TW" sz="2200" b="1" kern="1200" dirty="0" smtClean="0">
              <a:latin typeface="微軟正黑體" panose="020B0604030504040204" pitchFamily="34" charset="-120"/>
              <a:ea typeface="微軟正黑體" panose="020B0604030504040204" pitchFamily="34" charset="-120"/>
            </a:rPr>
            <a:t>.</a:t>
          </a:r>
        </a:p>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吳瑞福</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黃偉誠</a:t>
          </a:r>
          <a:r>
            <a:rPr lang="en-US" altLang="zh-TW" sz="2200" b="1" kern="1200" dirty="0" smtClean="0">
              <a:latin typeface="微軟正黑體" panose="020B0604030504040204" pitchFamily="34" charset="-120"/>
              <a:ea typeface="微軟正黑體" panose="020B0604030504040204" pitchFamily="34" charset="-120"/>
            </a:rPr>
            <a:t>.</a:t>
          </a:r>
          <a:endParaRPr lang="zh-TW" altLang="en-US" sz="2200" kern="1200" dirty="0"/>
        </a:p>
      </dsp:txBody>
      <dsp:txXfrm>
        <a:off x="4373448" y="1672242"/>
        <a:ext cx="1448177" cy="1543692"/>
      </dsp:txXfrm>
    </dsp:sp>
    <dsp:sp modelId="{91835679-71A6-460C-9870-2EFB2BAF8246}">
      <dsp:nvSpPr>
        <dsp:cNvPr id="0" name=""/>
        <dsp:cNvSpPr/>
      </dsp:nvSpPr>
      <dsp:spPr>
        <a:xfrm>
          <a:off x="4328393" y="3512343"/>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endParaRPr lang="zh-TW" altLang="en-US" sz="2200" kern="1200" dirty="0"/>
        </a:p>
      </dsp:txBody>
      <dsp:txXfrm>
        <a:off x="4373448" y="3557398"/>
        <a:ext cx="1448177" cy="1543692"/>
      </dsp:txXfrm>
    </dsp:sp>
    <dsp:sp modelId="{A9F95A5D-ABB3-42F7-8538-E11AE95F475A}">
      <dsp:nvSpPr>
        <dsp:cNvPr id="0" name=""/>
        <dsp:cNvSpPr/>
      </dsp:nvSpPr>
      <dsp:spPr>
        <a:xfrm>
          <a:off x="6203181" y="0"/>
          <a:ext cx="1922859"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80000" lvl="0" indent="-360000" algn="l" defTabSz="800100">
            <a:lnSpc>
              <a:spcPct val="100000"/>
            </a:lnSpc>
            <a:spcBef>
              <a:spcPct val="0"/>
            </a:spcBef>
            <a:spcAft>
              <a:spcPts val="0"/>
            </a:spcAft>
          </a:pPr>
          <a:r>
            <a:rPr lang="en-US" sz="1800" b="1" kern="1200" dirty="0" smtClean="0">
              <a:latin typeface="微軟正黑體" panose="020B0604030504040204" pitchFamily="34" charset="-120"/>
              <a:ea typeface="微軟正黑體" panose="020B0604030504040204" pitchFamily="34" charset="-120"/>
            </a:rPr>
            <a:t>C.</a:t>
          </a:r>
          <a:r>
            <a:rPr lang="zh-TW" sz="1800" b="1" kern="1200" dirty="0" smtClean="0">
              <a:latin typeface="微軟正黑體" panose="020B0604030504040204" pitchFamily="34" charset="-120"/>
              <a:ea typeface="微軟正黑體" panose="020B0604030504040204" pitchFamily="34" charset="-120"/>
            </a:rPr>
            <a:t>科技輔助自主學習工作坊</a:t>
          </a:r>
          <a:endParaRPr lang="zh-TW" altLang="en-US" sz="1800" b="1" kern="1200" dirty="0">
            <a:latin typeface="微軟正黑體" panose="020B0604030504040204" pitchFamily="34" charset="-120"/>
            <a:ea typeface="微軟正黑體" panose="020B0604030504040204" pitchFamily="34" charset="-120"/>
          </a:endParaRPr>
        </a:p>
      </dsp:txBody>
      <dsp:txXfrm>
        <a:off x="6203181" y="0"/>
        <a:ext cx="1922859" cy="1625600"/>
      </dsp:txXfrm>
    </dsp:sp>
    <dsp:sp modelId="{7FA3A3FF-1748-4ED8-927B-8F15A831071C}">
      <dsp:nvSpPr>
        <dsp:cNvPr id="0" name=""/>
        <dsp:cNvSpPr/>
      </dsp:nvSpPr>
      <dsp:spPr>
        <a:xfrm>
          <a:off x="6395466" y="1627187"/>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t" anchorCtr="0">
          <a:noAutofit/>
        </a:bodyPr>
        <a:lstStyle/>
        <a:p>
          <a:pPr lvl="0" algn="ctr" defTabSz="977900">
            <a:lnSpc>
              <a:spcPct val="1000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呂珮瑄</a:t>
          </a:r>
          <a:r>
            <a:rPr lang="en-US" altLang="zh-TW" sz="2200" b="1" kern="1200" dirty="0" smtClean="0">
              <a:latin typeface="微軟正黑體" panose="020B0604030504040204" pitchFamily="34" charset="-120"/>
              <a:ea typeface="微軟正黑體" panose="020B0604030504040204" pitchFamily="34" charset="-120"/>
            </a:rPr>
            <a:t>.</a:t>
          </a:r>
          <a:br>
            <a:rPr lang="en-US" altLang="zh-TW" sz="2200" b="1" kern="1200" dirty="0" smtClean="0">
              <a:latin typeface="微軟正黑體" panose="020B0604030504040204" pitchFamily="34" charset="-120"/>
              <a:ea typeface="微軟正黑體" panose="020B0604030504040204" pitchFamily="34" charset="-120"/>
            </a:rPr>
          </a:br>
          <a:r>
            <a:rPr lang="zh-TW" altLang="en-US" sz="2200" b="1" kern="1200" dirty="0" smtClean="0">
              <a:latin typeface="微軟正黑體" panose="020B0604030504040204" pitchFamily="34" charset="-120"/>
              <a:ea typeface="微軟正黑體" panose="020B0604030504040204" pitchFamily="34" charset="-120"/>
            </a:rPr>
            <a:t>吳瑞福</a:t>
          </a:r>
          <a:r>
            <a:rPr lang="en-US" altLang="zh-TW" sz="2200" b="1" kern="1200" dirty="0" smtClean="0">
              <a:latin typeface="微軟正黑體" panose="020B0604030504040204" pitchFamily="34" charset="-120"/>
              <a:ea typeface="微軟正黑體" panose="020B0604030504040204" pitchFamily="34" charset="-120"/>
            </a:rPr>
            <a:t>.</a:t>
          </a:r>
          <a:endParaRPr lang="zh-TW" altLang="en-US" sz="2200" kern="1200" dirty="0"/>
        </a:p>
      </dsp:txBody>
      <dsp:txXfrm>
        <a:off x="6440521" y="1672242"/>
        <a:ext cx="1448177" cy="1543692"/>
      </dsp:txXfrm>
    </dsp:sp>
    <dsp:sp modelId="{2B1BF3DF-83CC-4D04-9669-FE2331960DA1}">
      <dsp:nvSpPr>
        <dsp:cNvPr id="0" name=""/>
        <dsp:cNvSpPr/>
      </dsp:nvSpPr>
      <dsp:spPr>
        <a:xfrm>
          <a:off x="6395466" y="3512343"/>
          <a:ext cx="1538287"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endParaRPr lang="zh-TW" altLang="en-US" sz="2200" kern="1200" dirty="0"/>
        </a:p>
      </dsp:txBody>
      <dsp:txXfrm>
        <a:off x="6440521" y="3557398"/>
        <a:ext cx="1448177" cy="154369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FD4A49-3CDE-408A-892D-AEE0E002BB22}" type="datetimeFigureOut">
              <a:rPr lang="en-US" smtClean="0"/>
              <a:t>6/28/2020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84AF13-6931-4C1B-8846-6C389DA81412}" type="slidenum">
              <a:rPr lang="en-US" smtClean="0"/>
              <a:t>‹#›</a:t>
            </a:fld>
            <a:endParaRPr lang="en-US"/>
          </a:p>
        </p:txBody>
      </p:sp>
    </p:spTree>
    <p:extLst>
      <p:ext uri="{BB962C8B-B14F-4D97-AF65-F5344CB8AC3E}">
        <p14:creationId xmlns:p14="http://schemas.microsoft.com/office/powerpoint/2010/main" val="415349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FC15C-71A1-4B5E-B800-13FCAA9104CF}" type="datetimeFigureOut">
              <a:rPr lang="en-US" smtClean="0"/>
              <a:t>6/28/2020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2863F-2181-40AA-9D10-26C0A01C7A52}" type="slidenum">
              <a:rPr lang="en-US" smtClean="0"/>
              <a:t>‹#›</a:t>
            </a:fld>
            <a:endParaRPr lang="en-US"/>
          </a:p>
        </p:txBody>
      </p:sp>
    </p:spTree>
    <p:extLst>
      <p:ext uri="{BB962C8B-B14F-4D97-AF65-F5344CB8AC3E}">
        <p14:creationId xmlns:p14="http://schemas.microsoft.com/office/powerpoint/2010/main" val="190757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a:t>
            </a:fld>
            <a:endParaRPr lang="en-US"/>
          </a:p>
        </p:txBody>
      </p:sp>
    </p:spTree>
    <p:extLst>
      <p:ext uri="{BB962C8B-B14F-4D97-AF65-F5344CB8AC3E}">
        <p14:creationId xmlns:p14="http://schemas.microsoft.com/office/powerpoint/2010/main" val="330650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10</a:t>
            </a:fld>
            <a:endParaRPr lang="en-US"/>
          </a:p>
        </p:txBody>
      </p:sp>
    </p:spTree>
    <p:extLst>
      <p:ext uri="{BB962C8B-B14F-4D97-AF65-F5344CB8AC3E}">
        <p14:creationId xmlns:p14="http://schemas.microsoft.com/office/powerpoint/2010/main" val="3321882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11</a:t>
            </a:fld>
            <a:endParaRPr lang="en-US"/>
          </a:p>
        </p:txBody>
      </p:sp>
    </p:spTree>
    <p:extLst>
      <p:ext uri="{BB962C8B-B14F-4D97-AF65-F5344CB8AC3E}">
        <p14:creationId xmlns:p14="http://schemas.microsoft.com/office/powerpoint/2010/main" val="9014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12</a:t>
            </a:fld>
            <a:endParaRPr lang="en-US"/>
          </a:p>
        </p:txBody>
      </p:sp>
    </p:spTree>
    <p:extLst>
      <p:ext uri="{BB962C8B-B14F-4D97-AF65-F5344CB8AC3E}">
        <p14:creationId xmlns:p14="http://schemas.microsoft.com/office/powerpoint/2010/main" val="1868158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13</a:t>
            </a:fld>
            <a:endParaRPr lang="en-US"/>
          </a:p>
        </p:txBody>
      </p:sp>
    </p:spTree>
    <p:extLst>
      <p:ext uri="{BB962C8B-B14F-4D97-AF65-F5344CB8AC3E}">
        <p14:creationId xmlns:p14="http://schemas.microsoft.com/office/powerpoint/2010/main" val="158024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14</a:t>
            </a:fld>
            <a:endParaRPr lang="en-US"/>
          </a:p>
        </p:txBody>
      </p:sp>
    </p:spTree>
    <p:extLst>
      <p:ext uri="{BB962C8B-B14F-4D97-AF65-F5344CB8AC3E}">
        <p14:creationId xmlns:p14="http://schemas.microsoft.com/office/powerpoint/2010/main" val="1514338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15</a:t>
            </a:fld>
            <a:endParaRPr lang="en-US"/>
          </a:p>
        </p:txBody>
      </p:sp>
    </p:spTree>
    <p:extLst>
      <p:ext uri="{BB962C8B-B14F-4D97-AF65-F5344CB8AC3E}">
        <p14:creationId xmlns:p14="http://schemas.microsoft.com/office/powerpoint/2010/main" val="90544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16</a:t>
            </a:fld>
            <a:endParaRPr lang="en-US"/>
          </a:p>
        </p:txBody>
      </p:sp>
    </p:spTree>
    <p:extLst>
      <p:ext uri="{BB962C8B-B14F-4D97-AF65-F5344CB8AC3E}">
        <p14:creationId xmlns:p14="http://schemas.microsoft.com/office/powerpoint/2010/main" val="3770926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17</a:t>
            </a:fld>
            <a:endParaRPr lang="en-US"/>
          </a:p>
        </p:txBody>
      </p:sp>
    </p:spTree>
    <p:extLst>
      <p:ext uri="{BB962C8B-B14F-4D97-AF65-F5344CB8AC3E}">
        <p14:creationId xmlns:p14="http://schemas.microsoft.com/office/powerpoint/2010/main" val="97844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18</a:t>
            </a:fld>
            <a:endParaRPr lang="en-US"/>
          </a:p>
        </p:txBody>
      </p:sp>
    </p:spTree>
    <p:extLst>
      <p:ext uri="{BB962C8B-B14F-4D97-AF65-F5344CB8AC3E}">
        <p14:creationId xmlns:p14="http://schemas.microsoft.com/office/powerpoint/2010/main" val="4232412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19</a:t>
            </a:fld>
            <a:endParaRPr lang="en-US"/>
          </a:p>
        </p:txBody>
      </p:sp>
    </p:spTree>
    <p:extLst>
      <p:ext uri="{BB962C8B-B14F-4D97-AF65-F5344CB8AC3E}">
        <p14:creationId xmlns:p14="http://schemas.microsoft.com/office/powerpoint/2010/main" val="70298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a:t>
            </a:fld>
            <a:endParaRPr lang="en-US"/>
          </a:p>
        </p:txBody>
      </p:sp>
    </p:spTree>
    <p:extLst>
      <p:ext uri="{BB962C8B-B14F-4D97-AF65-F5344CB8AC3E}">
        <p14:creationId xmlns:p14="http://schemas.microsoft.com/office/powerpoint/2010/main" val="1626049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20</a:t>
            </a:fld>
            <a:endParaRPr lang="en-US"/>
          </a:p>
        </p:txBody>
      </p:sp>
    </p:spTree>
    <p:extLst>
      <p:ext uri="{BB962C8B-B14F-4D97-AF65-F5344CB8AC3E}">
        <p14:creationId xmlns:p14="http://schemas.microsoft.com/office/powerpoint/2010/main" val="2268717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21</a:t>
            </a:fld>
            <a:endParaRPr lang="en-US"/>
          </a:p>
        </p:txBody>
      </p:sp>
    </p:spTree>
    <p:extLst>
      <p:ext uri="{BB962C8B-B14F-4D97-AF65-F5344CB8AC3E}">
        <p14:creationId xmlns:p14="http://schemas.microsoft.com/office/powerpoint/2010/main" val="1234124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22</a:t>
            </a:fld>
            <a:endParaRPr lang="en-US"/>
          </a:p>
        </p:txBody>
      </p:sp>
    </p:spTree>
    <p:extLst>
      <p:ext uri="{BB962C8B-B14F-4D97-AF65-F5344CB8AC3E}">
        <p14:creationId xmlns:p14="http://schemas.microsoft.com/office/powerpoint/2010/main" val="392946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a:t>
            </a:fld>
            <a:endParaRPr lang="en-US"/>
          </a:p>
        </p:txBody>
      </p:sp>
    </p:spTree>
    <p:extLst>
      <p:ext uri="{BB962C8B-B14F-4D97-AF65-F5344CB8AC3E}">
        <p14:creationId xmlns:p14="http://schemas.microsoft.com/office/powerpoint/2010/main" val="25511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a:t>
            </a:fld>
            <a:endParaRPr lang="en-US"/>
          </a:p>
        </p:txBody>
      </p:sp>
    </p:spTree>
    <p:extLst>
      <p:ext uri="{BB962C8B-B14F-4D97-AF65-F5344CB8AC3E}">
        <p14:creationId xmlns:p14="http://schemas.microsoft.com/office/powerpoint/2010/main" val="114018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5</a:t>
            </a:fld>
            <a:endParaRPr lang="en-US"/>
          </a:p>
        </p:txBody>
      </p:sp>
    </p:spTree>
    <p:extLst>
      <p:ext uri="{BB962C8B-B14F-4D97-AF65-F5344CB8AC3E}">
        <p14:creationId xmlns:p14="http://schemas.microsoft.com/office/powerpoint/2010/main" val="752676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6</a:t>
            </a:fld>
            <a:endParaRPr lang="en-US"/>
          </a:p>
        </p:txBody>
      </p:sp>
    </p:spTree>
    <p:extLst>
      <p:ext uri="{BB962C8B-B14F-4D97-AF65-F5344CB8AC3E}">
        <p14:creationId xmlns:p14="http://schemas.microsoft.com/office/powerpoint/2010/main" val="289174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7</a:t>
            </a:fld>
            <a:endParaRPr lang="en-US"/>
          </a:p>
        </p:txBody>
      </p:sp>
    </p:spTree>
    <p:extLst>
      <p:ext uri="{BB962C8B-B14F-4D97-AF65-F5344CB8AC3E}">
        <p14:creationId xmlns:p14="http://schemas.microsoft.com/office/powerpoint/2010/main" val="109005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8</a:t>
            </a:fld>
            <a:endParaRPr lang="en-US"/>
          </a:p>
        </p:txBody>
      </p:sp>
    </p:spTree>
    <p:extLst>
      <p:ext uri="{BB962C8B-B14F-4D97-AF65-F5344CB8AC3E}">
        <p14:creationId xmlns:p14="http://schemas.microsoft.com/office/powerpoint/2010/main" val="252213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9</a:t>
            </a:fld>
            <a:endParaRPr lang="en-US"/>
          </a:p>
        </p:txBody>
      </p:sp>
    </p:spTree>
    <p:extLst>
      <p:ext uri="{BB962C8B-B14F-4D97-AF65-F5344CB8AC3E}">
        <p14:creationId xmlns:p14="http://schemas.microsoft.com/office/powerpoint/2010/main" val="3204112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howeet.com/" TargetMode="External"/><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9741819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621798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56275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33990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11994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26648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57927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60285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694082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28825991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20877347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3404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69760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419551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46404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91715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5574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3395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smtClean="0"/>
              <a:t>Skills:</a:t>
            </a:r>
            <a:endParaRPr lang="en-US" sz="2600"/>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smtClean="0"/>
              <a:t>Skills:</a:t>
            </a:r>
            <a:endParaRPr lang="en-US" sz="2600"/>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4849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01144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842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8197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15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31627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r>
              <a:rPr lang="en-US" smtClean="0"/>
              <a:t>your date here</a:t>
            </a:r>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större - a multipurpose PowerPoint template</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smtClean="0">
                <a:solidFill>
                  <a:schemeClr val="bg1"/>
                </a:solidFill>
              </a:rPr>
              <a:t>”</a:t>
            </a:r>
            <a:endParaRPr lang="en-US" sz="11500" b="1">
              <a:solidFill>
                <a:schemeClr val="bg1"/>
              </a:solidFill>
            </a:endParaRP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83479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02815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11660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14537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615695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128199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274800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48117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87666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8850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640552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07859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39439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22156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840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871616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197889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70371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024211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02161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339866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589462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65169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111079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574315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79811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smtClean="0">
                <a:solidFill>
                  <a:schemeClr val="accent1">
                    <a:lumMod val="20000"/>
                    <a:lumOff val="80000"/>
                  </a:schemeClr>
                </a:solidFill>
              </a:rPr>
              <a:t>S</a:t>
            </a:r>
            <a:endParaRPr lang="en-US" sz="3600" b="1">
              <a:solidFill>
                <a:schemeClr val="accent1">
                  <a:lumMod val="20000"/>
                  <a:lumOff val="80000"/>
                </a:schemeClr>
              </a:solidFill>
            </a:endParaRP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smtClean="0">
                <a:solidFill>
                  <a:schemeClr val="accent3">
                    <a:lumMod val="40000"/>
                    <a:lumOff val="60000"/>
                  </a:schemeClr>
                </a:solidFill>
              </a:rPr>
              <a:t>W</a:t>
            </a:r>
            <a:endParaRPr lang="en-US" sz="3600" b="1">
              <a:solidFill>
                <a:schemeClr val="accent3">
                  <a:lumMod val="40000"/>
                  <a:lumOff val="60000"/>
                </a:schemeClr>
              </a:solidFill>
            </a:endParaRP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smtClean="0">
                <a:solidFill>
                  <a:schemeClr val="accent4">
                    <a:lumMod val="40000"/>
                    <a:lumOff val="60000"/>
                  </a:schemeClr>
                </a:solidFill>
              </a:rPr>
              <a:t>O</a:t>
            </a:r>
            <a:endParaRPr lang="en-US" sz="3600" b="1">
              <a:solidFill>
                <a:schemeClr val="accent4">
                  <a:lumMod val="40000"/>
                  <a:lumOff val="60000"/>
                </a:schemeClr>
              </a:solidFill>
            </a:endParaRP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smtClean="0">
                <a:solidFill>
                  <a:schemeClr val="accent6">
                    <a:lumMod val="20000"/>
                    <a:lumOff val="80000"/>
                  </a:schemeClr>
                </a:solidFill>
              </a:rPr>
              <a:t>T</a:t>
            </a:r>
            <a:endParaRPr lang="en-US" sz="3600" b="1">
              <a:solidFill>
                <a:schemeClr val="accent6">
                  <a:lumMod val="20000"/>
                  <a:lumOff val="80000"/>
                </a:schemeClr>
              </a:solidFill>
            </a:endParaRP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184614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smtClean="0">
                <a:solidFill>
                  <a:schemeClr val="accent1">
                    <a:lumMod val="20000"/>
                    <a:lumOff val="80000"/>
                  </a:schemeClr>
                </a:solidFill>
              </a:rPr>
              <a:t>S</a:t>
            </a:r>
            <a:endParaRPr lang="en-US" sz="3600" b="1">
              <a:solidFill>
                <a:schemeClr val="accent1">
                  <a:lumMod val="20000"/>
                  <a:lumOff val="80000"/>
                </a:schemeClr>
              </a:solidFill>
            </a:endParaRP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188963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pPr lvl="0"/>
            <a:r>
              <a:rPr lang="en-US" sz="3600" smtClean="0"/>
              <a:t>W</a:t>
            </a:r>
            <a:endParaRPr lang="en-US" sz="3600"/>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834341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pPr lvl="0"/>
            <a:r>
              <a:rPr lang="en-US" sz="3600" smtClean="0"/>
              <a:t>O</a:t>
            </a:r>
            <a:endParaRPr lang="en-US" sz="3600"/>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028194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smtClean="0">
                <a:solidFill>
                  <a:schemeClr val="accent6">
                    <a:lumMod val="20000"/>
                    <a:lumOff val="80000"/>
                  </a:schemeClr>
                </a:solidFill>
              </a:rPr>
              <a:t>T</a:t>
            </a:r>
            <a:endParaRPr lang="en-US" sz="3600" b="1">
              <a:solidFill>
                <a:schemeClr val="accent6">
                  <a:lumMod val="20000"/>
                  <a:lumOff val="80000"/>
                </a:scheme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08748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21338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46034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600930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287529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480310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984418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246092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31076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429615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777120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21256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47287414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707380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564635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706507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8718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237933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88192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728603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0687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4869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06941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52113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238907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620193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489521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475496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36841140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91508411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t>‹#›</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9806684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t>‹#›</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325667387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t>‹#›</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152349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031339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882774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Click to edit Master subtitle style</a:t>
            </a:r>
            <a:endParaRPr lang="en-US" dirty="0"/>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prstClr val="white"/>
              </a:solidFill>
            </a:endParaRPr>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spTree>
    <p:extLst>
      <p:ext uri="{BB962C8B-B14F-4D97-AF65-F5344CB8AC3E}">
        <p14:creationId xmlns:p14="http://schemas.microsoft.com/office/powerpoint/2010/main" val="3202598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pinterest.com/showeet" TargetMode="External"/><Relationship Id="rId13" Type="http://schemas.openxmlformats.org/officeDocument/2006/relationships/image" Target="../media/image8.png"/><Relationship Id="rId3" Type="http://schemas.openxmlformats.org/officeDocument/2006/relationships/hyperlink" Target="https://www.facebook.com/pages/Neetwork/240707325947259" TargetMode="External"/><Relationship Id="rId7" Type="http://schemas.openxmlformats.org/officeDocument/2006/relationships/image" Target="../media/image5.png"/><Relationship Id="rId12" Type="http://schemas.openxmlformats.org/officeDocument/2006/relationships/hyperlink" Target="http://linhpham.me/" TargetMode="External"/><Relationship Id="rId2" Type="http://schemas.openxmlformats.org/officeDocument/2006/relationships/theme" Target="../theme/theme2.xml"/><Relationship Id="rId1" Type="http://schemas.openxmlformats.org/officeDocument/2006/relationships/slideLayout" Target="../slideLayouts/slideLayout89.xml"/><Relationship Id="rId6" Type="http://schemas.openxmlformats.org/officeDocument/2006/relationships/hyperlink" Target="http://feeds.feedburner.com/showeet"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s://twitter.com/showee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your date here</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större - a multipurpose PowerPoint template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t>‹#›</a:t>
            </a:fld>
            <a:endParaRPr lang="en-US"/>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326370052"/>
      </p:ext>
    </p:extLst>
  </p:cSld>
  <p:clrMap bg1="lt1" tx1="dk1" bg2="lt2" tx2="dk2" accent1="accent1" accent2="accent2" accent3="accent3" accent4="accent4" accent5="accent5" accent6="accent6" hlink="hlink" folHlink="folHlink"/>
  <p:sldLayoutIdLst>
    <p:sldLayoutId id="2147483770" r:id="rId1"/>
    <p:sldLayoutId id="2147483683" r:id="rId2"/>
    <p:sldLayoutId id="2147483760" r:id="rId3"/>
    <p:sldLayoutId id="2147483666" r:id="rId4"/>
    <p:sldLayoutId id="2147483754" r:id="rId5"/>
    <p:sldLayoutId id="2147483756" r:id="rId6"/>
    <p:sldLayoutId id="2147483771" r:id="rId7"/>
    <p:sldLayoutId id="2147483671" r:id="rId8"/>
    <p:sldLayoutId id="2147483750" r:id="rId9"/>
    <p:sldLayoutId id="2147483752" r:id="rId10"/>
    <p:sldLayoutId id="2147483753" r:id="rId11"/>
    <p:sldLayoutId id="2147483755" r:id="rId12"/>
    <p:sldLayoutId id="2147483746" r:id="rId13"/>
    <p:sldLayoutId id="2147483747" r:id="rId14"/>
    <p:sldLayoutId id="2147483748" r:id="rId15"/>
    <p:sldLayoutId id="2147483751" r:id="rId16"/>
    <p:sldLayoutId id="2147483759" r:id="rId17"/>
    <p:sldLayoutId id="2147483757" r:id="rId18"/>
    <p:sldLayoutId id="2147483758" r:id="rId19"/>
    <p:sldLayoutId id="2147483745" r:id="rId20"/>
    <p:sldLayoutId id="2147483744" r:id="rId21"/>
    <p:sldLayoutId id="2147483675" r:id="rId22"/>
    <p:sldLayoutId id="2147483678" r:id="rId23"/>
    <p:sldLayoutId id="2147483690" r:id="rId24"/>
    <p:sldLayoutId id="2147483672" r:id="rId25"/>
    <p:sldLayoutId id="2147483721" r:id="rId26"/>
    <p:sldLayoutId id="2147483677" r:id="rId27"/>
    <p:sldLayoutId id="2147483674" r:id="rId28"/>
    <p:sldLayoutId id="2147483673" r:id="rId29"/>
    <p:sldLayoutId id="2147483676" r:id="rId30"/>
    <p:sldLayoutId id="2147483679" r:id="rId31"/>
    <p:sldLayoutId id="2147483669" r:id="rId32"/>
    <p:sldLayoutId id="2147483668" r:id="rId33"/>
    <p:sldLayoutId id="2147483684" r:id="rId34"/>
    <p:sldLayoutId id="2147483685" r:id="rId35"/>
    <p:sldLayoutId id="2147483686" r:id="rId36"/>
    <p:sldLayoutId id="2147483687" r:id="rId37"/>
    <p:sldLayoutId id="2147483688" r:id="rId38"/>
    <p:sldLayoutId id="2147483689" r:id="rId39"/>
    <p:sldLayoutId id="2147483691" r:id="rId40"/>
    <p:sldLayoutId id="2147483692" r:id="rId41"/>
    <p:sldLayoutId id="2147483698" r:id="rId42"/>
    <p:sldLayoutId id="2147483693" r:id="rId43"/>
    <p:sldLayoutId id="2147483702" r:id="rId44"/>
    <p:sldLayoutId id="2147483695" r:id="rId45"/>
    <p:sldLayoutId id="2147483737" r:id="rId46"/>
    <p:sldLayoutId id="2147483697" r:id="rId47"/>
    <p:sldLayoutId id="2147483701" r:id="rId48"/>
    <p:sldLayoutId id="2147483699" r:id="rId49"/>
    <p:sldLayoutId id="2147483700" r:id="rId50"/>
    <p:sldLayoutId id="2147483704" r:id="rId51"/>
    <p:sldLayoutId id="2147483705" r:id="rId52"/>
    <p:sldLayoutId id="2147483706" r:id="rId53"/>
    <p:sldLayoutId id="2147483707" r:id="rId54"/>
    <p:sldLayoutId id="2147483708" r:id="rId55"/>
    <p:sldLayoutId id="2147483709" r:id="rId56"/>
    <p:sldLayoutId id="2147483710" r:id="rId57"/>
    <p:sldLayoutId id="2147483714" r:id="rId58"/>
    <p:sldLayoutId id="2147483713" r:id="rId59"/>
    <p:sldLayoutId id="2147483715" r:id="rId60"/>
    <p:sldLayoutId id="2147483716" r:id="rId61"/>
    <p:sldLayoutId id="2147483717" r:id="rId62"/>
    <p:sldLayoutId id="2147483718" r:id="rId63"/>
    <p:sldLayoutId id="2147483719" r:id="rId64"/>
    <p:sldLayoutId id="2147483720" r:id="rId65"/>
    <p:sldLayoutId id="2147483722" r:id="rId66"/>
    <p:sldLayoutId id="2147483723" r:id="rId67"/>
    <p:sldLayoutId id="2147483724" r:id="rId68"/>
    <p:sldLayoutId id="2147483725" r:id="rId69"/>
    <p:sldLayoutId id="2147483726" r:id="rId70"/>
    <p:sldLayoutId id="2147483727" r:id="rId71"/>
    <p:sldLayoutId id="2147483728" r:id="rId72"/>
    <p:sldLayoutId id="2147483729" r:id="rId73"/>
    <p:sldLayoutId id="2147483732" r:id="rId74"/>
    <p:sldLayoutId id="2147483730" r:id="rId75"/>
    <p:sldLayoutId id="2147483731" r:id="rId76"/>
    <p:sldLayoutId id="2147483733" r:id="rId77"/>
    <p:sldLayoutId id="2147483734" r:id="rId78"/>
    <p:sldLayoutId id="2147483736" r:id="rId79"/>
    <p:sldLayoutId id="2147483738" r:id="rId80"/>
    <p:sldLayoutId id="2147483739" r:id="rId81"/>
    <p:sldLayoutId id="2147483743" r:id="rId82"/>
    <p:sldLayoutId id="2147483740" r:id="rId83"/>
    <p:sldLayoutId id="2147483741" r:id="rId84"/>
    <p:sldLayoutId id="2147483742" r:id="rId85"/>
    <p:sldLayoutId id="2147483681" r:id="rId86"/>
    <p:sldLayoutId id="2147483703" r:id="rId87"/>
    <p:sldLayoutId id="2147483682" r:id="rId8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5087888" cy="6858000"/>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prstClr val="white"/>
              </a:solidFill>
            </a:endParaRPr>
          </a:p>
        </p:txBody>
      </p:sp>
      <p:sp>
        <p:nvSpPr>
          <p:cNvPr id="5" name="Rectangle 4"/>
          <p:cNvSpPr/>
          <p:nvPr userDrawn="1"/>
        </p:nvSpPr>
        <p:spPr>
          <a:xfrm>
            <a:off x="5868144" y="821050"/>
            <a:ext cx="5772472" cy="2554545"/>
          </a:xfrm>
          <a:prstGeom prst="rect">
            <a:avLst/>
          </a:prstGeom>
        </p:spPr>
        <p:txBody>
          <a:bodyPr wrap="square">
            <a:spAutoFit/>
          </a:bodyPr>
          <a:lstStyle/>
          <a:p>
            <a:pPr defTabSz="914354"/>
            <a:r>
              <a:rPr lang="en-US" sz="4000" dirty="0">
                <a:solidFill>
                  <a:srgbClr val="909DB3"/>
                </a:solidFill>
                <a:latin typeface="Calibri Light" panose="020F0302020204030204" pitchFamily="34" charset="0"/>
              </a:rPr>
              <a:t>Free </a:t>
            </a:r>
            <a:r>
              <a:rPr lang="en-US" sz="4000">
                <a:solidFill>
                  <a:srgbClr val="909DB3"/>
                </a:solidFill>
                <a:latin typeface="Calibri Light" panose="020F0302020204030204" pitchFamily="34" charset="0"/>
              </a:rPr>
              <a:t>creative </a:t>
            </a:r>
            <a:r>
              <a:rPr lang="en-US" sz="4000" smtClean="0">
                <a:solidFill>
                  <a:srgbClr val="909DB3"/>
                </a:solidFill>
                <a:latin typeface="Calibri Light" panose="020F0302020204030204" pitchFamily="34" charset="0"/>
              </a:rPr>
              <a:t>templates</a:t>
            </a:r>
            <a:r>
              <a:rPr lang="en-US" sz="4000" dirty="0">
                <a:solidFill>
                  <a:srgbClr val="909DB3"/>
                </a:solidFill>
                <a:latin typeface="Calibri Light" panose="020F0302020204030204" pitchFamily="34" charset="0"/>
              </a:rPr>
              <a:t>, charts, diagrams and maps for your outstanding presentations</a:t>
            </a:r>
          </a:p>
        </p:txBody>
      </p:sp>
      <p:grpSp>
        <p:nvGrpSpPr>
          <p:cNvPr id="6" name="Group 5"/>
          <p:cNvGrpSpPr/>
          <p:nvPr userDrawn="1"/>
        </p:nvGrpSpPr>
        <p:grpSpPr>
          <a:xfrm>
            <a:off x="326747" y="2952729"/>
            <a:ext cx="475488" cy="3067687"/>
            <a:chOff x="4820005" y="2954735"/>
            <a:chExt cx="475488" cy="3067687"/>
          </a:xfrm>
        </p:grpSpPr>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005" y="3602785"/>
              <a:ext cx="470610" cy="4706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005" y="2954735"/>
              <a:ext cx="470610" cy="470610"/>
            </a:xfrm>
            <a:prstGeom prst="rect">
              <a:avLst/>
            </a:prstGeom>
          </p:spPr>
        </p:pic>
        <p:pic>
          <p:nvPicPr>
            <p:cNvPr id="9" name="Picture 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0005" y="5551812"/>
              <a:ext cx="470610" cy="470610"/>
            </a:xfrm>
            <a:prstGeom prst="rect">
              <a:avLst/>
            </a:prstGeom>
          </p:spPr>
        </p:pic>
        <p:pic>
          <p:nvPicPr>
            <p:cNvPr id="10" name="Picture 9">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0005" y="4903763"/>
              <a:ext cx="470610" cy="470610"/>
            </a:xfrm>
            <a:prstGeom prst="rect">
              <a:avLst/>
            </a:prstGeom>
          </p:spPr>
        </p:pic>
        <p:pic>
          <p:nvPicPr>
            <p:cNvPr id="11" name="Picture 10">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0005" y="4250835"/>
              <a:ext cx="475488" cy="475488"/>
            </a:xfrm>
            <a:prstGeom prst="rect">
              <a:avLst/>
            </a:prstGeom>
          </p:spPr>
        </p:pic>
      </p:grpSp>
      <p:pic>
        <p:nvPicPr>
          <p:cNvPr id="12" name="Picture 11">
            <a:hlinkClick r:id="rId12"/>
          </p:cNvPr>
          <p:cNvPicPr>
            <a:picLocks noChangeAspect="1"/>
          </p:cNvPicPr>
          <p:nvPr userDrawn="1"/>
        </p:nvPicPr>
        <p:blipFill>
          <a:blip r:embed="rId13"/>
          <a:stretch>
            <a:fillRect/>
          </a:stretch>
        </p:blipFill>
        <p:spPr>
          <a:xfrm>
            <a:off x="0" y="6898040"/>
            <a:ext cx="2493480" cy="262151"/>
          </a:xfrm>
          <a:prstGeom prst="rect">
            <a:avLst/>
          </a:prstGeom>
        </p:spPr>
      </p:pic>
      <p:sp>
        <p:nvSpPr>
          <p:cNvPr id="13" name="TextBox 12"/>
          <p:cNvSpPr txBox="1"/>
          <p:nvPr userDrawn="1"/>
        </p:nvSpPr>
        <p:spPr>
          <a:xfrm>
            <a:off x="907582" y="3034146"/>
            <a:ext cx="1720407" cy="307777"/>
          </a:xfrm>
          <a:prstGeom prst="rect">
            <a:avLst/>
          </a:prstGeom>
          <a:noFill/>
        </p:spPr>
        <p:txBody>
          <a:bodyPr wrap="none" rtlCol="0" anchor="ctr">
            <a:spAutoFit/>
          </a:bodyPr>
          <a:lstStyle/>
          <a:p>
            <a:pPr defTabSz="914354"/>
            <a:r>
              <a:rPr lang="en-US" sz="1400" dirty="0" smtClean="0">
                <a:solidFill>
                  <a:prstClr val="white">
                    <a:lumMod val="85000"/>
                  </a:prstClr>
                </a:solidFill>
              </a:rPr>
              <a:t>showeet@ymail.com</a:t>
            </a:r>
            <a:endParaRPr lang="en-US" sz="1400" dirty="0">
              <a:solidFill>
                <a:prstClr val="white">
                  <a:lumMod val="85000"/>
                </a:prstClr>
              </a:solidFill>
            </a:endParaRPr>
          </a:p>
        </p:txBody>
      </p:sp>
      <p:pic>
        <p:nvPicPr>
          <p:cNvPr id="16" name="Picture 15"/>
          <p:cNvPicPr>
            <a:picLocks noChangeAspect="1"/>
          </p:cNvPicPr>
          <p:nvPr userDrawn="1"/>
        </p:nvPicPr>
        <p:blipFill>
          <a:blip r:embed="rId14"/>
          <a:stretch>
            <a:fillRect/>
          </a:stretch>
        </p:blipFill>
        <p:spPr>
          <a:xfrm>
            <a:off x="118884" y="102906"/>
            <a:ext cx="2914141" cy="804743"/>
          </a:xfrm>
          <a:prstGeom prst="rect">
            <a:avLst/>
          </a:prstGeom>
        </p:spPr>
      </p:pic>
    </p:spTree>
    <p:extLst>
      <p:ext uri="{BB962C8B-B14F-4D97-AF65-F5344CB8AC3E}">
        <p14:creationId xmlns:p14="http://schemas.microsoft.com/office/powerpoint/2010/main" val="3091616675"/>
      </p:ext>
    </p:extLst>
  </p:cSld>
  <p:clrMap bg1="lt1" tx1="dk1" bg2="lt2" tx2="dk2" accent1="accent1" accent2="accent2" accent3="accent3" accent4="accent4" accent5="accent5" accent6="accent6" hlink="hlink" folHlink="folHlink"/>
  <p:sldLayoutIdLst>
    <p:sldLayoutId id="2147483762" r:id="rId1"/>
  </p:sldLayoutIdLst>
  <p:timing>
    <p:tnLst>
      <p:par>
        <p:cTn id="1" dur="indefinite" restart="never" nodeType="tmRoot"/>
      </p:par>
    </p:tnLst>
  </p:timing>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68327C5-B821-4FE9-A59A-A60D9EB59A9A}" type="slidenum">
              <a:rPr lang="en-US" smtClean="0">
                <a:solidFill>
                  <a:prstClr val="black">
                    <a:tint val="75000"/>
                  </a:prstClr>
                </a:solidFill>
              </a:rPr>
              <a:pPr defTabSz="914354"/>
              <a:t>‹#›</a:t>
            </a:fld>
            <a:endParaRPr lang="en-US">
              <a:solidFill>
                <a:prstClr val="black">
                  <a:tint val="75000"/>
                </a:prst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444329656"/>
      </p:ext>
    </p:extLst>
  </p:cSld>
  <p:clrMap bg1="lt1" tx1="dk1" bg2="lt2" tx2="dk2" accent1="accent1" accent2="accent2" accent3="accent3" accent4="accent4" accent5="accent5" accent6="accent6" hlink="hlink" folHlink="folHlink"/>
  <p:sldLayoutIdLst>
    <p:sldLayoutId id="2147483764" r:id="rId1"/>
  </p:sldLayoutIdLst>
  <p:timing>
    <p:tnLst>
      <p:par>
        <p:cTn id="1" dur="indefinite" restart="never" nodeType="tmRoot"/>
      </p:par>
    </p:tnLst>
  </p:timing>
  <p:hf hdr="0" ftr="0" dt="0"/>
  <p:txStyles>
    <p:titleStyle>
      <a:lvl1pPr algn="l" defTabSz="914354"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8.xml"/><Relationship Id="rId5" Type="http://schemas.microsoft.com/office/2007/relationships/hdphoto" Target="../media/hdphoto4.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3.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2.wdp"/><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9.png"/><Relationship Id="rId5" Type="http://schemas.microsoft.com/office/2007/relationships/hdphoto" Target="../media/hdphoto11.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12"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QuickStyle" Target="../diagrams/quickStyle1.xml"/><Relationship Id="rId11" Type="http://schemas.openxmlformats.org/officeDocument/2006/relationships/image" Target="../media/image45.jpeg"/><Relationship Id="rId5" Type="http://schemas.openxmlformats.org/officeDocument/2006/relationships/diagramLayout" Target="../diagrams/layout1.xml"/><Relationship Id="rId10" Type="http://schemas.openxmlformats.org/officeDocument/2006/relationships/image" Target="../media/image44.jpeg"/><Relationship Id="rId4" Type="http://schemas.openxmlformats.org/officeDocument/2006/relationships/diagramData" Target="../diagrams/data1.xml"/><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8.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4.xm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15.xml"/><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8.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8.pn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8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8.xml"/><Relationship Id="rId4" Type="http://schemas.openxmlformats.org/officeDocument/2006/relationships/image" Target="../media/image54.tmp"/></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2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8.xml"/><Relationship Id="rId5" Type="http://schemas.openxmlformats.org/officeDocument/2006/relationships/image" Target="../media/image17.png"/><Relationship Id="rId4" Type="http://schemas.openxmlformats.org/officeDocument/2006/relationships/image" Target="../media/image22.tm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image" Target="../media/image17.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88.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9"/>
          <p:cNvSpPr>
            <a:spLocks noGrp="1"/>
          </p:cNvSpPr>
          <p:nvPr>
            <p:ph type="dt" sz="half" idx="10"/>
          </p:nvPr>
        </p:nvSpPr>
        <p:spPr>
          <a:xfrm>
            <a:off x="10745643" y="6442075"/>
            <a:ext cx="1253085" cy="365125"/>
          </a:xfrm>
        </p:spPr>
        <p:txBody>
          <a:bodyPr/>
          <a:lstStyle/>
          <a:p>
            <a:r>
              <a:rPr lang="en-US" sz="1600" dirty="0" smtClean="0"/>
              <a:t>2020.06.29</a:t>
            </a:r>
            <a:endParaRPr lang="en-US" sz="1600" dirty="0"/>
          </a:p>
        </p:txBody>
      </p:sp>
      <p:sp>
        <p:nvSpPr>
          <p:cNvPr id="22" name="Date Placeholder 19"/>
          <p:cNvSpPr txBox="1">
            <a:spLocks/>
          </p:cNvSpPr>
          <p:nvPr/>
        </p:nvSpPr>
        <p:spPr>
          <a:xfrm>
            <a:off x="9361342" y="5721458"/>
            <a:ext cx="2830658" cy="6127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8C9C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b="1" dirty="0" smtClean="0">
                <a:solidFill>
                  <a:schemeClr val="tx1"/>
                </a:solidFill>
                <a:latin typeface="微軟正黑體" panose="020B0604030504040204" pitchFamily="34" charset="-120"/>
                <a:ea typeface="微軟正黑體" panose="020B0604030504040204" pitchFamily="34" charset="-120"/>
              </a:rPr>
              <a:t>吳瑞福 資訊組長</a:t>
            </a:r>
            <a:endParaRPr lang="en-US" sz="2800" b="1" dirty="0">
              <a:solidFill>
                <a:schemeClr val="tx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0" y="0"/>
            <a:ext cx="12192000" cy="5275675"/>
          </a:xfrm>
          <a:prstGeom prst="rect">
            <a:avLst/>
          </a:prstGeom>
          <a:gradFill flip="none" rotWithShape="1">
            <a:gsLst>
              <a:gs pos="16000">
                <a:schemeClr val="tx1">
                  <a:lumMod val="10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58" y="158857"/>
            <a:ext cx="1593342" cy="1593342"/>
          </a:xfrm>
          <a:prstGeom prst="rect">
            <a:avLst/>
          </a:prstGeom>
        </p:spPr>
      </p:pic>
      <p:sp>
        <p:nvSpPr>
          <p:cNvPr id="5" name="Subtitle 4"/>
          <p:cNvSpPr>
            <a:spLocks noGrp="1"/>
          </p:cNvSpPr>
          <p:nvPr>
            <p:ph type="subTitle" idx="1"/>
          </p:nvPr>
        </p:nvSpPr>
        <p:spPr>
          <a:xfrm>
            <a:off x="1514948" y="445783"/>
            <a:ext cx="10483780" cy="815853"/>
          </a:xfrm>
        </p:spPr>
        <p:txBody>
          <a:bodyPr>
            <a:noAutofit/>
          </a:bodyPr>
          <a:lstStyle/>
          <a:p>
            <a:r>
              <a:rPr lang="zh-TW" altLang="en-US" sz="4000" b="1" dirty="0" smtClean="0">
                <a:solidFill>
                  <a:schemeClr val="bg1"/>
                </a:solidFill>
                <a:latin typeface="微軟正黑體" panose="020B0604030504040204" pitchFamily="34" charset="-120"/>
                <a:ea typeface="微軟正黑體" panose="020B0604030504040204" pitchFamily="34" charset="-120"/>
              </a:rPr>
              <a:t>新北</a:t>
            </a:r>
            <a:r>
              <a:rPr lang="zh-TW" altLang="en-US" sz="4000" b="1" dirty="0">
                <a:solidFill>
                  <a:schemeClr val="bg1"/>
                </a:solidFill>
                <a:latin typeface="微軟正黑體" panose="020B0604030504040204" pitchFamily="34" charset="-120"/>
                <a:ea typeface="微軟正黑體" panose="020B0604030504040204" pitchFamily="34" charset="-120"/>
              </a:rPr>
              <a:t>市</a:t>
            </a:r>
            <a:r>
              <a:rPr lang="en-US" altLang="zh-TW" sz="4000" b="1" dirty="0">
                <a:solidFill>
                  <a:schemeClr val="bg1"/>
                </a:solidFill>
                <a:latin typeface="微軟正黑體" panose="020B0604030504040204" pitchFamily="34" charset="-120"/>
                <a:ea typeface="微軟正黑體" panose="020B0604030504040204" pitchFamily="34" charset="-120"/>
              </a:rPr>
              <a:t>109</a:t>
            </a:r>
            <a:r>
              <a:rPr lang="zh-TW" altLang="en-US" sz="4000" b="1" dirty="0">
                <a:solidFill>
                  <a:schemeClr val="bg1"/>
                </a:solidFill>
                <a:latin typeface="微軟正黑體" panose="020B0604030504040204" pitchFamily="34" charset="-120"/>
                <a:ea typeface="微軟正黑體" panose="020B0604030504040204" pitchFamily="34" charset="-120"/>
              </a:rPr>
              <a:t>年度科技輔助自主學習計畫座</a:t>
            </a:r>
            <a:r>
              <a:rPr lang="zh-TW" altLang="en-US" sz="4000" b="1" dirty="0" smtClean="0">
                <a:solidFill>
                  <a:schemeClr val="bg1"/>
                </a:solidFill>
                <a:latin typeface="微軟正黑體" panose="020B0604030504040204" pitchFamily="34" charset="-120"/>
                <a:ea typeface="微軟正黑體" panose="020B0604030504040204" pitchFamily="34" charset="-120"/>
              </a:rPr>
              <a:t>談會</a:t>
            </a:r>
            <a:endParaRPr lang="en-US" sz="4000" b="1" dirty="0">
              <a:solidFill>
                <a:schemeClr val="bg1"/>
              </a:solidFill>
              <a:latin typeface="微軟正黑體" panose="020B0604030504040204" pitchFamily="34" charset="-120"/>
              <a:ea typeface="微軟正黑體" panose="020B0604030504040204" pitchFamily="34" charset="-120"/>
            </a:endParaRPr>
          </a:p>
        </p:txBody>
      </p:sp>
      <p:pic>
        <p:nvPicPr>
          <p:cNvPr id="1026" name="Picture 2" descr="https://www.kindpng.com/picc/b/3/36772.png"/>
          <p:cNvPicPr>
            <a:picLocks noChangeAspect="1" noChangeArrowheads="1"/>
          </p:cNvPicPr>
          <p:nvPr/>
        </p:nvPicPr>
        <p:blipFill>
          <a:blip r:embed="rId4">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955929" y="1715072"/>
            <a:ext cx="10169271" cy="43127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5254" y="1548562"/>
            <a:ext cx="6259344" cy="4172896"/>
          </a:xfrm>
          <a:prstGeom prst="rect">
            <a:avLst/>
          </a:prstGeom>
          <a:solidFill>
            <a:srgbClr val="FFFFFF">
              <a:shade val="85000"/>
            </a:srgbClr>
          </a:solidFill>
          <a:ln w="88900"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44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5"/>
          <p:cNvSpPr>
            <a:spLocks noGrp="1"/>
          </p:cNvSpPr>
          <p:nvPr>
            <p:ph type="body" sz="quarter" idx="4294967295"/>
          </p:nvPr>
        </p:nvSpPr>
        <p:spPr>
          <a:xfrm>
            <a:off x="4691168" y="211053"/>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a:solidFill>
                  <a:schemeClr val="tx1"/>
                </a:solidFill>
                <a:latin typeface="微軟正黑體" panose="020B0604030504040204" pitchFamily="34" charset="-120"/>
                <a:ea typeface="微軟正黑體" panose="020B0604030504040204" pitchFamily="34" charset="-120"/>
              </a:rPr>
              <a:t>3</a:t>
            </a:r>
            <a:r>
              <a:rPr lang="en-US" altLang="zh-TW" sz="3600" b="1" dirty="0" smtClean="0">
                <a:solidFill>
                  <a:schemeClr val="tx1"/>
                </a:solidFill>
                <a:latin typeface="微軟正黑體" panose="020B0604030504040204" pitchFamily="34" charset="-120"/>
                <a:ea typeface="微軟正黑體" panose="020B0604030504040204" pitchFamily="34" charset="-120"/>
              </a:rPr>
              <a:t>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88671" y="76200"/>
            <a:ext cx="1996502" cy="2286676"/>
            <a:chOff x="5035910" y="1630240"/>
            <a:chExt cx="1996502" cy="2286676"/>
          </a:xfrm>
        </p:grpSpPr>
        <p:sp>
          <p:nvSpPr>
            <p:cNvPr id="15"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16"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pic>
        <p:nvPicPr>
          <p:cNvPr id="2" name="圖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24224" y="1324367"/>
            <a:ext cx="6486526" cy="4915855"/>
          </a:xfrm>
          <a:prstGeom prst="rect">
            <a:avLst/>
          </a:prstGeom>
          <a:ln>
            <a:noFill/>
          </a:ln>
          <a:effectLst>
            <a:softEdge rad="112500"/>
          </a:effectLst>
        </p:spPr>
      </p:pic>
    </p:spTree>
    <p:extLst>
      <p:ext uri="{BB962C8B-B14F-4D97-AF65-F5344CB8AC3E}">
        <p14:creationId xmlns:p14="http://schemas.microsoft.com/office/powerpoint/2010/main" val="217637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3D Cube with 3 Puzzle Pieces</a:t>
            </a:r>
            <a:endParaRPr lang="en-US"/>
          </a:p>
        </p:txBody>
      </p:sp>
      <p:sp>
        <p:nvSpPr>
          <p:cNvPr id="3" name="Date Placeholder 2"/>
          <p:cNvSpPr>
            <a:spLocks noGrp="1"/>
          </p:cNvSpPr>
          <p:nvPr>
            <p:ph type="dt" sz="half" idx="10"/>
          </p:nvPr>
        </p:nvSpPr>
        <p:spPr/>
        <p:txBody>
          <a:bodyPr/>
          <a:lstStyle/>
          <a:p>
            <a:r>
              <a:rPr lang="en-US" smtClean="0"/>
              <a:t>your date here</a:t>
            </a:r>
            <a:endParaRPr lang="en-US"/>
          </a:p>
        </p:txBody>
      </p:sp>
      <p:sp>
        <p:nvSpPr>
          <p:cNvPr id="4" name="Footer Placeholder 3"/>
          <p:cNvSpPr>
            <a:spLocks noGrp="1"/>
          </p:cNvSpPr>
          <p:nvPr>
            <p:ph type="ftr" sz="quarter" idx="11"/>
          </p:nvPr>
        </p:nvSpPr>
        <p:spPr/>
        <p:txBody>
          <a:bodyPr/>
          <a:lstStyle/>
          <a:p>
            <a:r>
              <a:rPr lang="en-US" smtClean="0"/>
              <a:t>större - a multipurpose PowerPoint template</a:t>
            </a:r>
            <a:endParaRPr lang="en-US"/>
          </a:p>
        </p:txBody>
      </p:sp>
      <p:sp>
        <p:nvSpPr>
          <p:cNvPr id="5" name="Slide Number Placeholder 4"/>
          <p:cNvSpPr>
            <a:spLocks noGrp="1"/>
          </p:cNvSpPr>
          <p:nvPr>
            <p:ph type="sldNum" sz="quarter" idx="12"/>
          </p:nvPr>
        </p:nvSpPr>
        <p:spPr/>
        <p:txBody>
          <a:bodyPr/>
          <a:lstStyle/>
          <a:p>
            <a:fld id="{6E18DBF4-37B7-4C4F-9728-A1C100B177EE}" type="slidenum">
              <a:rPr lang="en-US" smtClean="0"/>
              <a:pPr/>
              <a:t>11</a:t>
            </a:fld>
            <a:endParaRPr lang="en-US"/>
          </a:p>
        </p:txBody>
      </p:sp>
      <p:sp>
        <p:nvSpPr>
          <p:cNvPr id="7" name="Freeform 48"/>
          <p:cNvSpPr>
            <a:spLocks/>
          </p:cNvSpPr>
          <p:nvPr/>
        </p:nvSpPr>
        <p:spPr bwMode="auto">
          <a:xfrm rot="18900000">
            <a:off x="4397704" y="4152176"/>
            <a:ext cx="926931" cy="707369"/>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8" name="Freeform 49"/>
          <p:cNvSpPr>
            <a:spLocks/>
          </p:cNvSpPr>
          <p:nvPr/>
        </p:nvSpPr>
        <p:spPr bwMode="auto">
          <a:xfrm rot="18900000">
            <a:off x="4592915" y="4055823"/>
            <a:ext cx="567042" cy="375163"/>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50"/>
          <p:cNvSpPr>
            <a:spLocks/>
          </p:cNvSpPr>
          <p:nvPr/>
        </p:nvSpPr>
        <p:spPr bwMode="auto">
          <a:xfrm rot="18900000">
            <a:off x="5093927" y="4802260"/>
            <a:ext cx="507855" cy="792330"/>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0" name="Freeform 51"/>
          <p:cNvSpPr>
            <a:spLocks/>
          </p:cNvSpPr>
          <p:nvPr/>
        </p:nvSpPr>
        <p:spPr bwMode="auto">
          <a:xfrm rot="18900000">
            <a:off x="5528703" y="4548377"/>
            <a:ext cx="738872" cy="539357"/>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2"/>
          <p:cNvSpPr>
            <a:spLocks/>
          </p:cNvSpPr>
          <p:nvPr/>
        </p:nvSpPr>
        <p:spPr bwMode="auto">
          <a:xfrm rot="18900000">
            <a:off x="5051929" y="4066662"/>
            <a:ext cx="564178" cy="987072"/>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53"/>
          <p:cNvSpPr>
            <a:spLocks/>
          </p:cNvSpPr>
          <p:nvPr/>
        </p:nvSpPr>
        <p:spPr bwMode="auto">
          <a:xfrm rot="18900000">
            <a:off x="4606017" y="2350993"/>
            <a:ext cx="666322" cy="673004"/>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3" name="Freeform 54"/>
          <p:cNvSpPr>
            <a:spLocks/>
          </p:cNvSpPr>
          <p:nvPr/>
        </p:nvSpPr>
        <p:spPr bwMode="auto">
          <a:xfrm rot="18900000">
            <a:off x="4854377" y="2858749"/>
            <a:ext cx="494491" cy="659638"/>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55"/>
          <p:cNvSpPr>
            <a:spLocks/>
          </p:cNvSpPr>
          <p:nvPr/>
        </p:nvSpPr>
        <p:spPr bwMode="auto">
          <a:xfrm rot="18900000">
            <a:off x="5411095" y="2137646"/>
            <a:ext cx="842925" cy="560359"/>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5" name="Freeform 56"/>
          <p:cNvSpPr>
            <a:spLocks/>
          </p:cNvSpPr>
          <p:nvPr/>
        </p:nvSpPr>
        <p:spPr bwMode="auto">
          <a:xfrm rot="18900000">
            <a:off x="5742986" y="2426240"/>
            <a:ext cx="504037" cy="570860"/>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57"/>
          <p:cNvSpPr>
            <a:spLocks/>
          </p:cNvSpPr>
          <p:nvPr/>
        </p:nvSpPr>
        <p:spPr bwMode="auto">
          <a:xfrm rot="18900000">
            <a:off x="4994201" y="2539184"/>
            <a:ext cx="1018575" cy="740781"/>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58"/>
          <p:cNvSpPr>
            <a:spLocks/>
          </p:cNvSpPr>
          <p:nvPr/>
        </p:nvSpPr>
        <p:spPr bwMode="auto">
          <a:xfrm rot="18900000">
            <a:off x="6810023" y="4123323"/>
            <a:ext cx="909749" cy="836243"/>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8" name="Freeform 59"/>
          <p:cNvSpPr>
            <a:spLocks/>
          </p:cNvSpPr>
          <p:nvPr/>
        </p:nvSpPr>
        <p:spPr bwMode="auto">
          <a:xfrm rot="18900000">
            <a:off x="6176550" y="3935702"/>
            <a:ext cx="772284" cy="881111"/>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60"/>
          <p:cNvSpPr>
            <a:spLocks/>
          </p:cNvSpPr>
          <p:nvPr/>
        </p:nvSpPr>
        <p:spPr bwMode="auto">
          <a:xfrm rot="18900000">
            <a:off x="6634678" y="3152302"/>
            <a:ext cx="1093034" cy="691141"/>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0" name="Freeform 61"/>
          <p:cNvSpPr>
            <a:spLocks/>
          </p:cNvSpPr>
          <p:nvPr/>
        </p:nvSpPr>
        <p:spPr bwMode="auto">
          <a:xfrm rot="18900000">
            <a:off x="6492810" y="3030090"/>
            <a:ext cx="822878" cy="628137"/>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62"/>
          <p:cNvSpPr>
            <a:spLocks/>
          </p:cNvSpPr>
          <p:nvPr/>
        </p:nvSpPr>
        <p:spPr bwMode="auto">
          <a:xfrm rot="18900000">
            <a:off x="6300792" y="3420595"/>
            <a:ext cx="1084443" cy="1018575"/>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63"/>
          <p:cNvSpPr>
            <a:spLocks/>
          </p:cNvSpPr>
          <p:nvPr/>
        </p:nvSpPr>
        <p:spPr bwMode="auto">
          <a:xfrm rot="18900000">
            <a:off x="4724564" y="2735883"/>
            <a:ext cx="1355553" cy="3402249"/>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64"/>
          <p:cNvSpPr>
            <a:spLocks/>
          </p:cNvSpPr>
          <p:nvPr/>
        </p:nvSpPr>
        <p:spPr bwMode="auto">
          <a:xfrm rot="18900000">
            <a:off x="4563635" y="4227238"/>
            <a:ext cx="978481" cy="1513065"/>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5" name="Freeform 66"/>
          <p:cNvSpPr>
            <a:spLocks/>
          </p:cNvSpPr>
          <p:nvPr/>
        </p:nvSpPr>
        <p:spPr bwMode="auto">
          <a:xfrm rot="18900000">
            <a:off x="3966242" y="2166292"/>
            <a:ext cx="3171231" cy="1497791"/>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7"/>
          <p:cNvSpPr>
            <a:spLocks/>
          </p:cNvSpPr>
          <p:nvPr/>
        </p:nvSpPr>
        <p:spPr bwMode="auto">
          <a:xfrm rot="18900000">
            <a:off x="4699405" y="1918856"/>
            <a:ext cx="1425240" cy="980390"/>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9"/>
          <p:cNvSpPr>
            <a:spLocks/>
          </p:cNvSpPr>
          <p:nvPr/>
        </p:nvSpPr>
        <p:spPr bwMode="auto">
          <a:xfrm rot="18900000">
            <a:off x="5465964" y="2871046"/>
            <a:ext cx="2759793" cy="2094425"/>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0"/>
          <p:cNvSpPr>
            <a:spLocks/>
          </p:cNvSpPr>
          <p:nvPr/>
        </p:nvSpPr>
        <p:spPr bwMode="auto">
          <a:xfrm rot="18900000">
            <a:off x="6795102" y="3363644"/>
            <a:ext cx="1380373" cy="1283002"/>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1" name="Freeform 72"/>
          <p:cNvSpPr>
            <a:spLocks/>
          </p:cNvSpPr>
          <p:nvPr/>
        </p:nvSpPr>
        <p:spPr bwMode="auto">
          <a:xfrm rot="18900000">
            <a:off x="4649949" y="1901228"/>
            <a:ext cx="3174095" cy="3402249"/>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65"/>
          <p:cNvSpPr>
            <a:spLocks/>
          </p:cNvSpPr>
          <p:nvPr/>
        </p:nvSpPr>
        <p:spPr bwMode="auto">
          <a:xfrm rot="18900000">
            <a:off x="4582676" y="4271537"/>
            <a:ext cx="939341" cy="1423331"/>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3" name="Freeform 68"/>
          <p:cNvSpPr>
            <a:spLocks/>
          </p:cNvSpPr>
          <p:nvPr/>
        </p:nvSpPr>
        <p:spPr bwMode="auto">
          <a:xfrm rot="18900000">
            <a:off x="4719128" y="1945036"/>
            <a:ext cx="1368918" cy="942205"/>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71"/>
          <p:cNvSpPr>
            <a:spLocks/>
          </p:cNvSpPr>
          <p:nvPr/>
        </p:nvSpPr>
        <p:spPr bwMode="auto">
          <a:xfrm rot="18900000">
            <a:off x="6813950" y="3383440"/>
            <a:ext cx="1332642" cy="1236227"/>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3"/>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cxnSp>
        <p:nvCxnSpPr>
          <p:cNvPr id="40" name="Straight Connector 39"/>
          <p:cNvCxnSpPr/>
          <p:nvPr/>
        </p:nvCxnSpPr>
        <p:spPr>
          <a:xfrm flipH="1">
            <a:off x="4038600" y="2287548"/>
            <a:ext cx="1218582"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25800" y="5083673"/>
            <a:ext cx="1662369"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586543" y="4011748"/>
            <a:ext cx="1379658" cy="0"/>
          </a:xfrm>
          <a:prstGeom prst="straightConnector1">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5" name="Rectangle 1436"/>
          <p:cNvSpPr>
            <a:spLocks noChangeArrowheads="1"/>
          </p:cNvSpPr>
          <p:nvPr/>
        </p:nvSpPr>
        <p:spPr bwMode="auto">
          <a:xfrm>
            <a:off x="9064297" y="3813345"/>
            <a:ext cx="2289503" cy="369332"/>
          </a:xfrm>
          <a:prstGeom prst="rect">
            <a:avLst/>
          </a:prstGeom>
          <a:extLst/>
        </p:spPr>
        <p:txBody>
          <a:bodyPr vert="horz" wrap="square" lIns="91440" tIns="45720" rIns="91440" bIns="45720" rtlCol="0">
            <a:spAutoFit/>
          </a:bodyPr>
          <a:lstStyle/>
          <a:p>
            <a:pPr>
              <a:buFont typeface="Arial" pitchFamily="34" charset="0"/>
              <a:buNone/>
            </a:pPr>
            <a:r>
              <a:rPr lang="zh-TW" altLang="en-US" b="1" dirty="0" smtClean="0">
                <a:solidFill>
                  <a:srgbClr val="273339"/>
                </a:solidFill>
                <a:latin typeface="微軟正黑體" panose="020B0604030504040204" pitchFamily="34" charset="-120"/>
                <a:ea typeface="微軟正黑體" panose="020B0604030504040204" pitchFamily="34" charset="-120"/>
              </a:rPr>
              <a:t>課程規劃、家長溝通</a:t>
            </a:r>
            <a:endParaRPr lang="en-US" b="1" dirty="0">
              <a:solidFill>
                <a:srgbClr val="273339"/>
              </a:solidFill>
              <a:latin typeface="微軟正黑體" panose="020B0604030504040204" pitchFamily="34" charset="-120"/>
              <a:ea typeface="微軟正黑體" panose="020B0604030504040204" pitchFamily="34" charset="-120"/>
            </a:endParaRPr>
          </a:p>
        </p:txBody>
      </p:sp>
      <p:sp>
        <p:nvSpPr>
          <p:cNvPr id="48" name="Rectangle 1436"/>
          <p:cNvSpPr>
            <a:spLocks noChangeArrowheads="1"/>
          </p:cNvSpPr>
          <p:nvPr/>
        </p:nvSpPr>
        <p:spPr bwMode="auto">
          <a:xfrm>
            <a:off x="295275" y="4939366"/>
            <a:ext cx="2767714" cy="369332"/>
          </a:xfrm>
          <a:prstGeom prst="rect">
            <a:avLst/>
          </a:prstGeom>
          <a:extLst/>
        </p:spPr>
        <p:txBody>
          <a:bodyPr vert="horz" wrap="square" lIns="91440" tIns="45720" rIns="91440" bIns="45720" rtlCol="0">
            <a:spAutoFit/>
          </a:bodyPr>
          <a:lstStyle/>
          <a:p>
            <a:pPr algn="r">
              <a:buFont typeface="Arial" pitchFamily="34" charset="0"/>
              <a:buNone/>
            </a:pPr>
            <a:r>
              <a:rPr lang="en-US" altLang="zh-TW" b="1" dirty="0" smtClean="0">
                <a:solidFill>
                  <a:srgbClr val="273339"/>
                </a:solidFill>
                <a:latin typeface="微軟正黑體" panose="020B0604030504040204" pitchFamily="34" charset="-120"/>
                <a:ea typeface="微軟正黑體" panose="020B0604030504040204" pitchFamily="34" charset="-120"/>
              </a:rPr>
              <a:t>iPad</a:t>
            </a:r>
            <a:r>
              <a:rPr lang="zh-TW" altLang="en-US" b="1" dirty="0" smtClean="0">
                <a:solidFill>
                  <a:srgbClr val="273339"/>
                </a:solidFill>
                <a:latin typeface="微軟正黑體" panose="020B0604030504040204" pitchFamily="34" charset="-120"/>
                <a:ea typeface="微軟正黑體" panose="020B0604030504040204" pitchFamily="34" charset="-120"/>
              </a:rPr>
              <a:t>、耳機、充電櫃管理</a:t>
            </a:r>
            <a:endParaRPr lang="en-US" b="1" dirty="0">
              <a:solidFill>
                <a:srgbClr val="273339"/>
              </a:solidFill>
              <a:latin typeface="微軟正黑體" panose="020B0604030504040204" pitchFamily="34" charset="-120"/>
              <a:ea typeface="微軟正黑體" panose="020B0604030504040204" pitchFamily="34" charset="-120"/>
            </a:endParaRPr>
          </a:p>
        </p:txBody>
      </p:sp>
      <p:sp>
        <p:nvSpPr>
          <p:cNvPr id="50" name="Rectangle 1436"/>
          <p:cNvSpPr>
            <a:spLocks noChangeArrowheads="1"/>
          </p:cNvSpPr>
          <p:nvPr/>
        </p:nvSpPr>
        <p:spPr bwMode="auto">
          <a:xfrm>
            <a:off x="1854117" y="2086918"/>
            <a:ext cx="2075646" cy="369332"/>
          </a:xfrm>
          <a:prstGeom prst="rect">
            <a:avLst/>
          </a:prstGeom>
          <a:extLst/>
        </p:spPr>
        <p:txBody>
          <a:bodyPr vert="horz" wrap="square" lIns="91440" tIns="45720" rIns="91440" bIns="45720" rtlCol="0">
            <a:spAutoFit/>
          </a:bodyPr>
          <a:lstStyle/>
          <a:p>
            <a:pPr algn="r">
              <a:buFont typeface="Arial" pitchFamily="34" charset="0"/>
              <a:buNone/>
            </a:pPr>
            <a:r>
              <a:rPr lang="zh-TW" altLang="en-US" b="1" dirty="0" smtClean="0">
                <a:solidFill>
                  <a:srgbClr val="273339"/>
                </a:solidFill>
                <a:latin typeface="微軟正黑體" panose="020B0604030504040204" pitchFamily="34" charset="-120"/>
                <a:ea typeface="微軟正黑體" panose="020B0604030504040204" pitchFamily="34" charset="-120"/>
              </a:rPr>
              <a:t>研習、熟悉因材網</a:t>
            </a:r>
            <a:endParaRPr lang="en-US" b="1" dirty="0">
              <a:solidFill>
                <a:srgbClr val="273339"/>
              </a:solidFill>
              <a:latin typeface="微軟正黑體" panose="020B0604030504040204" pitchFamily="34" charset="-120"/>
              <a:ea typeface="微軟正黑體" panose="020B0604030504040204" pitchFamily="34" charset="-120"/>
            </a:endParaRPr>
          </a:p>
        </p:txBody>
      </p:sp>
      <p:sp>
        <p:nvSpPr>
          <p:cNvPr id="41" name="矩形 40"/>
          <p:cNvSpPr/>
          <p:nvPr/>
        </p:nvSpPr>
        <p:spPr>
          <a:xfrm>
            <a:off x="1" y="-41043"/>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43" name="矩形 42"/>
          <p:cNvSpPr/>
          <p:nvPr/>
        </p:nvSpPr>
        <p:spPr>
          <a:xfrm>
            <a:off x="0" y="635317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47" name="Text Placeholder 15"/>
          <p:cNvSpPr txBox="1">
            <a:spLocks/>
          </p:cNvSpPr>
          <p:nvPr/>
        </p:nvSpPr>
        <p:spPr>
          <a:xfrm>
            <a:off x="4691168" y="288868"/>
            <a:ext cx="3448073" cy="898622"/>
          </a:xfrm>
          <a:prstGeom prst="rect">
            <a:avLst/>
          </a:prstGeom>
          <a:gradFill flip="none" rotWithShape="1">
            <a:gsLst>
              <a:gs pos="0">
                <a:schemeClr val="accent1">
                  <a:lumMod val="5000"/>
                  <a:lumOff val="95000"/>
                </a:schemeClr>
              </a:gs>
              <a:gs pos="74000">
                <a:schemeClr val="accent6">
                  <a:lumMod val="40000"/>
                  <a:lumOff val="60000"/>
                </a:schemeClr>
              </a:gs>
              <a:gs pos="83000">
                <a:schemeClr val="accent6">
                  <a:lumMod val="40000"/>
                  <a:lumOff val="60000"/>
                </a:schemeClr>
              </a:gs>
              <a:gs pos="100000">
                <a:schemeClr val="accent6">
                  <a:lumMod val="60000"/>
                  <a:lumOff val="40000"/>
                </a:schemeClr>
              </a:gs>
            </a:gsLst>
            <a:lin ang="5400000" scaled="1"/>
            <a:tileRect/>
          </a:gradFill>
          <a:ln w="19050" cap="flat" cmpd="sng" algn="ctr">
            <a:noFill/>
            <a:prstDash val="solid"/>
            <a:miter lim="800000"/>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50000"/>
              </a:lnSpc>
              <a:spcBef>
                <a:spcPts val="0"/>
              </a:spcBef>
              <a:buFont typeface="Arial" panose="020B0604020202020204" pitchFamily="34" charset="0"/>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洪玉虹 </a:t>
            </a:r>
            <a:r>
              <a:rPr lang="en-US" altLang="zh-TW" sz="3600" b="1" dirty="0" smtClean="0">
                <a:solidFill>
                  <a:schemeClr val="tx1"/>
                </a:solidFill>
                <a:latin typeface="微軟正黑體" panose="020B0604030504040204" pitchFamily="34" charset="-120"/>
                <a:ea typeface="微軟正黑體" panose="020B0604030504040204" pitchFamily="34" charset="-120"/>
              </a:rPr>
              <a:t>515</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grpSp>
        <p:nvGrpSpPr>
          <p:cNvPr id="52" name="群組 51"/>
          <p:cNvGrpSpPr/>
          <p:nvPr/>
        </p:nvGrpSpPr>
        <p:grpSpPr>
          <a:xfrm>
            <a:off x="88671" y="47625"/>
            <a:ext cx="1996502" cy="2286676"/>
            <a:chOff x="5035910" y="1630240"/>
            <a:chExt cx="1996502" cy="2286676"/>
          </a:xfrm>
        </p:grpSpPr>
        <p:sp>
          <p:nvSpPr>
            <p:cNvPr id="5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5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55" name="圖片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Tree>
    <p:extLst>
      <p:ext uri="{BB962C8B-B14F-4D97-AF65-F5344CB8AC3E}">
        <p14:creationId xmlns:p14="http://schemas.microsoft.com/office/powerpoint/2010/main" val="1334673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12</a:t>
            </a:fld>
            <a:endParaRPr lang="en-US"/>
          </a:p>
        </p:txBody>
      </p:sp>
      <p:sp>
        <p:nvSpPr>
          <p:cNvPr id="20" name="矩形 19"/>
          <p:cNvSpPr/>
          <p:nvPr/>
        </p:nvSpPr>
        <p:spPr>
          <a:xfrm>
            <a:off x="1" y="-41043"/>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0" y="635317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3" name="Text Placeholder 12"/>
          <p:cNvSpPr>
            <a:spLocks noGrp="1"/>
          </p:cNvSpPr>
          <p:nvPr>
            <p:ph type="body" sz="quarter" idx="19"/>
          </p:nvPr>
        </p:nvSpPr>
        <p:spPr>
          <a:xfrm>
            <a:off x="320121" y="5125675"/>
            <a:ext cx="2596896" cy="431800"/>
          </a:xfrm>
        </p:spPr>
        <p:txBody>
          <a:bodyPr/>
          <a:lstStyle/>
          <a:p>
            <a:r>
              <a:rPr lang="en-US" dirty="0" smtClean="0"/>
              <a:t>2020.03.02</a:t>
            </a:r>
            <a:endParaRPr lang="en-US" dirty="0"/>
          </a:p>
        </p:txBody>
      </p:sp>
      <p:sp>
        <p:nvSpPr>
          <p:cNvPr id="14" name="Text Placeholder 13"/>
          <p:cNvSpPr>
            <a:spLocks noGrp="1"/>
          </p:cNvSpPr>
          <p:nvPr>
            <p:ph type="body" sz="quarter" idx="20"/>
          </p:nvPr>
        </p:nvSpPr>
        <p:spPr>
          <a:xfrm>
            <a:off x="3310771" y="5138457"/>
            <a:ext cx="2596896" cy="431800"/>
          </a:xfrm>
        </p:spPr>
        <p:txBody>
          <a:bodyPr/>
          <a:lstStyle/>
          <a:p>
            <a:r>
              <a:rPr lang="en-US" dirty="0" smtClean="0"/>
              <a:t>2020.04.09</a:t>
            </a:r>
            <a:endParaRPr lang="en-US" dirty="0"/>
          </a:p>
        </p:txBody>
      </p:sp>
      <p:sp>
        <p:nvSpPr>
          <p:cNvPr id="15" name="Text Placeholder 14"/>
          <p:cNvSpPr>
            <a:spLocks noGrp="1"/>
          </p:cNvSpPr>
          <p:nvPr>
            <p:ph type="body" sz="quarter" idx="21"/>
          </p:nvPr>
        </p:nvSpPr>
        <p:spPr>
          <a:xfrm>
            <a:off x="6376660" y="5125675"/>
            <a:ext cx="2596896" cy="431800"/>
          </a:xfrm>
        </p:spPr>
        <p:txBody>
          <a:bodyPr/>
          <a:lstStyle/>
          <a:p>
            <a:r>
              <a:rPr lang="en-US" dirty="0" smtClean="0"/>
              <a:t>2020.05.04</a:t>
            </a:r>
            <a:endParaRPr lang="en-US" dirty="0"/>
          </a:p>
        </p:txBody>
      </p:sp>
      <p:pic>
        <p:nvPicPr>
          <p:cNvPr id="27" name="圖片版面配置區 26"/>
          <p:cNvPicPr>
            <a:picLocks noGrp="1" noChangeAspect="1"/>
          </p:cNvPicPr>
          <p:nvPr>
            <p:ph type="pic" sz="quarter" idx="15"/>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6815" r="16815"/>
          <a:stretch>
            <a:fillRect/>
          </a:stretch>
        </p:blipFill>
        <p:spPr>
          <a:xfrm>
            <a:off x="135163" y="2769364"/>
            <a:ext cx="2966812" cy="2235071"/>
          </a:xfrm>
          <a:prstGeom prst="rect">
            <a:avLst/>
          </a:prstGeom>
          <a:ln>
            <a:noFill/>
          </a:ln>
          <a:effectLst>
            <a:softEdge rad="112500"/>
          </a:effectLst>
        </p:spPr>
      </p:pic>
      <p:pic>
        <p:nvPicPr>
          <p:cNvPr id="31" name="圖片版面配置區 30"/>
          <p:cNvPicPr>
            <a:picLocks noGrp="1" noChangeAspect="1"/>
          </p:cNvPicPr>
          <p:nvPr>
            <p:ph type="pic" sz="quarter" idx="17"/>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23" r="223"/>
          <a:stretch>
            <a:fillRect/>
          </a:stretch>
        </p:blipFill>
        <p:spPr>
          <a:xfrm>
            <a:off x="6088288" y="2759839"/>
            <a:ext cx="2966812" cy="2235071"/>
          </a:xfrm>
          <a:prstGeom prst="rect">
            <a:avLst/>
          </a:prstGeom>
          <a:ln>
            <a:noFill/>
          </a:ln>
          <a:effectLst>
            <a:softEdge rad="112500"/>
          </a:effectLst>
        </p:spPr>
      </p:pic>
      <p:sp>
        <p:nvSpPr>
          <p:cNvPr id="10" name="文字版面配置區 9"/>
          <p:cNvSpPr>
            <a:spLocks noGrp="1"/>
          </p:cNvSpPr>
          <p:nvPr>
            <p:ph type="body" sz="quarter" idx="18"/>
          </p:nvPr>
        </p:nvSpPr>
        <p:spPr>
          <a:xfrm>
            <a:off x="4730203" y="113607"/>
            <a:ext cx="2716169"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共備</a:t>
            </a:r>
            <a:endParaRPr lang="zh-TW" altLang="en-US" sz="3600" b="1" dirty="0">
              <a:latin typeface="微軟正黑體" panose="020B0604030504040204" pitchFamily="34" charset="-120"/>
              <a:ea typeface="微軟正黑體" panose="020B0604030504040204" pitchFamily="34" charset="-120"/>
            </a:endParaRPr>
          </a:p>
        </p:txBody>
      </p:sp>
      <p:pic>
        <p:nvPicPr>
          <p:cNvPr id="30" name="圖片版面配置區 29"/>
          <p:cNvPicPr>
            <a:picLocks noGrp="1" noChangeAspect="1"/>
          </p:cNvPicPr>
          <p:nvPr>
            <p:ph type="pic" sz="quarter" idx="16"/>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16815" r="16815"/>
          <a:stretch>
            <a:fillRect/>
          </a:stretch>
        </p:blipFill>
        <p:spPr>
          <a:xfrm>
            <a:off x="3125967" y="2779533"/>
            <a:ext cx="2966504" cy="2233743"/>
          </a:xfrm>
          <a:prstGeom prst="rect">
            <a:avLst/>
          </a:prstGeom>
          <a:ln>
            <a:noFill/>
          </a:ln>
          <a:effectLst>
            <a:softEdge rad="112500"/>
          </a:effectLst>
        </p:spPr>
      </p:pic>
      <p:sp>
        <p:nvSpPr>
          <p:cNvPr id="35" name="Text Placeholder 14"/>
          <p:cNvSpPr>
            <a:spLocks noGrp="1"/>
          </p:cNvSpPr>
          <p:nvPr>
            <p:ph type="body" sz="quarter" idx="21"/>
          </p:nvPr>
        </p:nvSpPr>
        <p:spPr>
          <a:xfrm>
            <a:off x="9349129" y="5125675"/>
            <a:ext cx="2596896" cy="431800"/>
          </a:xfrm>
        </p:spPr>
        <p:txBody>
          <a:bodyPr/>
          <a:lstStyle/>
          <a:p>
            <a:r>
              <a:rPr lang="en-US" dirty="0" smtClean="0"/>
              <a:t>2020.06.02</a:t>
            </a:r>
            <a:endParaRPr lang="en-US" dirty="0"/>
          </a:p>
        </p:txBody>
      </p:sp>
      <p:pic>
        <p:nvPicPr>
          <p:cNvPr id="37" name="圖片 36"/>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t="28750" r="34537"/>
          <a:stretch/>
        </p:blipFill>
        <p:spPr>
          <a:xfrm>
            <a:off x="9078784" y="2779552"/>
            <a:ext cx="2971021" cy="2233743"/>
          </a:xfrm>
          <a:prstGeom prst="rect">
            <a:avLst/>
          </a:prstGeom>
          <a:ln>
            <a:noFill/>
          </a:ln>
          <a:effectLst>
            <a:softEdge rad="112500"/>
          </a:effectLst>
        </p:spPr>
      </p:pic>
    </p:spTree>
    <p:extLst>
      <p:ext uri="{BB962C8B-B14F-4D97-AF65-F5344CB8AC3E}">
        <p14:creationId xmlns:p14="http://schemas.microsoft.com/office/powerpoint/2010/main" val="4216382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13</a:t>
            </a:fld>
            <a:endParaRPr lang="en-US"/>
          </a:p>
        </p:txBody>
      </p:sp>
      <p:sp>
        <p:nvSpPr>
          <p:cNvPr id="20" name="矩形 19"/>
          <p:cNvSpPr/>
          <p:nvPr/>
        </p:nvSpPr>
        <p:spPr>
          <a:xfrm>
            <a:off x="1" y="-41043"/>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0" y="635317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0" name="文字版面配置區 9"/>
          <p:cNvSpPr>
            <a:spLocks noGrp="1"/>
          </p:cNvSpPr>
          <p:nvPr>
            <p:ph type="body" sz="quarter" idx="18"/>
          </p:nvPr>
        </p:nvSpPr>
        <p:spPr>
          <a:xfrm>
            <a:off x="4512989" y="133921"/>
            <a:ext cx="3166022"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校內推廣研習</a:t>
            </a:r>
            <a:endParaRPr lang="zh-TW" altLang="en-US" sz="3600" b="1" dirty="0">
              <a:latin typeface="微軟正黑體" panose="020B0604030504040204" pitchFamily="34" charset="-120"/>
              <a:ea typeface="微軟正黑體" panose="020B0604030504040204" pitchFamily="34" charset="-120"/>
            </a:endParaRPr>
          </a:p>
        </p:txBody>
      </p:sp>
      <p:sp>
        <p:nvSpPr>
          <p:cNvPr id="35" name="Text Placeholder 14"/>
          <p:cNvSpPr>
            <a:spLocks noGrp="1"/>
          </p:cNvSpPr>
          <p:nvPr>
            <p:ph type="body" sz="quarter" idx="21"/>
          </p:nvPr>
        </p:nvSpPr>
        <p:spPr>
          <a:xfrm>
            <a:off x="7289369" y="5076256"/>
            <a:ext cx="2596896" cy="431800"/>
          </a:xfrm>
        </p:spPr>
        <p:txBody>
          <a:bodyPr/>
          <a:lstStyle/>
          <a:p>
            <a:r>
              <a:rPr lang="en-US" dirty="0" smtClean="0"/>
              <a:t>2020.03.16</a:t>
            </a:r>
            <a:endParaRPr lang="en-US" dirty="0"/>
          </a:p>
        </p:txBody>
      </p:sp>
      <p:pic>
        <p:nvPicPr>
          <p:cNvPr id="11" name="圖片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29387" y="987447"/>
            <a:ext cx="7835854" cy="3917927"/>
          </a:xfrm>
          <a:prstGeom prst="rect">
            <a:avLst/>
          </a:prstGeom>
          <a:ln>
            <a:noFill/>
          </a:ln>
          <a:effectLst>
            <a:softEdge rad="112500"/>
          </a:effectLst>
        </p:spPr>
      </p:pic>
      <p:pic>
        <p:nvPicPr>
          <p:cNvPr id="9" name="圖片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9142" y="3951512"/>
            <a:ext cx="5029200" cy="2514600"/>
          </a:xfrm>
          <a:prstGeom prst="rect">
            <a:avLst/>
          </a:prstGeom>
          <a:ln>
            <a:noFill/>
          </a:ln>
          <a:effectLst>
            <a:softEdge rad="112500"/>
          </a:effectLst>
        </p:spPr>
      </p:pic>
    </p:spTree>
    <p:extLst>
      <p:ext uri="{BB962C8B-B14F-4D97-AF65-F5344CB8AC3E}">
        <p14:creationId xmlns:p14="http://schemas.microsoft.com/office/powerpoint/2010/main" val="2968067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14</a:t>
            </a:fld>
            <a:endParaRPr lang="en-US"/>
          </a:p>
        </p:txBody>
      </p:sp>
      <p:sp>
        <p:nvSpPr>
          <p:cNvPr id="20" name="矩形 19"/>
          <p:cNvSpPr/>
          <p:nvPr/>
        </p:nvSpPr>
        <p:spPr>
          <a:xfrm>
            <a:off x="0" y="-50941"/>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0" y="635317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0" name="文字版面配置區 9"/>
          <p:cNvSpPr>
            <a:spLocks noGrp="1"/>
          </p:cNvSpPr>
          <p:nvPr>
            <p:ph type="body" sz="quarter" idx="18"/>
          </p:nvPr>
        </p:nvSpPr>
        <p:spPr>
          <a:xfrm>
            <a:off x="4512989" y="133921"/>
            <a:ext cx="3166022"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公開授課</a:t>
            </a:r>
            <a:endParaRPr lang="zh-TW" altLang="en-US" sz="3600" b="1" dirty="0">
              <a:latin typeface="微軟正黑體" panose="020B0604030504040204" pitchFamily="34" charset="-120"/>
              <a:ea typeface="微軟正黑體" panose="020B0604030504040204" pitchFamily="34" charset="-120"/>
            </a:endParaRPr>
          </a:p>
        </p:txBody>
      </p:sp>
      <p:sp>
        <p:nvSpPr>
          <p:cNvPr id="35" name="Text Placeholder 14"/>
          <p:cNvSpPr>
            <a:spLocks noGrp="1"/>
          </p:cNvSpPr>
          <p:nvPr>
            <p:ph type="body" sz="quarter" idx="21"/>
          </p:nvPr>
        </p:nvSpPr>
        <p:spPr>
          <a:xfrm>
            <a:off x="7289369" y="5076256"/>
            <a:ext cx="2596896" cy="431800"/>
          </a:xfrm>
        </p:spPr>
        <p:txBody>
          <a:bodyPr/>
          <a:lstStyle/>
          <a:p>
            <a:r>
              <a:rPr lang="en-US" dirty="0" smtClean="0"/>
              <a:t>2020.04.14</a:t>
            </a:r>
            <a:endParaRPr lang="en-US" dirty="0"/>
          </a:p>
        </p:txBody>
      </p:sp>
      <p:pic>
        <p:nvPicPr>
          <p:cNvPr id="3" name="圖片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1528"/>
          <a:stretch/>
        </p:blipFill>
        <p:spPr>
          <a:xfrm>
            <a:off x="4092194" y="883129"/>
            <a:ext cx="7804053" cy="4082676"/>
          </a:xfrm>
          <a:prstGeom prst="rect">
            <a:avLst/>
          </a:prstGeom>
          <a:ln>
            <a:noFill/>
          </a:ln>
          <a:effectLst>
            <a:softEdge rad="112500"/>
          </a:effectLst>
        </p:spPr>
      </p:pic>
      <p:pic>
        <p:nvPicPr>
          <p:cNvPr id="2" name="圖片 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26667"/>
          <a:stretch/>
        </p:blipFill>
        <p:spPr>
          <a:xfrm>
            <a:off x="344692" y="3721671"/>
            <a:ext cx="5541028" cy="2708947"/>
          </a:xfrm>
          <a:prstGeom prst="rect">
            <a:avLst/>
          </a:prstGeom>
          <a:ln>
            <a:noFill/>
          </a:ln>
          <a:effectLst>
            <a:softEdge rad="112500"/>
          </a:effectLst>
        </p:spPr>
      </p:pic>
    </p:spTree>
    <p:extLst>
      <p:ext uri="{BB962C8B-B14F-4D97-AF65-F5344CB8AC3E}">
        <p14:creationId xmlns:p14="http://schemas.microsoft.com/office/powerpoint/2010/main" val="752997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15</a:t>
            </a:fld>
            <a:endParaRPr lang="en-US"/>
          </a:p>
        </p:txBody>
      </p:sp>
      <p:sp>
        <p:nvSpPr>
          <p:cNvPr id="20" name="矩形 19"/>
          <p:cNvSpPr/>
          <p:nvPr/>
        </p:nvSpPr>
        <p:spPr>
          <a:xfrm>
            <a:off x="0" y="-50941"/>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0" y="635317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0" name="文字版面配置區 9"/>
          <p:cNvSpPr>
            <a:spLocks noGrp="1"/>
          </p:cNvSpPr>
          <p:nvPr>
            <p:ph type="body" sz="quarter" idx="18"/>
          </p:nvPr>
        </p:nvSpPr>
        <p:spPr>
          <a:xfrm>
            <a:off x="4515498" y="96890"/>
            <a:ext cx="5239680"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教練</a:t>
            </a:r>
            <a:r>
              <a:rPr lang="zh-TW" altLang="en-US" sz="3600" b="1" dirty="0">
                <a:latin typeface="微軟正黑體" panose="020B0604030504040204" pitchFamily="34" charset="-120"/>
                <a:ea typeface="微軟正黑體" panose="020B0604030504040204" pitchFamily="34" charset="-120"/>
              </a:rPr>
              <a:t>學校聯合輔導會議</a:t>
            </a:r>
          </a:p>
        </p:txBody>
      </p:sp>
      <p:sp>
        <p:nvSpPr>
          <p:cNvPr id="35" name="Text Placeholder 14"/>
          <p:cNvSpPr>
            <a:spLocks noGrp="1"/>
          </p:cNvSpPr>
          <p:nvPr>
            <p:ph type="body" sz="quarter" idx="21"/>
          </p:nvPr>
        </p:nvSpPr>
        <p:spPr>
          <a:xfrm>
            <a:off x="9141207" y="6066923"/>
            <a:ext cx="2596896" cy="431800"/>
          </a:xfrm>
        </p:spPr>
        <p:txBody>
          <a:bodyPr/>
          <a:lstStyle/>
          <a:p>
            <a:r>
              <a:rPr lang="en-US" dirty="0" smtClean="0"/>
              <a:t>2020.05.05</a:t>
            </a:r>
            <a:endParaRPr lang="en-US" dirty="0"/>
          </a:p>
        </p:txBody>
      </p:sp>
      <p:pic>
        <p:nvPicPr>
          <p:cNvPr id="18" name="圖片 17"/>
          <p:cNvPicPr>
            <a:picLocks noChangeAspect="1"/>
          </p:cNvPicPr>
          <p:nvPr/>
        </p:nvPicPr>
        <p:blipFill rotWithShape="1">
          <a:blip r:embed="rId4">
            <a:extLst>
              <a:ext uri="{28A0092B-C50C-407E-A947-70E740481C1C}">
                <a14:useLocalDpi xmlns:a14="http://schemas.microsoft.com/office/drawing/2010/main" val="0"/>
              </a:ext>
            </a:extLst>
          </a:blip>
          <a:srcRect t="24306"/>
          <a:stretch/>
        </p:blipFill>
        <p:spPr>
          <a:xfrm>
            <a:off x="2578671" y="843201"/>
            <a:ext cx="9148126" cy="5191125"/>
          </a:xfrm>
          <a:prstGeom prst="rect">
            <a:avLst/>
          </a:prstGeom>
          <a:ln>
            <a:noFill/>
          </a:ln>
          <a:effectLst>
            <a:softEdge rad="112500"/>
          </a:effectLst>
        </p:spPr>
      </p:pic>
    </p:spTree>
    <p:extLst>
      <p:ext uri="{BB962C8B-B14F-4D97-AF65-F5344CB8AC3E}">
        <p14:creationId xmlns:p14="http://schemas.microsoft.com/office/powerpoint/2010/main" val="2985172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16</a:t>
            </a:fld>
            <a:endParaRPr lang="en-US"/>
          </a:p>
        </p:txBody>
      </p:sp>
      <p:sp>
        <p:nvSpPr>
          <p:cNvPr id="20" name="矩形 19"/>
          <p:cNvSpPr/>
          <p:nvPr/>
        </p:nvSpPr>
        <p:spPr>
          <a:xfrm>
            <a:off x="0" y="-50941"/>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34697" y="6328449"/>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0" name="文字版面配置區 9"/>
          <p:cNvSpPr>
            <a:spLocks noGrp="1"/>
          </p:cNvSpPr>
          <p:nvPr>
            <p:ph type="body" sz="quarter" idx="18"/>
          </p:nvPr>
        </p:nvSpPr>
        <p:spPr>
          <a:xfrm>
            <a:off x="3048647" y="60331"/>
            <a:ext cx="7038327"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趙貞怡 輔導教授</a:t>
            </a:r>
            <a:endParaRPr lang="zh-TW" altLang="en-US" sz="3600" b="1" dirty="0">
              <a:latin typeface="微軟正黑體" panose="020B0604030504040204" pitchFamily="34" charset="-120"/>
              <a:ea typeface="微軟正黑體" panose="020B0604030504040204" pitchFamily="34" charset="-120"/>
            </a:endParaRPr>
          </a:p>
        </p:txBody>
      </p:sp>
      <p:sp>
        <p:nvSpPr>
          <p:cNvPr id="35" name="Text Placeholder 14"/>
          <p:cNvSpPr>
            <a:spLocks noGrp="1"/>
          </p:cNvSpPr>
          <p:nvPr>
            <p:ph type="body" sz="quarter" idx="21"/>
          </p:nvPr>
        </p:nvSpPr>
        <p:spPr>
          <a:xfrm>
            <a:off x="8347329" y="4550498"/>
            <a:ext cx="2596896" cy="431800"/>
          </a:xfrm>
        </p:spPr>
        <p:txBody>
          <a:bodyPr/>
          <a:lstStyle/>
          <a:p>
            <a:r>
              <a:rPr lang="en-US" dirty="0" smtClean="0"/>
              <a:t>2020.04.20</a:t>
            </a:r>
            <a:endParaRPr lang="en-US" dirty="0"/>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436" y="817083"/>
            <a:ext cx="4934804" cy="3701103"/>
          </a:xfrm>
          <a:prstGeom prst="rect">
            <a:avLst/>
          </a:prstGeom>
          <a:ln>
            <a:noFill/>
          </a:ln>
          <a:effectLst>
            <a:softEdge rad="112500"/>
          </a:effec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436" y="2875650"/>
            <a:ext cx="6735976" cy="3367988"/>
          </a:xfrm>
          <a:prstGeom prst="rect">
            <a:avLst/>
          </a:prstGeom>
          <a:ln>
            <a:noFill/>
          </a:ln>
          <a:effectLst>
            <a:softEdge rad="112500"/>
          </a:effectLst>
        </p:spPr>
      </p:pic>
      <p:sp>
        <p:nvSpPr>
          <p:cNvPr id="19" name="Text Placeholder 14"/>
          <p:cNvSpPr>
            <a:spLocks noGrp="1"/>
          </p:cNvSpPr>
          <p:nvPr>
            <p:ph type="body" sz="quarter" idx="21"/>
          </p:nvPr>
        </p:nvSpPr>
        <p:spPr>
          <a:xfrm>
            <a:off x="2111502" y="6315075"/>
            <a:ext cx="2596896" cy="431800"/>
          </a:xfrm>
        </p:spPr>
        <p:txBody>
          <a:bodyPr/>
          <a:lstStyle/>
          <a:p>
            <a:r>
              <a:rPr lang="en-US" dirty="0" smtClean="0"/>
              <a:t>2020.06.01</a:t>
            </a:r>
            <a:endParaRPr lang="en-US" dirty="0"/>
          </a:p>
        </p:txBody>
      </p:sp>
    </p:spTree>
    <p:extLst>
      <p:ext uri="{BB962C8B-B14F-4D97-AF65-F5344CB8AC3E}">
        <p14:creationId xmlns:p14="http://schemas.microsoft.com/office/powerpoint/2010/main" val="3386227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17</a:t>
            </a:fld>
            <a:endParaRPr lang="en-US"/>
          </a:p>
        </p:txBody>
      </p:sp>
      <p:sp>
        <p:nvSpPr>
          <p:cNvPr id="20" name="矩形 19"/>
          <p:cNvSpPr/>
          <p:nvPr/>
        </p:nvSpPr>
        <p:spPr>
          <a:xfrm>
            <a:off x="0" y="-50941"/>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34697" y="6328449"/>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0" name="文字版面配置區 9"/>
          <p:cNvSpPr>
            <a:spLocks noGrp="1"/>
          </p:cNvSpPr>
          <p:nvPr>
            <p:ph type="body" sz="quarter" idx="18"/>
          </p:nvPr>
        </p:nvSpPr>
        <p:spPr>
          <a:xfrm>
            <a:off x="3048647" y="60331"/>
            <a:ext cx="7038327"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實驗班、對照班</a:t>
            </a:r>
            <a:r>
              <a:rPr lang="en-US" altLang="zh-TW" sz="3600" b="1" dirty="0" smtClean="0">
                <a:latin typeface="微軟正黑體" panose="020B0604030504040204" pitchFamily="34" charset="-120"/>
                <a:ea typeface="微軟正黑體" panose="020B0604030504040204" pitchFamily="34" charset="-120"/>
              </a:rPr>
              <a:t>-</a:t>
            </a:r>
            <a:r>
              <a:rPr lang="zh-TW" altLang="en-US" sz="3600" b="1" dirty="0" smtClean="0">
                <a:latin typeface="微軟正黑體" panose="020B0604030504040204" pitchFamily="34" charset="-120"/>
                <a:ea typeface="微軟正黑體" panose="020B0604030504040204" pitchFamily="34" charset="-120"/>
              </a:rPr>
              <a:t>前後測</a:t>
            </a:r>
            <a:endParaRPr lang="zh-TW" altLang="en-US" sz="3600" b="1" dirty="0">
              <a:latin typeface="微軟正黑體" panose="020B0604030504040204" pitchFamily="34" charset="-120"/>
              <a:ea typeface="微軟正黑體" panose="020B0604030504040204" pitchFamily="34" charset="-120"/>
            </a:endParaRPr>
          </a:p>
        </p:txBody>
      </p:sp>
      <p:graphicFrame>
        <p:nvGraphicFramePr>
          <p:cNvPr id="11" name="資料庫圖表 10"/>
          <p:cNvGraphicFramePr/>
          <p:nvPr>
            <p:extLst>
              <p:ext uri="{D42A27DB-BD31-4B8C-83A1-F6EECF244321}">
                <p14:modId xmlns:p14="http://schemas.microsoft.com/office/powerpoint/2010/main" val="256793508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圓角矩形 26"/>
          <p:cNvSpPr/>
          <p:nvPr/>
        </p:nvSpPr>
        <p:spPr>
          <a:xfrm>
            <a:off x="9643335" y="2104749"/>
            <a:ext cx="2227130" cy="1924565"/>
          </a:xfrm>
          <a:prstGeom prst="roundRect">
            <a:avLst>
              <a:gd name="adj" fmla="val 1667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圓角矩形 27"/>
          <p:cNvSpPr/>
          <p:nvPr/>
        </p:nvSpPr>
        <p:spPr>
          <a:xfrm>
            <a:off x="9643335" y="4173777"/>
            <a:ext cx="2227130" cy="1924565"/>
          </a:xfrm>
          <a:prstGeom prst="roundRect">
            <a:avLst>
              <a:gd name="adj" fmla="val 16670"/>
            </a:avLst>
          </a:prstGeom>
        </p:spPr>
        <p:style>
          <a:lnRef idx="2">
            <a:schemeClr val="lt1">
              <a:hueOff val="0"/>
              <a:satOff val="0"/>
              <a:lumOff val="0"/>
              <a:alphaOff val="0"/>
            </a:schemeClr>
          </a:lnRef>
          <a:fillRef idx="1">
            <a:schemeClr val="accent3">
              <a:hueOff val="3677547"/>
              <a:satOff val="-12748"/>
              <a:lumOff val="-19412"/>
              <a:alphaOff val="0"/>
            </a:schemeClr>
          </a:fillRef>
          <a:effectRef idx="0">
            <a:schemeClr val="accent3">
              <a:hueOff val="3677547"/>
              <a:satOff val="-12748"/>
              <a:lumOff val="-19412"/>
              <a:alphaOff val="0"/>
            </a:schemeClr>
          </a:effectRef>
          <a:fontRef idx="minor">
            <a:schemeClr val="lt1"/>
          </a:fontRef>
        </p:style>
      </p:sp>
      <p:sp>
        <p:nvSpPr>
          <p:cNvPr id="29" name="圓角矩形 28"/>
          <p:cNvSpPr/>
          <p:nvPr/>
        </p:nvSpPr>
        <p:spPr>
          <a:xfrm>
            <a:off x="2032000" y="2114274"/>
            <a:ext cx="2227130" cy="1924565"/>
          </a:xfrm>
          <a:prstGeom prst="roundRect">
            <a:avLst>
              <a:gd name="adj" fmla="val 1667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圓角矩形 29"/>
          <p:cNvSpPr/>
          <p:nvPr/>
        </p:nvSpPr>
        <p:spPr>
          <a:xfrm>
            <a:off x="2032000" y="4145202"/>
            <a:ext cx="2227130" cy="1924565"/>
          </a:xfrm>
          <a:prstGeom prst="roundRect">
            <a:avLst>
              <a:gd name="adj" fmla="val 16670"/>
            </a:avLst>
          </a:prstGeom>
        </p:spPr>
        <p:style>
          <a:lnRef idx="2">
            <a:schemeClr val="lt1">
              <a:hueOff val="0"/>
              <a:satOff val="0"/>
              <a:lumOff val="0"/>
              <a:alphaOff val="0"/>
            </a:schemeClr>
          </a:lnRef>
          <a:fillRef idx="1">
            <a:schemeClr val="accent3">
              <a:hueOff val="3677547"/>
              <a:satOff val="-12748"/>
              <a:lumOff val="-19412"/>
              <a:alphaOff val="0"/>
            </a:schemeClr>
          </a:fillRef>
          <a:effectRef idx="0">
            <a:schemeClr val="accent3">
              <a:hueOff val="3677547"/>
              <a:satOff val="-12748"/>
              <a:lumOff val="-19412"/>
              <a:alphaOff val="0"/>
            </a:schemeClr>
          </a:effectRef>
          <a:fontRef idx="minor">
            <a:schemeClr val="lt1"/>
          </a:fontRef>
        </p:style>
      </p:sp>
      <p:pic>
        <p:nvPicPr>
          <p:cNvPr id="13" name="圖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0273" y="2114274"/>
            <a:ext cx="2268857" cy="19245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 Placeholder 14"/>
          <p:cNvSpPr>
            <a:spLocks noGrp="1"/>
          </p:cNvSpPr>
          <p:nvPr>
            <p:ph type="body" sz="quarter" idx="21"/>
          </p:nvPr>
        </p:nvSpPr>
        <p:spPr>
          <a:xfrm>
            <a:off x="2514580" y="1580728"/>
            <a:ext cx="1182141" cy="431800"/>
          </a:xfrm>
        </p:spPr>
        <p:txBody>
          <a:bodyPr/>
          <a:lstStyle/>
          <a:p>
            <a:r>
              <a:rPr lang="en-US" b="1" dirty="0" smtClean="0">
                <a:latin typeface="微軟正黑體" panose="020B0604030504040204" pitchFamily="34" charset="-120"/>
                <a:ea typeface="微軟正黑體" panose="020B0604030504040204" pitchFamily="34" charset="-120"/>
              </a:rPr>
              <a:t>05.14</a:t>
            </a:r>
            <a:endParaRPr lang="en-US" b="1" dirty="0">
              <a:latin typeface="微軟正黑體" panose="020B0604030504040204" pitchFamily="34" charset="-120"/>
              <a:ea typeface="微軟正黑體" panose="020B0604030504040204" pitchFamily="34" charset="-120"/>
            </a:endParaRPr>
          </a:p>
        </p:txBody>
      </p:sp>
      <p:sp>
        <p:nvSpPr>
          <p:cNvPr id="31" name="Text Placeholder 14"/>
          <p:cNvSpPr>
            <a:spLocks noGrp="1"/>
          </p:cNvSpPr>
          <p:nvPr>
            <p:ph type="body" sz="quarter" idx="21"/>
          </p:nvPr>
        </p:nvSpPr>
        <p:spPr>
          <a:xfrm>
            <a:off x="10160000" y="1504528"/>
            <a:ext cx="1182141" cy="431800"/>
          </a:xfrm>
        </p:spPr>
        <p:txBody>
          <a:bodyPr/>
          <a:lstStyle/>
          <a:p>
            <a:r>
              <a:rPr lang="en-US" b="1" dirty="0" smtClean="0">
                <a:latin typeface="微軟正黑體" panose="020B0604030504040204" pitchFamily="34" charset="-120"/>
                <a:ea typeface="微軟正黑體" panose="020B0604030504040204" pitchFamily="34" charset="-120"/>
              </a:rPr>
              <a:t>06.18</a:t>
            </a:r>
            <a:endParaRPr lang="en-US" b="1" dirty="0">
              <a:latin typeface="微軟正黑體" panose="020B0604030504040204" pitchFamily="34" charset="-120"/>
              <a:ea typeface="微軟正黑體" panose="020B0604030504040204" pitchFamily="34" charset="-120"/>
            </a:endParaRPr>
          </a:p>
        </p:txBody>
      </p:sp>
      <p:sp>
        <p:nvSpPr>
          <p:cNvPr id="32" name="Text Placeholder 14"/>
          <p:cNvSpPr>
            <a:spLocks noGrp="1"/>
          </p:cNvSpPr>
          <p:nvPr>
            <p:ph type="body" sz="quarter" idx="21"/>
          </p:nvPr>
        </p:nvSpPr>
        <p:spPr>
          <a:xfrm>
            <a:off x="2523240" y="6277262"/>
            <a:ext cx="1182141" cy="431800"/>
          </a:xfrm>
        </p:spPr>
        <p:txBody>
          <a:bodyPr/>
          <a:lstStyle/>
          <a:p>
            <a:r>
              <a:rPr lang="en-US" b="1" dirty="0" smtClean="0">
                <a:latin typeface="微軟正黑體" panose="020B0604030504040204" pitchFamily="34" charset="-120"/>
                <a:ea typeface="微軟正黑體" panose="020B0604030504040204" pitchFamily="34" charset="-120"/>
              </a:rPr>
              <a:t>05.15</a:t>
            </a:r>
            <a:endParaRPr lang="en-US" b="1" dirty="0">
              <a:latin typeface="微軟正黑體" panose="020B0604030504040204" pitchFamily="34" charset="-120"/>
              <a:ea typeface="微軟正黑體" panose="020B0604030504040204" pitchFamily="34" charset="-120"/>
            </a:endParaRPr>
          </a:p>
        </p:txBody>
      </p:sp>
      <p:sp>
        <p:nvSpPr>
          <p:cNvPr id="33" name="Text Placeholder 14"/>
          <p:cNvSpPr>
            <a:spLocks noGrp="1"/>
          </p:cNvSpPr>
          <p:nvPr>
            <p:ph type="body" sz="quarter" idx="21"/>
          </p:nvPr>
        </p:nvSpPr>
        <p:spPr>
          <a:xfrm>
            <a:off x="10232524" y="6236966"/>
            <a:ext cx="1182141" cy="431800"/>
          </a:xfrm>
        </p:spPr>
        <p:txBody>
          <a:bodyPr/>
          <a:lstStyle/>
          <a:p>
            <a:r>
              <a:rPr lang="en-US" b="1" dirty="0" smtClean="0">
                <a:latin typeface="微軟正黑體" panose="020B0604030504040204" pitchFamily="34" charset="-120"/>
                <a:ea typeface="微軟正黑體" panose="020B0604030504040204" pitchFamily="34" charset="-120"/>
              </a:rPr>
              <a:t>06.18</a:t>
            </a:r>
            <a:endParaRPr lang="en-US" b="1" dirty="0">
              <a:latin typeface="微軟正黑體" panose="020B0604030504040204" pitchFamily="34" charset="-120"/>
              <a:ea typeface="微軟正黑體" panose="020B0604030504040204" pitchFamily="34" charset="-120"/>
            </a:endParaRPr>
          </a:p>
        </p:txBody>
      </p:sp>
      <p:pic>
        <p:nvPicPr>
          <p:cNvPr id="14" name="圖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92085" y="4254885"/>
            <a:ext cx="2227130" cy="1934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圖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07149" y="2035891"/>
            <a:ext cx="2268857" cy="1934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圖片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7149" y="4197927"/>
            <a:ext cx="2228942" cy="1934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12288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Meet the team – </a:t>
            </a:r>
            <a:r>
              <a:rPr lang="en-US" i="1" smtClean="0"/>
              <a:t>4 people</a:t>
            </a:r>
            <a:endParaRPr lang="en-US" i="1"/>
          </a:p>
        </p:txBody>
      </p:sp>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pPr/>
              <a:t>18</a:t>
            </a:fld>
            <a:endParaRPr lang="en-US"/>
          </a:p>
        </p:txBody>
      </p:sp>
      <p:sp>
        <p:nvSpPr>
          <p:cNvPr id="20" name="矩形 19"/>
          <p:cNvSpPr/>
          <p:nvPr/>
        </p:nvSpPr>
        <p:spPr>
          <a:xfrm>
            <a:off x="0" y="-50941"/>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21" name="矩形 20"/>
          <p:cNvSpPr/>
          <p:nvPr/>
        </p:nvSpPr>
        <p:spPr>
          <a:xfrm>
            <a:off x="34697" y="6328449"/>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22" name="群組 21"/>
          <p:cNvGrpSpPr/>
          <p:nvPr/>
        </p:nvGrpSpPr>
        <p:grpSpPr>
          <a:xfrm>
            <a:off x="88671" y="47625"/>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4"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6" name="矩形 25"/>
          <p:cNvSpPr/>
          <p:nvPr/>
        </p:nvSpPr>
        <p:spPr>
          <a:xfrm>
            <a:off x="-7567" y="409132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0" name="文字版面配置區 9"/>
          <p:cNvSpPr>
            <a:spLocks noGrp="1"/>
          </p:cNvSpPr>
          <p:nvPr>
            <p:ph type="body" sz="quarter" idx="18"/>
          </p:nvPr>
        </p:nvSpPr>
        <p:spPr>
          <a:xfrm>
            <a:off x="3337574" y="83088"/>
            <a:ext cx="7038327" cy="713714"/>
          </a:xfrm>
        </p:spPr>
        <p:txBody>
          <a:bodyPr>
            <a:noAutofit/>
          </a:bodyPr>
          <a:lstStyle/>
          <a:p>
            <a:r>
              <a:rPr lang="zh-TW" altLang="en-US" sz="3600" b="1" dirty="0" smtClean="0">
                <a:latin typeface="微軟正黑體" panose="020B0604030504040204" pitchFamily="34" charset="-120"/>
                <a:ea typeface="微軟正黑體" panose="020B0604030504040204" pitchFamily="34" charset="-120"/>
              </a:rPr>
              <a:t>講師認證</a:t>
            </a:r>
            <a:endParaRPr lang="zh-TW" altLang="en-US" sz="3600" b="1" dirty="0">
              <a:latin typeface="微軟正黑體" panose="020B0604030504040204" pitchFamily="34" charset="-120"/>
              <a:ea typeface="微軟正黑體" panose="020B0604030504040204" pitchFamily="34" charset="-120"/>
            </a:endParaRPr>
          </a:p>
        </p:txBody>
      </p:sp>
      <p:graphicFrame>
        <p:nvGraphicFramePr>
          <p:cNvPr id="18" name="資料庫圖表 17"/>
          <p:cNvGraphicFramePr/>
          <p:nvPr>
            <p:extLst>
              <p:ext uri="{D42A27DB-BD31-4B8C-83A1-F6EECF244321}">
                <p14:modId xmlns:p14="http://schemas.microsoft.com/office/powerpoint/2010/main" val="3399759823"/>
              </p:ext>
            </p:extLst>
          </p:nvPr>
        </p:nvGraphicFramePr>
        <p:xfrm>
          <a:off x="2784475" y="97079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文字方塊 35"/>
          <p:cNvSpPr txBox="1"/>
          <p:nvPr/>
        </p:nvSpPr>
        <p:spPr>
          <a:xfrm>
            <a:off x="1829142" y="3210405"/>
            <a:ext cx="1104098" cy="430887"/>
          </a:xfrm>
          <a:prstGeom prst="rect">
            <a:avLst/>
          </a:prstGeom>
          <a:noFill/>
        </p:spPr>
        <p:txBody>
          <a:bodyPr wrap="square" rtlCol="0">
            <a:spAutoFit/>
          </a:bodyPr>
          <a:lstStyle/>
          <a:p>
            <a:r>
              <a:rPr lang="zh-TW" altLang="en-US" sz="2200" b="1" dirty="0" smtClean="0">
                <a:solidFill>
                  <a:srgbClr val="FF0000"/>
                </a:solidFill>
                <a:latin typeface="微軟正黑體" panose="020B0604030504040204" pitchFamily="34" charset="-120"/>
                <a:ea typeface="微軟正黑體" panose="020B0604030504040204" pitchFamily="34" charset="-120"/>
              </a:rPr>
              <a:t>已研習</a:t>
            </a:r>
            <a:endParaRPr lang="zh-TW" altLang="en-US" sz="2200" b="1" dirty="0">
              <a:solidFill>
                <a:srgbClr val="FF0000"/>
              </a:solidFill>
              <a:latin typeface="微軟正黑體" panose="020B0604030504040204" pitchFamily="34" charset="-120"/>
              <a:ea typeface="微軟正黑體" panose="020B0604030504040204" pitchFamily="34" charset="-120"/>
            </a:endParaRPr>
          </a:p>
        </p:txBody>
      </p:sp>
      <p:sp>
        <p:nvSpPr>
          <p:cNvPr id="37" name="文字方塊 36"/>
          <p:cNvSpPr txBox="1"/>
          <p:nvPr/>
        </p:nvSpPr>
        <p:spPr>
          <a:xfrm>
            <a:off x="1854200" y="5046183"/>
            <a:ext cx="1104098" cy="430887"/>
          </a:xfrm>
          <a:prstGeom prst="rect">
            <a:avLst/>
          </a:prstGeom>
          <a:noFill/>
        </p:spPr>
        <p:txBody>
          <a:bodyPr wrap="square" rtlCol="0">
            <a:spAutoFit/>
          </a:bodyPr>
          <a:lstStyle/>
          <a:p>
            <a:r>
              <a:rPr lang="zh-TW" altLang="en-US" sz="2200" b="1" dirty="0" smtClean="0">
                <a:solidFill>
                  <a:srgbClr val="FF0000"/>
                </a:solidFill>
                <a:latin typeface="微軟正黑體" panose="020B0604030504040204" pitchFamily="34" charset="-120"/>
                <a:ea typeface="微軟正黑體" panose="020B0604030504040204" pitchFamily="34" charset="-120"/>
              </a:rPr>
              <a:t>待研習</a:t>
            </a:r>
            <a:endParaRPr lang="zh-TW" altLang="en-US" sz="2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27088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p:cNvSpPr>
            <a:spLocks noGrp="1"/>
          </p:cNvSpPr>
          <p:nvPr>
            <p:ph type="body" sz="quarter" idx="4294967295"/>
          </p:nvPr>
        </p:nvSpPr>
        <p:spPr>
          <a:xfrm>
            <a:off x="2638110" y="533471"/>
            <a:ext cx="8668065" cy="2981254"/>
          </a:xfrm>
          <a:prstGeom prst="rect">
            <a:avLst/>
          </a:prstGeom>
        </p:spPr>
        <p:txBody>
          <a:bodyPr>
            <a:normAutofit lnSpcReduction="10000"/>
          </a:bodyPr>
          <a:lstStyle/>
          <a:p>
            <a:pPr marL="0" indent="0">
              <a:buNone/>
            </a:pPr>
            <a:r>
              <a:rPr lang="zh-TW" altLang="en-US" b="1" dirty="0" smtClean="0">
                <a:latin typeface="微軟正黑體" panose="020B0604030504040204" pitchFamily="34" charset="-120"/>
                <a:ea typeface="微軟正黑體" panose="020B0604030504040204" pitchFamily="34" charset="-120"/>
              </a:rPr>
              <a:t>呂珮瑄老師：</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zh-TW" altLang="en-US" b="1" dirty="0" smtClean="0">
                <a:latin typeface="微軟正黑體" panose="020B0604030504040204" pitchFamily="34" charset="-120"/>
                <a:ea typeface="微軟正黑體" panose="020B0604030504040204" pitchFamily="34" charset="-120"/>
              </a:rPr>
              <a:t>如果</a:t>
            </a:r>
            <a:r>
              <a:rPr lang="zh-TW" altLang="en-US" b="1" dirty="0">
                <a:latin typeface="微軟正黑體" panose="020B0604030504040204" pitchFamily="34" charset="-120"/>
                <a:ea typeface="微軟正黑體" panose="020B0604030504040204" pitchFamily="34" charset="-120"/>
              </a:rPr>
              <a:t>要挑單元使用因材網也是可以的，但也要規劃好怎麼搭配原來的教學，因為</a:t>
            </a:r>
            <a:r>
              <a:rPr lang="zh-TW" altLang="en-US" b="1" dirty="0">
                <a:solidFill>
                  <a:srgbClr val="FF0000"/>
                </a:solidFill>
                <a:latin typeface="微軟正黑體" panose="020B0604030504040204" pitchFamily="34" charset="-120"/>
                <a:ea typeface="微軟正黑體" panose="020B0604030504040204" pitchFamily="34" charset="-120"/>
              </a:rPr>
              <a:t>培養因材網學習的模式不</a:t>
            </a:r>
            <a:r>
              <a:rPr lang="zh-TW" altLang="en-US" b="1" dirty="0" smtClean="0">
                <a:solidFill>
                  <a:srgbClr val="FF0000"/>
                </a:solidFill>
                <a:latin typeface="微軟正黑體" panose="020B0604030504040204" pitchFamily="34" charset="-120"/>
                <a:ea typeface="微軟正黑體" panose="020B0604030504040204" pitchFamily="34" charset="-120"/>
              </a:rPr>
              <a:t>容易</a:t>
            </a:r>
            <a:r>
              <a:rPr lang="zh-TW" altLang="en-US" b="1" dirty="0" smtClean="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p>
            <a:pPr marL="0" indent="0">
              <a:buNone/>
            </a:pPr>
            <a:r>
              <a:rPr lang="zh-TW" altLang="en-US" b="1" dirty="0" smtClean="0">
                <a:latin typeface="微軟正黑體" panose="020B0604030504040204" pitchFamily="34" charset="-120"/>
                <a:ea typeface="微軟正黑體" panose="020B0604030504040204" pitchFamily="34" charset="-120"/>
              </a:rPr>
              <a:t>「如果</a:t>
            </a:r>
            <a:r>
              <a:rPr lang="zh-TW" altLang="en-US" b="1" dirty="0">
                <a:latin typeface="微軟正黑體" panose="020B0604030504040204" pitchFamily="34" charset="-120"/>
                <a:ea typeface="微軟正黑體" panose="020B0604030504040204" pitchFamily="34" charset="-120"/>
              </a:rPr>
              <a:t>沒培養成</a:t>
            </a:r>
            <a:r>
              <a:rPr lang="zh-TW" altLang="en-US" b="1" dirty="0">
                <a:solidFill>
                  <a:srgbClr val="FF0000"/>
                </a:solidFill>
                <a:latin typeface="微軟正黑體" panose="020B0604030504040204" pitchFamily="34" charset="-120"/>
                <a:ea typeface="微軟正黑體" panose="020B0604030504040204" pitchFamily="34" charset="-120"/>
              </a:rPr>
              <a:t>固定的使用</a:t>
            </a:r>
            <a:r>
              <a:rPr lang="zh-TW" altLang="en-US" b="1" dirty="0" smtClean="0">
                <a:solidFill>
                  <a:srgbClr val="FF0000"/>
                </a:solidFill>
                <a:latin typeface="微軟正黑體" panose="020B0604030504040204" pitchFamily="34" charset="-120"/>
                <a:ea typeface="微軟正黑體" panose="020B0604030504040204" pitchFamily="34" charset="-120"/>
              </a:rPr>
              <a:t>習慣</a:t>
            </a:r>
            <a:r>
              <a:rPr lang="zh-TW" altLang="en-US" b="1" dirty="0" smtClean="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容易愈用愈少</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尤其系統一有問題，老師就會想要直接上數學課本比較</a:t>
            </a:r>
            <a:r>
              <a:rPr lang="zh-TW" altLang="en-US" b="1" dirty="0" smtClean="0">
                <a:latin typeface="微軟正黑體" panose="020B0604030504040204" pitchFamily="34" charset="-120"/>
                <a:ea typeface="微軟正黑體" panose="020B0604030504040204" pitchFamily="34" charset="-120"/>
              </a:rPr>
              <a:t>快。</a:t>
            </a:r>
            <a:endParaRPr lang="en-US" b="1"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85919" y="79558"/>
            <a:ext cx="1863725" cy="2196316"/>
            <a:chOff x="18316" y="-489200"/>
            <a:chExt cx="1863725" cy="2196316"/>
          </a:xfrm>
        </p:grpSpPr>
        <p:sp>
          <p:nvSpPr>
            <p:cNvPr id="23" name="Oval 67">
              <a:hlinkClick r:id="" action="ppaction://noaction"/>
            </p:cNvPr>
            <p:cNvSpPr>
              <a:spLocks/>
            </p:cNvSpPr>
            <p:nvPr/>
          </p:nvSpPr>
          <p:spPr>
            <a:xfrm>
              <a:off x="69048" y="870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accent3"/>
                  </a:solidFill>
                  <a:latin typeface="FontAwesome" pitchFamily="2" charset="0"/>
                </a:rPr>
                <a:t></a:t>
              </a:r>
              <a:endParaRPr lang="en-US" sz="3200" dirty="0">
                <a:solidFill>
                  <a:schemeClr val="accent3"/>
                </a:solidFill>
                <a:latin typeface="FontAwesome" pitchFamily="2" charset="0"/>
              </a:endParaRPr>
            </a:p>
          </p:txBody>
        </p:sp>
        <p:sp>
          <p:nvSpPr>
            <p:cNvPr id="26" name="Rectangle 97"/>
            <p:cNvSpPr/>
            <p:nvPr/>
          </p:nvSpPr>
          <p:spPr>
            <a:xfrm>
              <a:off x="18316" y="-489200"/>
              <a:ext cx="1863725"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困境展望</a:t>
              </a:r>
              <a:endParaRPr lang="en-US" sz="2800" b="1" dirty="0">
                <a:latin typeface="微軟正黑體" panose="020B0604030504040204" pitchFamily="34" charset="-120"/>
                <a:ea typeface="微軟正黑體" panose="020B0604030504040204" pitchFamily="34" charset="-120"/>
              </a:endParaRPr>
            </a:p>
          </p:txBody>
        </p:sp>
        <p:pic>
          <p:nvPicPr>
            <p:cNvPr id="28" name="圖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90" y="150568"/>
              <a:ext cx="1440000" cy="1440000"/>
            </a:xfrm>
            <a:prstGeom prst="rect">
              <a:avLst/>
            </a:prstGeom>
          </p:spPr>
        </p:pic>
      </p:gr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250" y="3381375"/>
            <a:ext cx="3771900" cy="2828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00137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TW" altLang="en-US" b="1" dirty="0" smtClean="0">
                <a:latin typeface="微軟正黑體" panose="020B0604030504040204" pitchFamily="34" charset="-120"/>
                <a:ea typeface="微軟正黑體" panose="020B0604030504040204" pitchFamily="34" charset="-120"/>
              </a:rPr>
              <a:t>大綱</a:t>
            </a:r>
            <a:endParaRPr lang="en-US" b="1" dirty="0">
              <a:latin typeface="微軟正黑體" panose="020B0604030504040204" pitchFamily="34" charset="-120"/>
              <a:ea typeface="微軟正黑體" panose="020B0604030504040204" pitchFamily="34" charset="-120"/>
            </a:endParaRPr>
          </a:p>
        </p:txBody>
      </p:sp>
      <p:cxnSp>
        <p:nvCxnSpPr>
          <p:cNvPr id="84" name="Straight Connector 83"/>
          <p:cNvCxnSpPr>
            <a:stCxn id="65" idx="6"/>
            <a:endCxn id="69" idx="2"/>
          </p:cNvCxnSpPr>
          <p:nvPr/>
        </p:nvCxnSpPr>
        <p:spPr>
          <a:xfrm>
            <a:off x="2486162" y="3106890"/>
            <a:ext cx="720393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群組 15"/>
          <p:cNvGrpSpPr/>
          <p:nvPr/>
        </p:nvGrpSpPr>
        <p:grpSpPr>
          <a:xfrm>
            <a:off x="606780" y="1630240"/>
            <a:ext cx="1996502" cy="2286676"/>
            <a:chOff x="1051280" y="1630240"/>
            <a:chExt cx="1996502" cy="2286676"/>
          </a:xfrm>
        </p:grpSpPr>
        <p:sp>
          <p:nvSpPr>
            <p:cNvPr id="65" name="Oval 64">
              <a:hlinkClick r:id="rId3" action="ppaction://hlinksldjump"/>
            </p:cNvPr>
            <p:cNvSpPr>
              <a:spLocks/>
            </p:cNvSpPr>
            <p:nvPr/>
          </p:nvSpPr>
          <p:spPr>
            <a:xfrm>
              <a:off x="116840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tx1"/>
                  </a:solidFill>
                  <a:latin typeface="FontAwesome" pitchFamily="2" charset="0"/>
                </a:rPr>
                <a:t></a:t>
              </a:r>
              <a:endParaRPr lang="en-US" sz="3200" dirty="0">
                <a:solidFill>
                  <a:schemeClr val="tx1"/>
                </a:solidFill>
                <a:latin typeface="FontAwesome" pitchFamily="2" charset="0"/>
              </a:endParaRPr>
            </a:p>
          </p:txBody>
        </p:sp>
        <p:sp>
          <p:nvSpPr>
            <p:cNvPr id="95" name="Rectangle 94"/>
            <p:cNvSpPr/>
            <p:nvPr/>
          </p:nvSpPr>
          <p:spPr>
            <a:xfrm>
              <a:off x="1051280" y="1630240"/>
              <a:ext cx="1996502" cy="523220"/>
            </a:xfrm>
            <a:prstGeom prst="rect">
              <a:avLst/>
            </a:prstGeom>
          </p:spPr>
          <p:txBody>
            <a:bodyPr wrap="square" anchor="b">
              <a:spAutoFit/>
            </a:bodyPr>
            <a:lstStyle/>
            <a:p>
              <a:pPr algn="ctr"/>
              <a:r>
                <a:rPr lang="zh-TW" altLang="en-US" sz="2800" b="1" dirty="0" smtClean="0">
                  <a:latin typeface="微軟正黑體" panose="020B0604030504040204" pitchFamily="34" charset="-120"/>
                  <a:ea typeface="微軟正黑體" panose="020B0604030504040204" pitchFamily="34" charset="-120"/>
                </a:rPr>
                <a:t>團隊簡介</a:t>
              </a:r>
              <a:endParaRPr lang="en-US" sz="2800" b="1"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931" y="2367806"/>
              <a:ext cx="1440000" cy="1440000"/>
            </a:xfrm>
            <a:prstGeom prst="rect">
              <a:avLst/>
            </a:prstGeom>
          </p:spPr>
        </p:pic>
      </p:grpSp>
      <p:grpSp>
        <p:nvGrpSpPr>
          <p:cNvPr id="17" name="群組 16"/>
          <p:cNvGrpSpPr/>
          <p:nvPr/>
        </p:nvGrpSpPr>
        <p:grpSpPr>
          <a:xfrm>
            <a:off x="2800705" y="2296863"/>
            <a:ext cx="1996502" cy="2224563"/>
            <a:chOff x="3054705" y="2296863"/>
            <a:chExt cx="1996502" cy="2224563"/>
          </a:xfrm>
        </p:grpSpPr>
        <p:sp>
          <p:nvSpPr>
            <p:cNvPr id="66" name="Oval 65">
              <a:hlinkClick r:id="rId5" action="ppaction://hlinksldjump"/>
            </p:cNvPr>
            <p:cNvSpPr>
              <a:spLocks/>
            </p:cNvSpPr>
            <p:nvPr/>
          </p:nvSpPr>
          <p:spPr>
            <a:xfrm>
              <a:off x="3171825"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bg2"/>
                  </a:solidFill>
                  <a:latin typeface="FontAwesome" pitchFamily="2" charset="0"/>
                </a:rPr>
                <a:t></a:t>
              </a:r>
              <a:endParaRPr lang="en-US" sz="3200">
                <a:solidFill>
                  <a:schemeClr val="bg2"/>
                </a:solidFill>
                <a:latin typeface="FontAwesome" pitchFamily="2" charset="0"/>
              </a:endParaRPr>
            </a:p>
          </p:txBody>
        </p:sp>
        <p:sp>
          <p:nvSpPr>
            <p:cNvPr id="96" name="Rectangle 95"/>
            <p:cNvSpPr/>
            <p:nvPr/>
          </p:nvSpPr>
          <p:spPr>
            <a:xfrm>
              <a:off x="3054705" y="3998206"/>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課程規劃</a:t>
              </a:r>
              <a:endParaRPr lang="en-US" sz="2800" b="1" dirty="0">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5656" y="2367806"/>
              <a:ext cx="1440000" cy="1440000"/>
            </a:xfrm>
            <a:prstGeom prst="rect">
              <a:avLst/>
            </a:prstGeom>
          </p:spPr>
        </p:pic>
      </p:grpSp>
      <p:grpSp>
        <p:nvGrpSpPr>
          <p:cNvPr id="20" name="群組 19"/>
          <p:cNvGrpSpPr/>
          <p:nvPr/>
        </p:nvGrpSpPr>
        <p:grpSpPr>
          <a:xfrm>
            <a:off x="5035910" y="1630240"/>
            <a:ext cx="1996502" cy="2286676"/>
            <a:chOff x="5035910" y="1630240"/>
            <a:chExt cx="1996502" cy="2286676"/>
          </a:xfrm>
        </p:grpSpPr>
        <p:sp>
          <p:nvSpPr>
            <p:cNvPr id="67"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97"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grpSp>
        <p:nvGrpSpPr>
          <p:cNvPr id="19" name="群組 18"/>
          <p:cNvGrpSpPr/>
          <p:nvPr/>
        </p:nvGrpSpPr>
        <p:grpSpPr>
          <a:xfrm>
            <a:off x="7432675" y="2296863"/>
            <a:ext cx="1863725" cy="2224563"/>
            <a:chOff x="7178675" y="2296863"/>
            <a:chExt cx="1863725" cy="2224563"/>
          </a:xfrm>
        </p:grpSpPr>
        <p:sp>
          <p:nvSpPr>
            <p:cNvPr id="68" name="Oval 67">
              <a:hlinkClick r:id="" action="ppaction://noaction"/>
            </p:cNvPr>
            <p:cNvSpPr>
              <a:spLocks/>
            </p:cNvSpPr>
            <p:nvPr/>
          </p:nvSpPr>
          <p:spPr>
            <a:xfrm>
              <a:off x="7178675"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accent3"/>
                  </a:solidFill>
                  <a:latin typeface="FontAwesome" pitchFamily="2" charset="0"/>
                </a:rPr>
                <a:t></a:t>
              </a:r>
              <a:endParaRPr lang="en-US" sz="3200" dirty="0">
                <a:solidFill>
                  <a:schemeClr val="accent3"/>
                </a:solidFill>
                <a:latin typeface="FontAwesome" pitchFamily="2" charset="0"/>
              </a:endParaRPr>
            </a:p>
          </p:txBody>
        </p:sp>
        <p:sp>
          <p:nvSpPr>
            <p:cNvPr id="98" name="Rectangle 97"/>
            <p:cNvSpPr/>
            <p:nvPr/>
          </p:nvSpPr>
          <p:spPr>
            <a:xfrm>
              <a:off x="7178675" y="3998206"/>
              <a:ext cx="1863725"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困境展望</a:t>
              </a:r>
              <a:endParaRPr lang="en-US" sz="2800" b="1" dirty="0">
                <a:latin typeface="微軟正黑體" panose="020B0604030504040204" pitchFamily="34" charset="-120"/>
                <a:ea typeface="微軟正黑體" panose="020B0604030504040204" pitchFamily="34" charset="-120"/>
              </a:endParaRPr>
            </a:p>
          </p:txBody>
        </p:sp>
        <p:pic>
          <p:nvPicPr>
            <p:cNvPr id="14" name="圖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7017" y="2360368"/>
              <a:ext cx="1440000" cy="1440000"/>
            </a:xfrm>
            <a:prstGeom prst="rect">
              <a:avLst/>
            </a:prstGeom>
          </p:spPr>
        </p:pic>
      </p:grpSp>
      <p:grpSp>
        <p:nvGrpSpPr>
          <p:cNvPr id="18" name="群組 17"/>
          <p:cNvGrpSpPr/>
          <p:nvPr/>
        </p:nvGrpSpPr>
        <p:grpSpPr>
          <a:xfrm>
            <a:off x="9690100" y="1630240"/>
            <a:ext cx="1762262" cy="2286676"/>
            <a:chOff x="9182100" y="1630240"/>
            <a:chExt cx="1762262" cy="2286676"/>
          </a:xfrm>
        </p:grpSpPr>
        <p:sp>
          <p:nvSpPr>
            <p:cNvPr id="69" name="Oval 68">
              <a:hlinkClick r:id="" action="ppaction://noaction"/>
            </p:cNvPr>
            <p:cNvSpPr>
              <a:spLocks/>
            </p:cNvSpPr>
            <p:nvPr/>
          </p:nvSpPr>
          <p:spPr>
            <a:xfrm>
              <a:off x="918210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accent4"/>
                  </a:solidFill>
                  <a:latin typeface="FontAwesome" pitchFamily="2" charset="0"/>
                </a:rPr>
                <a:t></a:t>
              </a:r>
              <a:endParaRPr lang="en-US" sz="3200" dirty="0">
                <a:solidFill>
                  <a:schemeClr val="accent4"/>
                </a:solidFill>
                <a:latin typeface="FontAwesome" pitchFamily="2" charset="0"/>
              </a:endParaRPr>
            </a:p>
          </p:txBody>
        </p:sp>
        <p:sp>
          <p:nvSpPr>
            <p:cNvPr id="99" name="Rectangle 98"/>
            <p:cNvSpPr/>
            <p:nvPr/>
          </p:nvSpPr>
          <p:spPr>
            <a:xfrm>
              <a:off x="9236212" y="1630240"/>
              <a:ext cx="1654038"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影片欣賞</a:t>
              </a:r>
              <a:endParaRPr lang="en-US" sz="2800" b="1" dirty="0">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3263" y="2452774"/>
              <a:ext cx="1308231" cy="1308231"/>
            </a:xfrm>
            <a:prstGeom prst="rect">
              <a:avLst/>
            </a:prstGeom>
          </p:spPr>
        </p:pic>
      </p:grpSp>
    </p:spTree>
    <p:extLst>
      <p:ext uri="{BB962C8B-B14F-4D97-AF65-F5344CB8AC3E}">
        <p14:creationId xmlns:p14="http://schemas.microsoft.com/office/powerpoint/2010/main" val="160074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p:cNvSpPr>
            <a:spLocks noGrp="1"/>
          </p:cNvSpPr>
          <p:nvPr>
            <p:ph type="body" sz="quarter" idx="4294967295"/>
          </p:nvPr>
        </p:nvSpPr>
        <p:spPr>
          <a:xfrm>
            <a:off x="2638110" y="533471"/>
            <a:ext cx="8668065" cy="2981254"/>
          </a:xfrm>
          <a:prstGeom prst="rect">
            <a:avLst/>
          </a:prstGeom>
        </p:spPr>
        <p:txBody>
          <a:bodyPr>
            <a:normAutofit/>
          </a:bodyPr>
          <a:lstStyle/>
          <a:p>
            <a:pPr marL="361950" indent="-361950">
              <a:buNone/>
            </a:pPr>
            <a:r>
              <a:rPr lang="zh-TW" altLang="en-US" b="1" dirty="0" smtClean="0">
                <a:latin typeface="微軟正黑體" panose="020B0604030504040204" pitchFamily="34" charset="-120"/>
                <a:ea typeface="微軟正黑體" panose="020B0604030504040204" pitchFamily="34" charset="-120"/>
                <a:sym typeface="Wingdings" panose="05000000000000000000" pitchFamily="2" charset="2"/>
              </a:rPr>
              <a:t></a:t>
            </a:r>
            <a:r>
              <a:rPr lang="zh-TW" altLang="en-US" b="1" dirty="0" smtClean="0">
                <a:latin typeface="微軟正黑體" panose="020B0604030504040204" pitchFamily="34" charset="-120"/>
                <a:ea typeface="微軟正黑體" panose="020B0604030504040204" pitchFamily="34" charset="-120"/>
              </a:rPr>
              <a:t>「學生學習扶助科技化評量」測驗結果匯入因材網的問題。</a:t>
            </a:r>
            <a:endParaRPr lang="en-US" altLang="zh-TW" b="1" dirty="0" smtClean="0">
              <a:latin typeface="微軟正黑體" panose="020B0604030504040204" pitchFamily="34" charset="-120"/>
              <a:ea typeface="微軟正黑體" panose="020B0604030504040204" pitchFamily="34" charset="-120"/>
            </a:endParaRPr>
          </a:p>
          <a:p>
            <a:pPr marL="361950" indent="-361950">
              <a:buNone/>
            </a:pPr>
            <a:r>
              <a:rPr lang="zh-TW" altLang="en-US" b="1" dirty="0" smtClean="0">
                <a:latin typeface="微軟正黑體" panose="020B0604030504040204" pitchFamily="34" charset="-120"/>
                <a:ea typeface="微軟正黑體" panose="020B0604030504040204" pitchFamily="34" charset="-120"/>
                <a:sym typeface="Wingdings" panose="05000000000000000000" pitchFamily="2" charset="2"/>
              </a:rPr>
              <a:t>每學年度</a:t>
            </a:r>
            <a:r>
              <a:rPr lang="zh-TW" altLang="en-US" b="1" dirty="0" smtClean="0">
                <a:latin typeface="微軟正黑體" panose="020B0604030504040204" pitchFamily="34" charset="-120"/>
                <a:ea typeface="微軟正黑體" panose="020B0604030504040204" pitchFamily="34" charset="-120"/>
              </a:rPr>
              <a:t>帳號重覆問題。</a:t>
            </a:r>
            <a:endParaRPr lang="en-US" altLang="zh-TW" b="1" dirty="0" smtClean="0">
              <a:latin typeface="微軟正黑體" panose="020B0604030504040204" pitchFamily="34" charset="-120"/>
              <a:ea typeface="微軟正黑體" panose="020B0604030504040204" pitchFamily="34" charset="-120"/>
            </a:endParaRPr>
          </a:p>
          <a:p>
            <a:pPr marL="361950" indent="-361950">
              <a:buNone/>
            </a:pPr>
            <a:r>
              <a:rPr lang="zh-TW" altLang="en-US" b="1" dirty="0" smtClean="0">
                <a:latin typeface="微軟正黑體" panose="020B0604030504040204" pitchFamily="34" charset="-120"/>
                <a:ea typeface="微軟正黑體" panose="020B0604030504040204" pitchFamily="34" charset="-120"/>
                <a:sym typeface="Wingdings" panose="05000000000000000000" pitchFamily="2" charset="2"/>
              </a:rPr>
              <a:t></a:t>
            </a:r>
            <a:r>
              <a:rPr lang="zh-TW" altLang="en-US" b="1" dirty="0" smtClean="0">
                <a:solidFill>
                  <a:srgbClr val="FF0000"/>
                </a:solidFill>
                <a:latin typeface="微軟正黑體" panose="020B0604030504040204" pitchFamily="34" charset="-120"/>
                <a:ea typeface="微軟正黑體" panose="020B0604030504040204" pitchFamily="34" charset="-120"/>
              </a:rPr>
              <a:t>因材網系統不夠穩定</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問題回報</a:t>
            </a:r>
            <a:r>
              <a:rPr lang="en-US" altLang="zh-TW" b="1" dirty="0" smtClean="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85919" y="79558"/>
            <a:ext cx="1863725" cy="2196316"/>
            <a:chOff x="18316" y="-489200"/>
            <a:chExt cx="1863725" cy="2196316"/>
          </a:xfrm>
        </p:grpSpPr>
        <p:sp>
          <p:nvSpPr>
            <p:cNvPr id="23" name="Oval 67">
              <a:hlinkClick r:id="" action="ppaction://noaction"/>
            </p:cNvPr>
            <p:cNvSpPr>
              <a:spLocks/>
            </p:cNvSpPr>
            <p:nvPr/>
          </p:nvSpPr>
          <p:spPr>
            <a:xfrm>
              <a:off x="69048" y="870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accent3"/>
                  </a:solidFill>
                  <a:latin typeface="FontAwesome" pitchFamily="2" charset="0"/>
                </a:rPr>
                <a:t></a:t>
              </a:r>
              <a:endParaRPr lang="en-US" sz="3200" dirty="0">
                <a:solidFill>
                  <a:schemeClr val="accent3"/>
                </a:solidFill>
                <a:latin typeface="FontAwesome" pitchFamily="2" charset="0"/>
              </a:endParaRPr>
            </a:p>
          </p:txBody>
        </p:sp>
        <p:sp>
          <p:nvSpPr>
            <p:cNvPr id="26" name="Rectangle 97"/>
            <p:cNvSpPr/>
            <p:nvPr/>
          </p:nvSpPr>
          <p:spPr>
            <a:xfrm>
              <a:off x="18316" y="-489200"/>
              <a:ext cx="1863725"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困境展望</a:t>
              </a:r>
              <a:endParaRPr lang="en-US" sz="2800" b="1" dirty="0">
                <a:latin typeface="微軟正黑體" panose="020B0604030504040204" pitchFamily="34" charset="-120"/>
                <a:ea typeface="微軟正黑體" panose="020B0604030504040204" pitchFamily="34" charset="-120"/>
              </a:endParaRPr>
            </a:p>
          </p:txBody>
        </p:sp>
        <p:pic>
          <p:nvPicPr>
            <p:cNvPr id="28" name="圖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90" y="150568"/>
              <a:ext cx="1440000" cy="1440000"/>
            </a:xfrm>
            <a:prstGeom prst="rect">
              <a:avLst/>
            </a:prstGeom>
          </p:spPr>
        </p:pic>
      </p:grpSp>
      <p:pic>
        <p:nvPicPr>
          <p:cNvPr id="2" name="圖片 1"/>
          <p:cNvPicPr>
            <a:picLocks noChangeAspect="1"/>
          </p:cNvPicPr>
          <p:nvPr/>
        </p:nvPicPr>
        <p:blipFill rotWithShape="1">
          <a:blip r:embed="rId4">
            <a:extLst>
              <a:ext uri="{28A0092B-C50C-407E-A947-70E740481C1C}">
                <a14:useLocalDpi xmlns:a14="http://schemas.microsoft.com/office/drawing/2010/main" val="0"/>
              </a:ext>
            </a:extLst>
          </a:blip>
          <a:srcRect l="11406" t="5495" r="6015" b="10870"/>
          <a:stretch/>
        </p:blipFill>
        <p:spPr>
          <a:xfrm>
            <a:off x="3230054" y="2495550"/>
            <a:ext cx="8764587" cy="4129389"/>
          </a:xfrm>
          <a:prstGeom prst="rect">
            <a:avLst/>
          </a:prstGeom>
          <a:ln>
            <a:solidFill>
              <a:srgbClr val="7030A0"/>
            </a:solidFill>
          </a:ln>
        </p:spPr>
      </p:pic>
    </p:spTree>
    <p:extLst>
      <p:ext uri="{BB962C8B-B14F-4D97-AF65-F5344CB8AC3E}">
        <p14:creationId xmlns:p14="http://schemas.microsoft.com/office/powerpoint/2010/main" val="2030824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p:cNvSpPr>
            <a:spLocks noGrp="1"/>
          </p:cNvSpPr>
          <p:nvPr>
            <p:ph type="body" sz="quarter" idx="4294967295"/>
          </p:nvPr>
        </p:nvSpPr>
        <p:spPr>
          <a:xfrm>
            <a:off x="2638110" y="533471"/>
            <a:ext cx="8668065" cy="990529"/>
          </a:xfrm>
          <a:prstGeom prst="rect">
            <a:avLst/>
          </a:prstGeom>
        </p:spPr>
        <p:txBody>
          <a:bodyPr>
            <a:normAutofit/>
          </a:bodyPr>
          <a:lstStyle/>
          <a:p>
            <a:pPr marL="361950" indent="-361950">
              <a:buNone/>
            </a:pPr>
            <a:r>
              <a:rPr lang="zh-TW" altLang="en-US" b="1" dirty="0" smtClean="0">
                <a:latin typeface="微軟正黑體" panose="020B0604030504040204" pitchFamily="34" charset="-120"/>
                <a:ea typeface="微軟正黑體" panose="020B0604030504040204" pitchFamily="34" charset="-120"/>
                <a:sym typeface="Wingdings" panose="05000000000000000000" pitchFamily="2" charset="2"/>
              </a:rPr>
              <a:t>家長的支持與肯定</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pPr marL="361950" indent="-361950">
              <a:buNone/>
            </a:pPr>
            <a:r>
              <a:rPr lang="zh-TW" altLang="en-US" b="1" dirty="0" smtClean="0">
                <a:latin typeface="微軟正黑體" panose="020B0604030504040204" pitchFamily="34" charset="-120"/>
                <a:ea typeface="微軟正黑體" panose="020B0604030504040204" pitchFamily="34" charset="-120"/>
                <a:sym typeface="Wingdings" panose="05000000000000000000" pitchFamily="2" charset="2"/>
              </a:rPr>
              <a:t>學生學習成效</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85919" y="79558"/>
            <a:ext cx="1863725" cy="2196316"/>
            <a:chOff x="18316" y="-489200"/>
            <a:chExt cx="1863725" cy="2196316"/>
          </a:xfrm>
        </p:grpSpPr>
        <p:sp>
          <p:nvSpPr>
            <p:cNvPr id="23" name="Oval 67">
              <a:hlinkClick r:id="" action="ppaction://noaction"/>
            </p:cNvPr>
            <p:cNvSpPr>
              <a:spLocks/>
            </p:cNvSpPr>
            <p:nvPr/>
          </p:nvSpPr>
          <p:spPr>
            <a:xfrm>
              <a:off x="69048" y="870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accent3"/>
                  </a:solidFill>
                  <a:latin typeface="FontAwesome" pitchFamily="2" charset="0"/>
                </a:rPr>
                <a:t></a:t>
              </a:r>
              <a:endParaRPr lang="en-US" sz="3200" dirty="0">
                <a:solidFill>
                  <a:schemeClr val="accent3"/>
                </a:solidFill>
                <a:latin typeface="FontAwesome" pitchFamily="2" charset="0"/>
              </a:endParaRPr>
            </a:p>
          </p:txBody>
        </p:sp>
        <p:sp>
          <p:nvSpPr>
            <p:cNvPr id="26" name="Rectangle 97"/>
            <p:cNvSpPr/>
            <p:nvPr/>
          </p:nvSpPr>
          <p:spPr>
            <a:xfrm>
              <a:off x="18316" y="-489200"/>
              <a:ext cx="1863725"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困境展望</a:t>
              </a:r>
              <a:endParaRPr lang="en-US" sz="2800" b="1" dirty="0">
                <a:latin typeface="微軟正黑體" panose="020B0604030504040204" pitchFamily="34" charset="-120"/>
                <a:ea typeface="微軟正黑體" panose="020B0604030504040204" pitchFamily="34" charset="-120"/>
              </a:endParaRPr>
            </a:p>
          </p:txBody>
        </p:sp>
        <p:pic>
          <p:nvPicPr>
            <p:cNvPr id="28" name="圖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90" y="150568"/>
              <a:ext cx="1440000" cy="1440000"/>
            </a:xfrm>
            <a:prstGeom prst="rect">
              <a:avLst/>
            </a:prstGeom>
          </p:spPr>
        </p:pic>
      </p:gr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915" y="79558"/>
            <a:ext cx="2861260" cy="6692717"/>
          </a:xfrm>
          <a:prstGeom prst="rect">
            <a:avLst/>
          </a:prstGeom>
          <a:ln>
            <a:solidFill>
              <a:srgbClr val="7030A0"/>
            </a:solidFill>
          </a:ln>
        </p:spPr>
      </p:pic>
      <p:grpSp>
        <p:nvGrpSpPr>
          <p:cNvPr id="9" name="群組 8"/>
          <p:cNvGrpSpPr/>
          <p:nvPr/>
        </p:nvGrpSpPr>
        <p:grpSpPr>
          <a:xfrm>
            <a:off x="2210129" y="1963283"/>
            <a:ext cx="5781346" cy="4369708"/>
            <a:chOff x="2210129" y="1963283"/>
            <a:chExt cx="5781346" cy="4369708"/>
          </a:xfrm>
        </p:grpSpPr>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0130" y="1963283"/>
              <a:ext cx="2815911" cy="2111934"/>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6283" y="1963284"/>
              <a:ext cx="2835192" cy="2126394"/>
            </a:xfrm>
            <a:prstGeom prst="rect">
              <a:avLst/>
            </a:prstGeom>
          </p:spPr>
        </p:pic>
        <p:pic>
          <p:nvPicPr>
            <p:cNvPr id="7" name="圖片 6"/>
            <p:cNvPicPr>
              <a:picLocks noChangeAspect="1"/>
            </p:cNvPicPr>
            <p:nvPr/>
          </p:nvPicPr>
          <p:blipFill rotWithShape="1">
            <a:blip r:embed="rId7" cstate="print">
              <a:extLst>
                <a:ext uri="{28A0092B-C50C-407E-A947-70E740481C1C}">
                  <a14:useLocalDpi xmlns:a14="http://schemas.microsoft.com/office/drawing/2010/main" val="0"/>
                </a:ext>
              </a:extLst>
            </a:blip>
            <a:srcRect t="16113" r="12065"/>
            <a:stretch/>
          </p:blipFill>
          <p:spPr>
            <a:xfrm>
              <a:off x="2210129" y="4192134"/>
              <a:ext cx="2815911" cy="2126395"/>
            </a:xfrm>
            <a:prstGeom prst="rect">
              <a:avLst/>
            </a:prstGeom>
          </p:spPr>
        </p:pic>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6283" y="4206597"/>
              <a:ext cx="2835192" cy="2126394"/>
            </a:xfrm>
            <a:prstGeom prst="rect">
              <a:avLst/>
            </a:prstGeom>
          </p:spPr>
        </p:pic>
      </p:grpSp>
    </p:spTree>
    <p:extLst>
      <p:ext uri="{BB962C8B-B14F-4D97-AF65-F5344CB8AC3E}">
        <p14:creationId xmlns:p14="http://schemas.microsoft.com/office/powerpoint/2010/main" val="2677718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88459" y="77665"/>
            <a:ext cx="1762262" cy="2286676"/>
            <a:chOff x="9182100" y="1630240"/>
            <a:chExt cx="1762262" cy="2286676"/>
          </a:xfrm>
        </p:grpSpPr>
        <p:sp>
          <p:nvSpPr>
            <p:cNvPr id="14" name="Oval 68">
              <a:hlinkClick r:id="" action="ppaction://noaction"/>
            </p:cNvPr>
            <p:cNvSpPr>
              <a:spLocks/>
            </p:cNvSpPr>
            <p:nvPr/>
          </p:nvSpPr>
          <p:spPr>
            <a:xfrm>
              <a:off x="918210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accent4"/>
                  </a:solidFill>
                  <a:latin typeface="FontAwesome" pitchFamily="2" charset="0"/>
                </a:rPr>
                <a:t></a:t>
              </a:r>
              <a:endParaRPr lang="en-US" sz="3200" dirty="0">
                <a:solidFill>
                  <a:schemeClr val="accent4"/>
                </a:solidFill>
                <a:latin typeface="FontAwesome" pitchFamily="2" charset="0"/>
              </a:endParaRPr>
            </a:p>
          </p:txBody>
        </p:sp>
        <p:sp>
          <p:nvSpPr>
            <p:cNvPr id="15" name="Rectangle 98"/>
            <p:cNvSpPr/>
            <p:nvPr/>
          </p:nvSpPr>
          <p:spPr>
            <a:xfrm>
              <a:off x="9236212" y="1630240"/>
              <a:ext cx="1654038"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影片欣賞</a:t>
              </a:r>
              <a:endParaRPr lang="en-US" sz="2800" b="1" dirty="0">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63" y="2452774"/>
              <a:ext cx="1308231" cy="1308231"/>
            </a:xfrm>
            <a:prstGeom prst="rect">
              <a:avLst/>
            </a:prstGeom>
          </p:spPr>
        </p:pic>
      </p:grpSp>
      <p:pic>
        <p:nvPicPr>
          <p:cNvPr id="4" name="圖片 3" descr="20200414-呂珮瑄老師因材網數學公開授課.wmv - PotPlayer"/>
          <p:cNvPicPr>
            <a:picLocks noChangeAspect="1"/>
          </p:cNvPicPr>
          <p:nvPr/>
        </p:nvPicPr>
        <p:blipFill rotWithShape="1">
          <a:blip r:embed="rId4">
            <a:extLst>
              <a:ext uri="{28A0092B-C50C-407E-A947-70E740481C1C}">
                <a14:useLocalDpi xmlns:a14="http://schemas.microsoft.com/office/drawing/2010/main" val="0"/>
              </a:ext>
            </a:extLst>
          </a:blip>
          <a:srcRect l="1094" t="3545" r="14296" b="6225"/>
          <a:stretch/>
        </p:blipFill>
        <p:spPr>
          <a:xfrm>
            <a:off x="2248790" y="1476375"/>
            <a:ext cx="8034572" cy="4495799"/>
          </a:xfrm>
          <a:prstGeom prst="rect">
            <a:avLst/>
          </a:prstGeom>
          <a:ln w="57150">
            <a:solidFill>
              <a:srgbClr val="00B050"/>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590763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112270" y="113169"/>
            <a:ext cx="1996502" cy="2286676"/>
            <a:chOff x="1051280" y="1630240"/>
            <a:chExt cx="1996502" cy="2286676"/>
          </a:xfrm>
        </p:grpSpPr>
        <p:sp>
          <p:nvSpPr>
            <p:cNvPr id="14" name="Oval 64">
              <a:hlinkClick r:id="rId3" action="ppaction://hlinksldjump"/>
            </p:cNvPr>
            <p:cNvSpPr>
              <a:spLocks/>
            </p:cNvSpPr>
            <p:nvPr/>
          </p:nvSpPr>
          <p:spPr>
            <a:xfrm>
              <a:off x="116840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tx1"/>
                  </a:solidFill>
                  <a:latin typeface="FontAwesome" pitchFamily="2" charset="0"/>
                </a:rPr>
                <a:t></a:t>
              </a:r>
              <a:endParaRPr lang="en-US" sz="3200" dirty="0">
                <a:solidFill>
                  <a:schemeClr val="tx1"/>
                </a:solidFill>
                <a:latin typeface="FontAwesome" pitchFamily="2" charset="0"/>
              </a:endParaRPr>
            </a:p>
          </p:txBody>
        </p:sp>
        <p:sp>
          <p:nvSpPr>
            <p:cNvPr id="15" name="Rectangle 94"/>
            <p:cNvSpPr/>
            <p:nvPr/>
          </p:nvSpPr>
          <p:spPr>
            <a:xfrm>
              <a:off x="1051280" y="1630240"/>
              <a:ext cx="1996502" cy="523220"/>
            </a:xfrm>
            <a:prstGeom prst="rect">
              <a:avLst/>
            </a:prstGeom>
          </p:spPr>
          <p:txBody>
            <a:bodyPr wrap="square" anchor="b">
              <a:spAutoFit/>
            </a:bodyPr>
            <a:lstStyle/>
            <a:p>
              <a:pPr algn="ctr"/>
              <a:r>
                <a:rPr lang="zh-TW" altLang="en-US" sz="2800" b="1" dirty="0" smtClean="0">
                  <a:latin typeface="微軟正黑體" panose="020B0604030504040204" pitchFamily="34" charset="-120"/>
                  <a:ea typeface="微軟正黑體" panose="020B0604030504040204" pitchFamily="34" charset="-120"/>
                </a:rPr>
                <a:t>團隊簡介</a:t>
              </a:r>
              <a:endParaRPr lang="en-US" sz="2800" b="1" dirty="0">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931" y="2367806"/>
              <a:ext cx="1440000" cy="1440000"/>
            </a:xfrm>
            <a:prstGeom prst="rect">
              <a:avLst/>
            </a:prstGeom>
          </p:spPr>
        </p:pic>
      </p:grpSp>
      <p:sp>
        <p:nvSpPr>
          <p:cNvPr id="61" name="Text Placeholder 15"/>
          <p:cNvSpPr>
            <a:spLocks noGrp="1"/>
          </p:cNvSpPr>
          <p:nvPr>
            <p:ph type="body" sz="quarter" idx="4294967295"/>
          </p:nvPr>
        </p:nvSpPr>
        <p:spPr>
          <a:xfrm>
            <a:off x="5749065" y="942802"/>
            <a:ext cx="3549674"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6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陳一君 教務主任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2" name="Text Placeholder 15"/>
          <p:cNvSpPr>
            <a:spLocks noGrp="1"/>
          </p:cNvSpPr>
          <p:nvPr>
            <p:ph type="body" sz="quarter" idx="4294967295"/>
          </p:nvPr>
        </p:nvSpPr>
        <p:spPr>
          <a:xfrm>
            <a:off x="3855892" y="4846554"/>
            <a:ext cx="3549674"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吳瑞福 資訊組長</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3" name="Text Placeholder 15"/>
          <p:cNvSpPr>
            <a:spLocks noGrp="1"/>
          </p:cNvSpPr>
          <p:nvPr>
            <p:ph type="body" sz="quarter" idx="4294967295"/>
          </p:nvPr>
        </p:nvSpPr>
        <p:spPr>
          <a:xfrm>
            <a:off x="2921022" y="2223438"/>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smtClean="0">
                <a:solidFill>
                  <a:schemeClr val="tx1"/>
                </a:solidFill>
                <a:latin typeface="微軟正黑體" panose="020B0604030504040204" pitchFamily="34" charset="-120"/>
                <a:ea typeface="微軟正黑體" panose="020B0604030504040204" pitchFamily="34" charset="-120"/>
              </a:rPr>
              <a:t>313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4" name="Text Placeholder 15"/>
          <p:cNvSpPr>
            <a:spLocks noGrp="1"/>
          </p:cNvSpPr>
          <p:nvPr>
            <p:ph type="body" sz="quarter" idx="4294967295"/>
          </p:nvPr>
        </p:nvSpPr>
        <p:spPr>
          <a:xfrm>
            <a:off x="6922967" y="2228892"/>
            <a:ext cx="3448073"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黃馨誼 </a:t>
            </a:r>
            <a:r>
              <a:rPr lang="en-US" altLang="zh-TW" sz="3600" b="1" dirty="0" smtClean="0">
                <a:solidFill>
                  <a:schemeClr val="tx1"/>
                </a:solidFill>
                <a:latin typeface="微軟正黑體" panose="020B0604030504040204" pitchFamily="34" charset="-120"/>
                <a:ea typeface="微軟正黑體" panose="020B0604030504040204" pitchFamily="34" charset="-120"/>
              </a:rPr>
              <a:t>609</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5" name="Text Placeholder 15"/>
          <p:cNvSpPr>
            <a:spLocks noGrp="1"/>
          </p:cNvSpPr>
          <p:nvPr>
            <p:ph type="body" sz="quarter" idx="4294967295"/>
          </p:nvPr>
        </p:nvSpPr>
        <p:spPr>
          <a:xfrm>
            <a:off x="3360593" y="3565918"/>
            <a:ext cx="3562374" cy="898622"/>
          </a:xfrm>
          <a:prstGeom prst="rect">
            <a:avLst/>
          </a:prstGeom>
          <a:gradFill flip="none" rotWithShape="1">
            <a:gsLst>
              <a:gs pos="0">
                <a:schemeClr val="accent1">
                  <a:lumMod val="5000"/>
                  <a:lumOff val="95000"/>
                </a:schemeClr>
              </a:gs>
              <a:gs pos="74000">
                <a:schemeClr val="accent4">
                  <a:lumMod val="60000"/>
                  <a:lumOff val="40000"/>
                </a:schemeClr>
              </a:gs>
              <a:gs pos="83000">
                <a:schemeClr val="accent4">
                  <a:lumMod val="60000"/>
                  <a:lumOff val="40000"/>
                </a:schemeClr>
              </a:gs>
              <a:gs pos="100000">
                <a:schemeClr val="accent4">
                  <a:lumMod val="60000"/>
                  <a:lumOff val="4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黃偉誠 自然科任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6" name="Text Placeholder 15"/>
          <p:cNvSpPr>
            <a:spLocks noGrp="1"/>
          </p:cNvSpPr>
          <p:nvPr>
            <p:ph type="body" sz="quarter" idx="4294967295"/>
          </p:nvPr>
        </p:nvSpPr>
        <p:spPr>
          <a:xfrm>
            <a:off x="7410426" y="3565918"/>
            <a:ext cx="3562374"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曾若慈 英語科任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7" name="Text Placeholder 15"/>
          <p:cNvSpPr>
            <a:spLocks noGrp="1"/>
          </p:cNvSpPr>
          <p:nvPr>
            <p:ph type="body" sz="quarter" idx="4294967295"/>
          </p:nvPr>
        </p:nvSpPr>
        <p:spPr>
          <a:xfrm>
            <a:off x="2583134" y="942802"/>
            <a:ext cx="2678677"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6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林瑞昌 校長</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1781311" y="173343"/>
            <a:ext cx="2693366" cy="400110"/>
          </a:xfrm>
          <a:prstGeom prst="rect">
            <a:avLst/>
          </a:prstGeom>
          <a:noFill/>
        </p:spPr>
        <p:txBody>
          <a:bodyPr wrap="none" rtlCol="0">
            <a:spAutoFit/>
          </a:bodyPr>
          <a:lstStyle/>
          <a:p>
            <a:r>
              <a:rPr lang="zh-TW" altLang="en-US" sz="2000" b="1" dirty="0" smtClean="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學年度下學期）</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17940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112270" y="113169"/>
            <a:ext cx="1996502" cy="2286676"/>
            <a:chOff x="1051280" y="1630240"/>
            <a:chExt cx="1996502" cy="2286676"/>
          </a:xfrm>
        </p:grpSpPr>
        <p:sp>
          <p:nvSpPr>
            <p:cNvPr id="14" name="Oval 64">
              <a:hlinkClick r:id="rId3" action="ppaction://hlinksldjump"/>
            </p:cNvPr>
            <p:cNvSpPr>
              <a:spLocks/>
            </p:cNvSpPr>
            <p:nvPr/>
          </p:nvSpPr>
          <p:spPr>
            <a:xfrm>
              <a:off x="116840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dirty="0" smtClean="0">
                  <a:solidFill>
                    <a:schemeClr val="tx1"/>
                  </a:solidFill>
                  <a:latin typeface="FontAwesome" pitchFamily="2" charset="0"/>
                </a:rPr>
                <a:t></a:t>
              </a:r>
              <a:endParaRPr lang="en-US" sz="3200" dirty="0">
                <a:solidFill>
                  <a:schemeClr val="tx1"/>
                </a:solidFill>
                <a:latin typeface="FontAwesome" pitchFamily="2" charset="0"/>
              </a:endParaRPr>
            </a:p>
          </p:txBody>
        </p:sp>
        <p:sp>
          <p:nvSpPr>
            <p:cNvPr id="15" name="Rectangle 94"/>
            <p:cNvSpPr/>
            <p:nvPr/>
          </p:nvSpPr>
          <p:spPr>
            <a:xfrm>
              <a:off x="1051280" y="1630240"/>
              <a:ext cx="1996502" cy="523220"/>
            </a:xfrm>
            <a:prstGeom prst="rect">
              <a:avLst/>
            </a:prstGeom>
          </p:spPr>
          <p:txBody>
            <a:bodyPr wrap="square" anchor="b">
              <a:spAutoFit/>
            </a:bodyPr>
            <a:lstStyle/>
            <a:p>
              <a:pPr algn="ctr"/>
              <a:r>
                <a:rPr lang="zh-TW" altLang="en-US" sz="2800" b="1" dirty="0" smtClean="0">
                  <a:latin typeface="微軟正黑體" panose="020B0604030504040204" pitchFamily="34" charset="-120"/>
                  <a:ea typeface="微軟正黑體" panose="020B0604030504040204" pitchFamily="34" charset="-120"/>
                </a:rPr>
                <a:t>團隊簡介</a:t>
              </a:r>
              <a:endParaRPr lang="en-US" sz="2800" b="1" dirty="0">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931" y="2367806"/>
              <a:ext cx="1440000" cy="1440000"/>
            </a:xfrm>
            <a:prstGeom prst="rect">
              <a:avLst/>
            </a:prstGeom>
          </p:spPr>
        </p:pic>
      </p:grpSp>
      <p:sp>
        <p:nvSpPr>
          <p:cNvPr id="61" name="Text Placeholder 15"/>
          <p:cNvSpPr>
            <a:spLocks noGrp="1"/>
          </p:cNvSpPr>
          <p:nvPr>
            <p:ph type="body" sz="quarter" idx="4294967295"/>
          </p:nvPr>
        </p:nvSpPr>
        <p:spPr>
          <a:xfrm>
            <a:off x="5749065" y="942802"/>
            <a:ext cx="3549674"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6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陳一君 教務主任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2" name="Text Placeholder 15"/>
          <p:cNvSpPr>
            <a:spLocks noGrp="1"/>
          </p:cNvSpPr>
          <p:nvPr>
            <p:ph type="body" sz="quarter" idx="4294967295"/>
          </p:nvPr>
        </p:nvSpPr>
        <p:spPr>
          <a:xfrm>
            <a:off x="3855892" y="4846554"/>
            <a:ext cx="3549674"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吳瑞福 資訊組長</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3" name="Text Placeholder 15"/>
          <p:cNvSpPr>
            <a:spLocks noGrp="1"/>
          </p:cNvSpPr>
          <p:nvPr>
            <p:ph type="body" sz="quarter" idx="4294967295"/>
          </p:nvPr>
        </p:nvSpPr>
        <p:spPr>
          <a:xfrm>
            <a:off x="2921022" y="2223438"/>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a:solidFill>
                  <a:schemeClr val="tx1"/>
                </a:solidFill>
                <a:latin typeface="微軟正黑體" panose="020B0604030504040204" pitchFamily="34" charset="-120"/>
                <a:ea typeface="微軟正黑體" panose="020B0604030504040204" pitchFamily="34" charset="-120"/>
              </a:rPr>
              <a:t>4</a:t>
            </a:r>
            <a:r>
              <a:rPr lang="en-US" altLang="zh-TW" sz="3600" b="1" dirty="0" smtClean="0">
                <a:solidFill>
                  <a:schemeClr val="tx1"/>
                </a:solidFill>
                <a:latin typeface="微軟正黑體" panose="020B0604030504040204" pitchFamily="34" charset="-120"/>
                <a:ea typeface="微軟正黑體" panose="020B0604030504040204" pitchFamily="34" charset="-120"/>
              </a:rPr>
              <a:t>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4" name="Text Placeholder 15"/>
          <p:cNvSpPr>
            <a:spLocks noGrp="1"/>
          </p:cNvSpPr>
          <p:nvPr>
            <p:ph type="body" sz="quarter" idx="4294967295"/>
          </p:nvPr>
        </p:nvSpPr>
        <p:spPr>
          <a:xfrm>
            <a:off x="6922967" y="2228892"/>
            <a:ext cx="3504401"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黃馨誼 社會科任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5" name="Text Placeholder 15"/>
          <p:cNvSpPr>
            <a:spLocks noGrp="1"/>
          </p:cNvSpPr>
          <p:nvPr>
            <p:ph type="body" sz="quarter" idx="4294967295"/>
          </p:nvPr>
        </p:nvSpPr>
        <p:spPr>
          <a:xfrm>
            <a:off x="3360593" y="3565918"/>
            <a:ext cx="3562374" cy="898622"/>
          </a:xfrm>
          <a:prstGeom prst="rect">
            <a:avLst/>
          </a:prstGeom>
          <a:gradFill flip="none" rotWithShape="1">
            <a:gsLst>
              <a:gs pos="0">
                <a:schemeClr val="accent1">
                  <a:lumMod val="5000"/>
                  <a:lumOff val="95000"/>
                </a:schemeClr>
              </a:gs>
              <a:gs pos="74000">
                <a:schemeClr val="accent4">
                  <a:lumMod val="60000"/>
                  <a:lumOff val="40000"/>
                </a:schemeClr>
              </a:gs>
              <a:gs pos="83000">
                <a:schemeClr val="accent4">
                  <a:lumMod val="60000"/>
                  <a:lumOff val="40000"/>
                </a:schemeClr>
              </a:gs>
              <a:gs pos="100000">
                <a:schemeClr val="accent4">
                  <a:lumMod val="60000"/>
                  <a:lumOff val="4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黃偉誠 自然科任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6" name="Text Placeholder 15"/>
          <p:cNvSpPr>
            <a:spLocks noGrp="1"/>
          </p:cNvSpPr>
          <p:nvPr>
            <p:ph type="body" sz="quarter" idx="4294967295"/>
          </p:nvPr>
        </p:nvSpPr>
        <p:spPr>
          <a:xfrm>
            <a:off x="7410426" y="3565918"/>
            <a:ext cx="3562374"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曾若慈 英語科任</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67" name="Text Placeholder 15"/>
          <p:cNvSpPr>
            <a:spLocks noGrp="1"/>
          </p:cNvSpPr>
          <p:nvPr>
            <p:ph type="body" sz="quarter" idx="4294967295"/>
          </p:nvPr>
        </p:nvSpPr>
        <p:spPr>
          <a:xfrm>
            <a:off x="7989767" y="4804658"/>
            <a:ext cx="3448073" cy="898622"/>
          </a:xfrm>
          <a:prstGeom prst="rect">
            <a:avLst/>
          </a:prstGeom>
          <a:gradFill flip="none" rotWithShape="1">
            <a:gsLst>
              <a:gs pos="0">
                <a:schemeClr val="accent1">
                  <a:lumMod val="5000"/>
                  <a:lumOff val="95000"/>
                </a:schemeClr>
              </a:gs>
              <a:gs pos="74000">
                <a:schemeClr val="accent6">
                  <a:lumMod val="40000"/>
                  <a:lumOff val="60000"/>
                </a:schemeClr>
              </a:gs>
              <a:gs pos="83000">
                <a:schemeClr val="accent6">
                  <a:lumMod val="40000"/>
                  <a:lumOff val="60000"/>
                </a:schemeClr>
              </a:gs>
              <a:gs pos="100000">
                <a:schemeClr val="accent6">
                  <a:lumMod val="60000"/>
                  <a:lumOff val="4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洪玉虹 </a:t>
            </a:r>
            <a:r>
              <a:rPr lang="en-US" altLang="zh-TW" sz="3600" b="1" dirty="0" smtClean="0">
                <a:solidFill>
                  <a:schemeClr val="tx1"/>
                </a:solidFill>
                <a:latin typeface="微軟正黑體" panose="020B0604030504040204" pitchFamily="34" charset="-120"/>
                <a:ea typeface="微軟正黑體" panose="020B0604030504040204" pitchFamily="34" charset="-120"/>
              </a:rPr>
              <a:t>515</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7" name="Text Placeholder 15"/>
          <p:cNvSpPr>
            <a:spLocks noGrp="1"/>
          </p:cNvSpPr>
          <p:nvPr>
            <p:ph type="body" sz="quarter" idx="4294967295"/>
          </p:nvPr>
        </p:nvSpPr>
        <p:spPr>
          <a:xfrm>
            <a:off x="2583134" y="942802"/>
            <a:ext cx="2678677" cy="8986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6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林瑞昌 校長</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1781311" y="173343"/>
            <a:ext cx="2693366" cy="400110"/>
          </a:xfrm>
          <a:prstGeom prst="rect">
            <a:avLst/>
          </a:prstGeom>
          <a:noFill/>
        </p:spPr>
        <p:txBody>
          <a:bodyPr wrap="none" rtlCol="0">
            <a:spAutoFit/>
          </a:bodyPr>
          <a:lstStyle/>
          <a:p>
            <a:r>
              <a:rPr lang="zh-TW" altLang="en-US" sz="2000" b="1" dirty="0" smtClean="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109</a:t>
            </a:r>
            <a:r>
              <a:rPr lang="zh-TW" altLang="en-US" sz="2000" b="1" dirty="0" smtClean="0">
                <a:latin typeface="微軟正黑體" panose="020B0604030504040204" pitchFamily="34" charset="-120"/>
                <a:ea typeface="微軟正黑體" panose="020B0604030504040204" pitchFamily="34" charset="-120"/>
              </a:rPr>
              <a:t>學年度上學期）</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8546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41043"/>
            <a:ext cx="12192000" cy="128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sp>
        <p:nvSpPr>
          <p:cNvPr id="15" name="Text Placeholder 14"/>
          <p:cNvSpPr>
            <a:spLocks noGrp="1"/>
          </p:cNvSpPr>
          <p:nvPr>
            <p:ph type="body" sz="quarter" idx="13"/>
          </p:nvPr>
        </p:nvSpPr>
        <p:spPr/>
        <p:txBody>
          <a:bodyPr>
            <a:noAutofit/>
          </a:bodyPr>
          <a:lstStyle/>
          <a:p>
            <a:pPr>
              <a:lnSpc>
                <a:spcPct val="170000"/>
              </a:lnSpc>
              <a:spcBef>
                <a:spcPts val="0"/>
              </a:spcBef>
            </a:pPr>
            <a:r>
              <a:rPr lang="zh-TW" altLang="en-US" sz="4600" b="1" dirty="0" smtClean="0">
                <a:latin typeface="微軟正黑體" panose="020B0604030504040204" pitchFamily="34" charset="-120"/>
                <a:ea typeface="微軟正黑體" panose="020B0604030504040204" pitchFamily="34" charset="-120"/>
              </a:rPr>
              <a:t>國語</a:t>
            </a:r>
            <a:endParaRPr lang="en-US" sz="4600" b="1" dirty="0">
              <a:latin typeface="微軟正黑體" panose="020B0604030504040204" pitchFamily="34" charset="-120"/>
              <a:ea typeface="微軟正黑體" panose="020B0604030504040204" pitchFamily="34" charset="-120"/>
            </a:endParaRPr>
          </a:p>
        </p:txBody>
      </p:sp>
      <p:sp>
        <p:nvSpPr>
          <p:cNvPr id="16" name="Text Placeholder 15"/>
          <p:cNvSpPr>
            <a:spLocks noGrp="1"/>
          </p:cNvSpPr>
          <p:nvPr>
            <p:ph type="body" sz="quarter" idx="14"/>
          </p:nvPr>
        </p:nvSpPr>
        <p:spPr/>
        <p:txBody>
          <a:bodyPr>
            <a:normAutofit/>
          </a:bodyPr>
          <a:lstStyle/>
          <a:p>
            <a:pPr>
              <a:lnSpc>
                <a:spcPct val="170000"/>
              </a:lnSpc>
              <a:spcBef>
                <a:spcPts val="0"/>
              </a:spcBef>
            </a:pPr>
            <a:r>
              <a:rPr lang="zh-TW" altLang="en-US" sz="4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數學</a:t>
            </a:r>
            <a:endParaRPr lang="en-US" altLang="zh-TW" sz="4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Text Placeholder 16"/>
          <p:cNvSpPr>
            <a:spLocks noGrp="1"/>
          </p:cNvSpPr>
          <p:nvPr>
            <p:ph type="body" sz="quarter" idx="15"/>
          </p:nvPr>
        </p:nvSpPr>
        <p:spPr/>
        <p:txBody>
          <a:bodyPr>
            <a:normAutofit/>
          </a:bodyPr>
          <a:lstStyle/>
          <a:p>
            <a:pPr>
              <a:lnSpc>
                <a:spcPct val="170000"/>
              </a:lnSpc>
              <a:spcBef>
                <a:spcPts val="0"/>
              </a:spcBef>
            </a:pPr>
            <a:r>
              <a:rPr lang="zh-TW" altLang="en-US" sz="4600" b="1" dirty="0">
                <a:latin typeface="微軟正黑體" panose="020B0604030504040204" pitchFamily="34" charset="-120"/>
                <a:ea typeface="微軟正黑體" panose="020B0604030504040204" pitchFamily="34" charset="-120"/>
              </a:rPr>
              <a:t>自然</a:t>
            </a:r>
            <a:endParaRPr lang="en-US" sz="4600" b="1" dirty="0">
              <a:latin typeface="微軟正黑體" panose="020B0604030504040204" pitchFamily="34" charset="-120"/>
              <a:ea typeface="微軟正黑體" panose="020B0604030504040204" pitchFamily="34" charset="-120"/>
            </a:endParaRPr>
          </a:p>
        </p:txBody>
      </p:sp>
      <p:sp>
        <p:nvSpPr>
          <p:cNvPr id="18" name="Text Placeholder 17"/>
          <p:cNvSpPr>
            <a:spLocks noGrp="1"/>
          </p:cNvSpPr>
          <p:nvPr>
            <p:ph type="body" sz="quarter" idx="16"/>
          </p:nvPr>
        </p:nvSpPr>
        <p:spPr/>
        <p:txBody>
          <a:bodyPr>
            <a:normAutofit/>
          </a:bodyPr>
          <a:lstStyle/>
          <a:p>
            <a:pPr>
              <a:lnSpc>
                <a:spcPct val="170000"/>
              </a:lnSpc>
              <a:spcBef>
                <a:spcPts val="0"/>
              </a:spcBef>
            </a:pPr>
            <a:r>
              <a:rPr lang="zh-TW" altLang="en-US" sz="4600" b="1" dirty="0">
                <a:latin typeface="微軟正黑體" panose="020B0604030504040204" pitchFamily="34" charset="-120"/>
                <a:ea typeface="微軟正黑體" panose="020B0604030504040204" pitchFamily="34" charset="-120"/>
              </a:rPr>
              <a:t>英語</a:t>
            </a:r>
            <a:endParaRPr lang="en-US" sz="4600" b="1" dirty="0">
              <a:latin typeface="微軟正黑體" panose="020B0604030504040204" pitchFamily="34" charset="-120"/>
              <a:ea typeface="微軟正黑體" panose="020B0604030504040204" pitchFamily="34" charset="-120"/>
            </a:endParaRPr>
          </a:p>
        </p:txBody>
      </p:sp>
      <p:sp>
        <p:nvSpPr>
          <p:cNvPr id="23" name="矩形 22"/>
          <p:cNvSpPr/>
          <p:nvPr/>
        </p:nvSpPr>
        <p:spPr>
          <a:xfrm>
            <a:off x="0" y="6353175"/>
            <a:ext cx="121920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noFill/>
            </a:endParaRPr>
          </a:p>
        </p:txBody>
      </p:sp>
      <p:grpSp>
        <p:nvGrpSpPr>
          <p:cNvPr id="7" name="群組 6"/>
          <p:cNvGrpSpPr/>
          <p:nvPr/>
        </p:nvGrpSpPr>
        <p:grpSpPr>
          <a:xfrm>
            <a:off x="80834" y="46572"/>
            <a:ext cx="1996502" cy="2127262"/>
            <a:chOff x="58609" y="-463863"/>
            <a:chExt cx="1996502" cy="2127262"/>
          </a:xfrm>
        </p:grpSpPr>
        <p:sp>
          <p:nvSpPr>
            <p:cNvPr id="25" name="Oval 65">
              <a:hlinkClick r:id="rId3" action="ppaction://hlinksldjump"/>
            </p:cNvPr>
            <p:cNvSpPr>
              <a:spLocks/>
            </p:cNvSpPr>
            <p:nvPr/>
          </p:nvSpPr>
          <p:spPr>
            <a:xfrm>
              <a:off x="188429" y="43346"/>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bg2"/>
                  </a:solidFill>
                  <a:latin typeface="FontAwesome" pitchFamily="2" charset="0"/>
                </a:rPr>
                <a:t></a:t>
              </a:r>
              <a:endParaRPr lang="en-US" sz="3200">
                <a:solidFill>
                  <a:schemeClr val="bg2"/>
                </a:solidFill>
                <a:latin typeface="FontAwesome" pitchFamily="2" charset="0"/>
              </a:endParaRPr>
            </a:p>
          </p:txBody>
        </p:sp>
        <p:sp>
          <p:nvSpPr>
            <p:cNvPr id="26" name="Rectangle 95"/>
            <p:cNvSpPr/>
            <p:nvPr/>
          </p:nvSpPr>
          <p:spPr>
            <a:xfrm>
              <a:off x="58609" y="-463863"/>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課程規劃</a:t>
              </a:r>
              <a:endParaRPr lang="en-US" sz="2800" b="1" dirty="0">
                <a:latin typeface="微軟正黑體" panose="020B0604030504040204" pitchFamily="34" charset="-120"/>
                <a:ea typeface="微軟正黑體" panose="020B0604030504040204" pitchFamily="34" charset="-120"/>
              </a:endParaRPr>
            </a:p>
          </p:txBody>
        </p:sp>
        <p:pic>
          <p:nvPicPr>
            <p:cNvPr id="27" name="圖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60" y="114289"/>
              <a:ext cx="1440000" cy="1440000"/>
            </a:xfrm>
            <a:prstGeom prst="rect">
              <a:avLst/>
            </a:prstGeom>
          </p:spPr>
        </p:pic>
      </p:grpSp>
      <p:pic>
        <p:nvPicPr>
          <p:cNvPr id="2050" name="Picture 2" descr="https://miro.medium.com/max/403/1*O7iHkzxFvuLRWYplgmvOv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301" y="3369742"/>
            <a:ext cx="1044000" cy="1044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8390747" y="1066161"/>
            <a:ext cx="3440903" cy="3121923"/>
            <a:chOff x="8390747" y="1066161"/>
            <a:chExt cx="3440903" cy="3121923"/>
          </a:xfrm>
        </p:grpSpPr>
        <p:sp>
          <p:nvSpPr>
            <p:cNvPr id="21" name="TextBox 20"/>
            <p:cNvSpPr txBox="1"/>
            <p:nvPr/>
          </p:nvSpPr>
          <p:spPr>
            <a:xfrm>
              <a:off x="9380431" y="1066161"/>
              <a:ext cx="1877437" cy="7694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r>
                <a:rPr lang="zh-TW" altLang="en-US" sz="4400" b="1" dirty="0" smtClean="0">
                  <a:solidFill>
                    <a:schemeClr val="tx1"/>
                  </a:solidFill>
                  <a:latin typeface="微軟正黑體" panose="020B0604030504040204" pitchFamily="34" charset="-120"/>
                  <a:ea typeface="微軟正黑體" panose="020B0604030504040204" pitchFamily="34" charset="-120"/>
                </a:rPr>
                <a:t>數學課</a:t>
              </a:r>
              <a:endParaRPr lang="en-US" sz="4400" b="1" dirty="0">
                <a:solidFill>
                  <a:schemeClr val="tx1"/>
                </a:solidFill>
                <a:latin typeface="微軟正黑體" panose="020B0604030504040204" pitchFamily="34" charset="-120"/>
                <a:ea typeface="微軟正黑體" panose="020B0604030504040204" pitchFamily="34" charset="-120"/>
              </a:endParaRPr>
            </a:p>
          </p:txBody>
        </p:sp>
        <p:sp>
          <p:nvSpPr>
            <p:cNvPr id="9" name="左-上雙向箭號 8"/>
            <p:cNvSpPr/>
            <p:nvPr/>
          </p:nvSpPr>
          <p:spPr>
            <a:xfrm rot="8131025">
              <a:off x="8390747" y="1906136"/>
              <a:ext cx="1438275" cy="1438275"/>
            </a:xfrm>
            <a:prstGeom prst="leftUp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TextBox 20"/>
            <p:cNvSpPr txBox="1"/>
            <p:nvPr/>
          </p:nvSpPr>
          <p:spPr>
            <a:xfrm>
              <a:off x="9389956" y="3418643"/>
              <a:ext cx="2441694" cy="7694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r>
                <a:rPr lang="zh-TW" altLang="en-US" sz="4400" b="1" dirty="0" smtClean="0">
                  <a:solidFill>
                    <a:schemeClr val="tx1"/>
                  </a:solidFill>
                  <a:latin typeface="微軟正黑體" panose="020B0604030504040204" pitchFamily="34" charset="-120"/>
                  <a:ea typeface="微軟正黑體" panose="020B0604030504040204" pitchFamily="34" charset="-120"/>
                </a:rPr>
                <a:t>學習扶助</a:t>
              </a:r>
              <a:endParaRPr lang="en-US" sz="4400" b="1" dirty="0">
                <a:solidFill>
                  <a:schemeClr val="tx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721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bldP spid="16" grpId="0" uiExpand="1" build="p" animBg="1"/>
      <p:bldP spid="17" grpId="0" uiExpand="1" build="p" animBg="1"/>
      <p:bldP spid="18"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5"/>
          <p:cNvSpPr>
            <a:spLocks noGrp="1"/>
          </p:cNvSpPr>
          <p:nvPr>
            <p:ph type="body" sz="quarter" idx="4294967295"/>
          </p:nvPr>
        </p:nvSpPr>
        <p:spPr>
          <a:xfrm>
            <a:off x="4691168" y="211053"/>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a:solidFill>
                  <a:schemeClr val="tx1"/>
                </a:solidFill>
                <a:latin typeface="微軟正黑體" panose="020B0604030504040204" pitchFamily="34" charset="-120"/>
                <a:ea typeface="微軟正黑體" panose="020B0604030504040204" pitchFamily="34" charset="-120"/>
              </a:rPr>
              <a:t>3</a:t>
            </a:r>
            <a:r>
              <a:rPr lang="en-US" altLang="zh-TW" sz="3600" b="1" dirty="0" smtClean="0">
                <a:solidFill>
                  <a:schemeClr val="tx1"/>
                </a:solidFill>
                <a:latin typeface="微軟正黑體" panose="020B0604030504040204" pitchFamily="34" charset="-120"/>
                <a:ea typeface="微軟正黑體" panose="020B0604030504040204" pitchFamily="34" charset="-120"/>
              </a:rPr>
              <a:t>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2" name="Text Placeholder 1"/>
          <p:cNvSpPr>
            <a:spLocks noGrp="1"/>
          </p:cNvSpPr>
          <p:nvPr>
            <p:ph type="body" sz="quarter" idx="4294967295"/>
          </p:nvPr>
        </p:nvSpPr>
        <p:spPr>
          <a:xfrm>
            <a:off x="3161986" y="4792420"/>
            <a:ext cx="2408988" cy="497091"/>
          </a:xfrm>
          <a:prstGeom prst="rect">
            <a:avLst/>
          </a:prstGeom>
        </p:spPr>
        <p:txBody>
          <a:bodyPr/>
          <a:lstStyle/>
          <a:p>
            <a:pPr marL="0" indent="0">
              <a:buNone/>
            </a:pPr>
            <a:r>
              <a:rPr lang="zh-TW" altLang="en-US" b="1" dirty="0">
                <a:latin typeface="微軟正黑體" panose="020B0604030504040204" pitchFamily="34" charset="-120"/>
                <a:ea typeface="微軟正黑體" panose="020B0604030504040204" pitchFamily="34" charset="-120"/>
              </a:rPr>
              <a:t>學生單一</a:t>
            </a:r>
            <a:r>
              <a:rPr lang="zh-TW" altLang="en-US" b="1" dirty="0" smtClean="0">
                <a:latin typeface="微軟正黑體" panose="020B0604030504040204" pitchFamily="34" charset="-120"/>
                <a:ea typeface="微軟正黑體" panose="020B0604030504040204" pitchFamily="34" charset="-120"/>
              </a:rPr>
              <a:t>認證</a:t>
            </a:r>
            <a:endParaRPr lang="en-US" b="1" dirty="0">
              <a:latin typeface="微軟正黑體" panose="020B0604030504040204" pitchFamily="34" charset="-120"/>
              <a:ea typeface="微軟正黑體" panose="020B0604030504040204" pitchFamily="34" charset="-120"/>
            </a:endParaRPr>
          </a:p>
        </p:txBody>
      </p:sp>
      <p:pic>
        <p:nvPicPr>
          <p:cNvPr id="2" name="圖片版面配置區 1"/>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82" r="182"/>
          <a:stretch>
            <a:fillRect/>
          </a:stretch>
        </p:blipFill>
        <p:spPr>
          <a:xfrm>
            <a:off x="2471843" y="1822633"/>
            <a:ext cx="3789275" cy="2852366"/>
          </a:xfrm>
          <a:prstGeom prst="rect">
            <a:avLst/>
          </a:prstGeom>
          <a:ln>
            <a:noFill/>
          </a:ln>
          <a:effectLst>
            <a:softEdge rad="112500"/>
          </a:effectLst>
        </p:spPr>
      </p:pic>
      <p:sp>
        <p:nvSpPr>
          <p:cNvPr id="24" name="Text Placeholder 1"/>
          <p:cNvSpPr>
            <a:spLocks noGrp="1"/>
          </p:cNvSpPr>
          <p:nvPr>
            <p:ph type="body" sz="quarter" idx="4294967295"/>
          </p:nvPr>
        </p:nvSpPr>
        <p:spPr>
          <a:xfrm>
            <a:off x="2471843" y="1347716"/>
            <a:ext cx="4330524" cy="497091"/>
          </a:xfrm>
          <a:prstGeom prst="rect">
            <a:avLst/>
          </a:prstGeom>
        </p:spPr>
        <p:txBody>
          <a:bodyPr/>
          <a:lstStyle/>
          <a:p>
            <a:r>
              <a:rPr lang="en-US" altLang="zh-TW" b="1" dirty="0" smtClean="0">
                <a:latin typeface="微軟正黑體" panose="020B0604030504040204" pitchFamily="34" charset="-120"/>
                <a:ea typeface="微軟正黑體" panose="020B0604030504040204" pitchFamily="34" charset="-120"/>
              </a:rPr>
              <a:t>2019.12.31</a:t>
            </a:r>
            <a:endParaRPr lang="en-US" b="1" dirty="0">
              <a:latin typeface="微軟正黑體" panose="020B0604030504040204" pitchFamily="34" charset="-120"/>
              <a:ea typeface="微軟正黑體" panose="020B0604030504040204" pitchFamily="34" charset="-120"/>
            </a:endParaRPr>
          </a:p>
        </p:txBody>
      </p:sp>
      <p:sp>
        <p:nvSpPr>
          <p:cNvPr id="25" name="Text Placeholder 1"/>
          <p:cNvSpPr>
            <a:spLocks noGrp="1"/>
          </p:cNvSpPr>
          <p:nvPr>
            <p:ph type="body" sz="quarter" idx="4294967295"/>
          </p:nvPr>
        </p:nvSpPr>
        <p:spPr>
          <a:xfrm>
            <a:off x="7705773" y="4792420"/>
            <a:ext cx="3464666" cy="497091"/>
          </a:xfrm>
          <a:prstGeom prst="rect">
            <a:avLst/>
          </a:prstGeom>
        </p:spPr>
        <p:txBody>
          <a:bodyPr/>
          <a:lstStyle/>
          <a:p>
            <a:pPr marL="0" indent="0">
              <a:buNone/>
            </a:pPr>
            <a:r>
              <a:rPr lang="zh-TW" altLang="en-US" b="1" dirty="0" smtClean="0">
                <a:latin typeface="微軟正黑體" panose="020B0604030504040204" pitchFamily="34" charset="-120"/>
                <a:ea typeface="微軟正黑體" panose="020B0604030504040204" pitchFamily="34" charset="-120"/>
              </a:rPr>
              <a:t>教師熟悉因材網平台</a:t>
            </a:r>
            <a:endParaRPr lang="en-US" b="1" dirty="0">
              <a:latin typeface="微軟正黑體" panose="020B0604030504040204" pitchFamily="34" charset="-120"/>
              <a:ea typeface="微軟正黑體" panose="020B0604030504040204" pitchFamily="34" charset="-120"/>
            </a:endParaRPr>
          </a:p>
        </p:txBody>
      </p:sp>
      <p:sp>
        <p:nvSpPr>
          <p:cNvPr id="27" name="Text Placeholder 1"/>
          <p:cNvSpPr>
            <a:spLocks noGrp="1"/>
          </p:cNvSpPr>
          <p:nvPr>
            <p:ph type="body" sz="quarter" idx="4294967295"/>
          </p:nvPr>
        </p:nvSpPr>
        <p:spPr>
          <a:xfrm>
            <a:off x="7084262" y="1347716"/>
            <a:ext cx="4330524" cy="497091"/>
          </a:xfrm>
          <a:prstGeom prst="rect">
            <a:avLst/>
          </a:prstGeom>
        </p:spPr>
        <p:txBody>
          <a:bodyPr/>
          <a:lstStyle/>
          <a:p>
            <a:r>
              <a:rPr lang="en-US" altLang="zh-TW" b="1" dirty="0" smtClean="0">
                <a:latin typeface="微軟正黑體" panose="020B0604030504040204" pitchFamily="34" charset="-120"/>
                <a:ea typeface="微軟正黑體" panose="020B0604030504040204" pitchFamily="34" charset="-120"/>
              </a:rPr>
              <a:t>2020.01.21~02.24</a:t>
            </a:r>
            <a:endParaRPr lang="en-US" b="1" dirty="0">
              <a:latin typeface="微軟正黑體" panose="020B0604030504040204" pitchFamily="34" charset="-120"/>
              <a:ea typeface="微軟正黑體" panose="020B0604030504040204" pitchFamily="34" charset="-120"/>
            </a:endParaRPr>
          </a:p>
        </p:txBody>
      </p:sp>
      <p:pic>
        <p:nvPicPr>
          <p:cNvPr id="5" name="圖片 4" descr="因材網 - Mozilla Firefox"/>
          <p:cNvPicPr>
            <a:picLocks noChangeAspect="1"/>
          </p:cNvPicPr>
          <p:nvPr/>
        </p:nvPicPr>
        <p:blipFill rotWithShape="1">
          <a:blip r:embed="rId4">
            <a:extLst>
              <a:ext uri="{28A0092B-C50C-407E-A947-70E740481C1C}">
                <a14:useLocalDpi xmlns:a14="http://schemas.microsoft.com/office/drawing/2010/main" val="0"/>
              </a:ext>
            </a:extLst>
          </a:blip>
          <a:srcRect l="1948" t="9722" r="2438" b="39306"/>
          <a:stretch/>
        </p:blipFill>
        <p:spPr>
          <a:xfrm>
            <a:off x="7084262" y="1822633"/>
            <a:ext cx="4707688" cy="2852366"/>
          </a:xfrm>
          <a:prstGeom prst="rect">
            <a:avLst/>
          </a:prstGeom>
          <a:ln>
            <a:noFill/>
          </a:ln>
          <a:effectLst>
            <a:softEdge rad="112500"/>
          </a:effectLst>
        </p:spPr>
      </p:pic>
      <p:grpSp>
        <p:nvGrpSpPr>
          <p:cNvPr id="13" name="群組 12"/>
          <p:cNvGrpSpPr/>
          <p:nvPr/>
        </p:nvGrpSpPr>
        <p:grpSpPr>
          <a:xfrm>
            <a:off x="88671" y="76200"/>
            <a:ext cx="1996502" cy="2286676"/>
            <a:chOff x="5035910" y="1630240"/>
            <a:chExt cx="1996502" cy="2286676"/>
          </a:xfrm>
        </p:grpSpPr>
        <p:sp>
          <p:nvSpPr>
            <p:cNvPr id="14"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15"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Tree>
    <p:extLst>
      <p:ext uri="{BB962C8B-B14F-4D97-AF65-F5344CB8AC3E}">
        <p14:creationId xmlns:p14="http://schemas.microsoft.com/office/powerpoint/2010/main" val="1941939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5"/>
          <p:cNvSpPr>
            <a:spLocks noGrp="1"/>
          </p:cNvSpPr>
          <p:nvPr>
            <p:ph type="body" sz="quarter" idx="4294967295"/>
          </p:nvPr>
        </p:nvSpPr>
        <p:spPr>
          <a:xfrm>
            <a:off x="4691168" y="211053"/>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a:solidFill>
                  <a:schemeClr val="tx1"/>
                </a:solidFill>
                <a:latin typeface="微軟正黑體" panose="020B0604030504040204" pitchFamily="34" charset="-120"/>
                <a:ea typeface="微軟正黑體" panose="020B0604030504040204" pitchFamily="34" charset="-120"/>
              </a:rPr>
              <a:t>3</a:t>
            </a:r>
            <a:r>
              <a:rPr lang="en-US" altLang="zh-TW" sz="3600" b="1" dirty="0" smtClean="0">
                <a:solidFill>
                  <a:schemeClr val="tx1"/>
                </a:solidFill>
                <a:latin typeface="微軟正黑體" panose="020B0604030504040204" pitchFamily="34" charset="-120"/>
                <a:ea typeface="微軟正黑體" panose="020B0604030504040204" pitchFamily="34" charset="-120"/>
              </a:rPr>
              <a:t>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2" name="Text Placeholder 1"/>
          <p:cNvSpPr>
            <a:spLocks noGrp="1"/>
          </p:cNvSpPr>
          <p:nvPr>
            <p:ph type="body" sz="quarter" idx="4294967295"/>
          </p:nvPr>
        </p:nvSpPr>
        <p:spPr>
          <a:xfrm>
            <a:off x="5354121" y="4773373"/>
            <a:ext cx="2785120" cy="497091"/>
          </a:xfrm>
          <a:prstGeom prst="rect">
            <a:avLst/>
          </a:prstGeom>
        </p:spPr>
        <p:txBody>
          <a:bodyPr/>
          <a:lstStyle/>
          <a:p>
            <a:pPr marL="0" indent="0">
              <a:buNone/>
            </a:pPr>
            <a:r>
              <a:rPr lang="zh-TW" altLang="en-US" b="1" dirty="0">
                <a:latin typeface="微軟正黑體" panose="020B0604030504040204" pitchFamily="34" charset="-120"/>
                <a:ea typeface="微軟正黑體" panose="020B0604030504040204" pitchFamily="34" charset="-120"/>
              </a:rPr>
              <a:t>準備</a:t>
            </a:r>
            <a:r>
              <a:rPr lang="en-US" altLang="zh-TW" b="1" dirty="0">
                <a:latin typeface="微軟正黑體" panose="020B0604030504040204" pitchFamily="34" charset="-120"/>
                <a:ea typeface="微軟正黑體" panose="020B0604030504040204" pitchFamily="34" charset="-120"/>
              </a:rPr>
              <a:t>iPad</a:t>
            </a:r>
            <a:r>
              <a:rPr lang="zh-TW" altLang="en-US" b="1" dirty="0">
                <a:latin typeface="微軟正黑體" panose="020B0604030504040204" pitchFamily="34" charset="-120"/>
                <a:ea typeface="微軟正黑體" panose="020B0604030504040204" pitchFamily="34" charset="-120"/>
              </a:rPr>
              <a:t>、耳機</a:t>
            </a:r>
            <a:endParaRPr lang="en-US" altLang="zh-TW" b="1" dirty="0">
              <a:latin typeface="微軟正黑體" panose="020B0604030504040204" pitchFamily="34" charset="-120"/>
              <a:ea typeface="微軟正黑體" panose="020B0604030504040204" pitchFamily="34" charset="-120"/>
            </a:endParaRPr>
          </a:p>
        </p:txBody>
      </p:sp>
      <p:sp>
        <p:nvSpPr>
          <p:cNvPr id="24" name="Text Placeholder 1"/>
          <p:cNvSpPr>
            <a:spLocks noGrp="1"/>
          </p:cNvSpPr>
          <p:nvPr>
            <p:ph type="body" sz="quarter" idx="4294967295"/>
          </p:nvPr>
        </p:nvSpPr>
        <p:spPr>
          <a:xfrm>
            <a:off x="2471843" y="1347716"/>
            <a:ext cx="4330524" cy="497091"/>
          </a:xfrm>
          <a:prstGeom prst="rect">
            <a:avLst/>
          </a:prstGeom>
        </p:spPr>
        <p:txBody>
          <a:bodyPr/>
          <a:lstStyle/>
          <a:p>
            <a:r>
              <a:rPr lang="en-US" altLang="zh-TW" b="1" dirty="0" smtClean="0">
                <a:latin typeface="微軟正黑體" panose="020B0604030504040204" pitchFamily="34" charset="-120"/>
                <a:ea typeface="微軟正黑體" panose="020B0604030504040204" pitchFamily="34" charset="-120"/>
              </a:rPr>
              <a:t>2020.02.24</a:t>
            </a:r>
            <a:endParaRPr lang="en-US"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227" y="1833719"/>
            <a:ext cx="2122644" cy="2830192"/>
          </a:xfrm>
          <a:prstGeom prst="rect">
            <a:avLst/>
          </a:prstGeom>
          <a:ln>
            <a:noFill/>
          </a:ln>
          <a:effectLst>
            <a:softEdge rad="112500"/>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6239" y="1844807"/>
            <a:ext cx="2121686" cy="2830192"/>
          </a:xfrm>
          <a:prstGeom prst="rect">
            <a:avLst/>
          </a:prstGeom>
          <a:ln>
            <a:noFill/>
          </a:ln>
          <a:effectLst>
            <a:softEdge rad="112500"/>
          </a:effec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1843" y="1828554"/>
            <a:ext cx="3737134" cy="2802851"/>
          </a:xfrm>
          <a:prstGeom prst="rect">
            <a:avLst/>
          </a:prstGeom>
          <a:ln>
            <a:noFill/>
          </a:ln>
          <a:effectLst>
            <a:softEdge rad="112500"/>
          </a:effectLst>
        </p:spPr>
      </p:pic>
      <p:grpSp>
        <p:nvGrpSpPr>
          <p:cNvPr id="17" name="群組 16"/>
          <p:cNvGrpSpPr/>
          <p:nvPr/>
        </p:nvGrpSpPr>
        <p:grpSpPr>
          <a:xfrm>
            <a:off x="88671" y="76200"/>
            <a:ext cx="1996502" cy="2286676"/>
            <a:chOff x="5035910" y="1630240"/>
            <a:chExt cx="1996502" cy="2286676"/>
          </a:xfrm>
        </p:grpSpPr>
        <p:sp>
          <p:nvSpPr>
            <p:cNvPr id="23"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26"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28" name="圖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Tree>
    <p:extLst>
      <p:ext uri="{BB962C8B-B14F-4D97-AF65-F5344CB8AC3E}">
        <p14:creationId xmlns:p14="http://schemas.microsoft.com/office/powerpoint/2010/main" val="57259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5"/>
          <p:cNvSpPr>
            <a:spLocks noGrp="1"/>
          </p:cNvSpPr>
          <p:nvPr>
            <p:ph type="body" sz="quarter" idx="4294967295"/>
          </p:nvPr>
        </p:nvSpPr>
        <p:spPr>
          <a:xfrm>
            <a:off x="4691168" y="211053"/>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a:solidFill>
                  <a:schemeClr val="tx1"/>
                </a:solidFill>
                <a:latin typeface="微軟正黑體" panose="020B0604030504040204" pitchFamily="34" charset="-120"/>
                <a:ea typeface="微軟正黑體" panose="020B0604030504040204" pitchFamily="34" charset="-120"/>
              </a:rPr>
              <a:t>3</a:t>
            </a:r>
            <a:r>
              <a:rPr lang="en-US" altLang="zh-TW" sz="3600" b="1" dirty="0" smtClean="0">
                <a:solidFill>
                  <a:schemeClr val="tx1"/>
                </a:solidFill>
                <a:latin typeface="微軟正黑體" panose="020B0604030504040204" pitchFamily="34" charset="-120"/>
                <a:ea typeface="微軟正黑體" panose="020B0604030504040204" pitchFamily="34" charset="-120"/>
              </a:rPr>
              <a:t>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2" name="Text Placeholder 1"/>
          <p:cNvSpPr>
            <a:spLocks noGrp="1"/>
          </p:cNvSpPr>
          <p:nvPr>
            <p:ph type="body" sz="quarter" idx="4294967295"/>
          </p:nvPr>
        </p:nvSpPr>
        <p:spPr>
          <a:xfrm>
            <a:off x="2111922" y="4811472"/>
            <a:ext cx="3614060" cy="478039"/>
          </a:xfrm>
          <a:prstGeom prst="rect">
            <a:avLst/>
          </a:prstGeom>
        </p:spPr>
        <p:txBody>
          <a:bodyPr>
            <a:normAutofit/>
          </a:bodyPr>
          <a:lstStyle/>
          <a:p>
            <a:pPr marL="0" indent="0">
              <a:buNone/>
            </a:pPr>
            <a:r>
              <a:rPr lang="zh-TW" altLang="en-US" b="1" dirty="0" smtClean="0">
                <a:latin typeface="微軟正黑體" panose="020B0604030504040204" pitchFamily="34" charset="-120"/>
                <a:ea typeface="微軟正黑體" panose="020B0604030504040204" pitchFamily="34" charset="-120"/>
              </a:rPr>
              <a:t>準備</a:t>
            </a:r>
            <a:r>
              <a:rPr lang="zh-TW" altLang="en-US" b="1" dirty="0">
                <a:latin typeface="微軟正黑體" panose="020B0604030504040204" pitchFamily="34" charset="-120"/>
                <a:ea typeface="微軟正黑體" panose="020B0604030504040204" pitchFamily="34" charset="-120"/>
              </a:rPr>
              <a:t>家長日</a:t>
            </a:r>
            <a:r>
              <a:rPr lang="en-US" altLang="zh-TW" b="1" dirty="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家長認同</a:t>
            </a:r>
            <a:endParaRPr lang="en-US" altLang="zh-TW" b="1" dirty="0">
              <a:latin typeface="微軟正黑體" panose="020B0604030504040204" pitchFamily="34" charset="-120"/>
              <a:ea typeface="微軟正黑體" panose="020B0604030504040204" pitchFamily="34" charset="-120"/>
            </a:endParaRPr>
          </a:p>
        </p:txBody>
      </p:sp>
      <p:sp>
        <p:nvSpPr>
          <p:cNvPr id="24" name="Text Placeholder 1"/>
          <p:cNvSpPr>
            <a:spLocks noGrp="1"/>
          </p:cNvSpPr>
          <p:nvPr>
            <p:ph type="body" sz="quarter" idx="4294967295"/>
          </p:nvPr>
        </p:nvSpPr>
        <p:spPr>
          <a:xfrm>
            <a:off x="2471843" y="1347716"/>
            <a:ext cx="2500207" cy="497091"/>
          </a:xfrm>
          <a:prstGeom prst="rect">
            <a:avLst/>
          </a:prstGeom>
        </p:spPr>
        <p:txBody>
          <a:bodyPr/>
          <a:lstStyle/>
          <a:p>
            <a:r>
              <a:rPr lang="en-US" altLang="zh-TW" b="1" dirty="0" smtClean="0">
                <a:latin typeface="微軟正黑體" panose="020B0604030504040204" pitchFamily="34" charset="-120"/>
                <a:ea typeface="微軟正黑體" panose="020B0604030504040204" pitchFamily="34" charset="-120"/>
              </a:rPr>
              <a:t>2020.02.25</a:t>
            </a:r>
            <a:endParaRPr lang="en-US"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723" y="1838179"/>
            <a:ext cx="3052634" cy="3052634"/>
          </a:xfrm>
          <a:prstGeom prst="rect">
            <a:avLst/>
          </a:prstGeom>
        </p:spPr>
      </p:pic>
      <p:grpSp>
        <p:nvGrpSpPr>
          <p:cNvPr id="14" name="群組 13"/>
          <p:cNvGrpSpPr/>
          <p:nvPr/>
        </p:nvGrpSpPr>
        <p:grpSpPr>
          <a:xfrm>
            <a:off x="88671" y="76200"/>
            <a:ext cx="1996502" cy="2286676"/>
            <a:chOff x="5035910" y="1630240"/>
            <a:chExt cx="1996502" cy="2286676"/>
          </a:xfrm>
        </p:grpSpPr>
        <p:sp>
          <p:nvSpPr>
            <p:cNvPr id="15"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16"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sp>
        <p:nvSpPr>
          <p:cNvPr id="23" name="Text Placeholder 1"/>
          <p:cNvSpPr>
            <a:spLocks noGrp="1"/>
          </p:cNvSpPr>
          <p:nvPr>
            <p:ph type="body" sz="quarter" idx="4294967295"/>
          </p:nvPr>
        </p:nvSpPr>
        <p:spPr>
          <a:xfrm>
            <a:off x="6798512" y="4792420"/>
            <a:ext cx="4593388" cy="497091"/>
          </a:xfrm>
          <a:prstGeom prst="rect">
            <a:avLst/>
          </a:prstGeom>
        </p:spPr>
        <p:txBody>
          <a:bodyPr>
            <a:normAutofit/>
          </a:bodyPr>
          <a:lstStyle/>
          <a:p>
            <a:pPr marL="0" indent="0">
              <a:buNone/>
            </a:pPr>
            <a:r>
              <a:rPr lang="zh-TW" altLang="en-US" b="1" dirty="0" smtClean="0">
                <a:latin typeface="微軟正黑體" panose="020B0604030504040204" pitchFamily="34" charset="-120"/>
                <a:ea typeface="微軟正黑體" panose="020B0604030504040204" pitchFamily="34" charset="-120"/>
              </a:rPr>
              <a:t>使用</a:t>
            </a:r>
            <a:r>
              <a:rPr lang="en-US" altLang="zh-TW" b="1" dirty="0" smtClean="0">
                <a:latin typeface="微軟正黑體" panose="020B0604030504040204" pitchFamily="34" charset="-120"/>
                <a:ea typeface="微軟正黑體" panose="020B0604030504040204" pitchFamily="34" charset="-120"/>
              </a:rPr>
              <a:t>Line</a:t>
            </a:r>
            <a:r>
              <a:rPr lang="zh-TW" alt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Zoom-</a:t>
            </a:r>
            <a:r>
              <a:rPr lang="zh-TW" altLang="en-US" b="1" dirty="0" smtClean="0">
                <a:latin typeface="微軟正黑體" panose="020B0604030504040204" pitchFamily="34" charset="-120"/>
                <a:ea typeface="微軟正黑體" panose="020B0604030504040204" pitchFamily="34" charset="-120"/>
              </a:rPr>
              <a:t>家長</a:t>
            </a:r>
            <a:r>
              <a:rPr lang="zh-TW" altLang="en-US" b="1" dirty="0">
                <a:latin typeface="微軟正黑體" panose="020B0604030504040204" pitchFamily="34" charset="-120"/>
                <a:ea typeface="微軟正黑體" panose="020B0604030504040204" pitchFamily="34" charset="-120"/>
              </a:rPr>
              <a:t>帳號</a:t>
            </a:r>
            <a:endParaRPr lang="en-US" altLang="zh-TW" b="1" dirty="0">
              <a:latin typeface="微軟正黑體" panose="020B0604030504040204" pitchFamily="34" charset="-120"/>
              <a:ea typeface="微軟正黑體" panose="020B0604030504040204" pitchFamily="34" charset="-120"/>
            </a:endParaRPr>
          </a:p>
        </p:txBody>
      </p:sp>
      <p:sp>
        <p:nvSpPr>
          <p:cNvPr id="26" name="Text Placeholder 1"/>
          <p:cNvSpPr>
            <a:spLocks noGrp="1"/>
          </p:cNvSpPr>
          <p:nvPr>
            <p:ph type="body" sz="quarter" idx="4294967295"/>
          </p:nvPr>
        </p:nvSpPr>
        <p:spPr>
          <a:xfrm>
            <a:off x="5979362" y="1347716"/>
            <a:ext cx="2529020" cy="497091"/>
          </a:xfrm>
          <a:prstGeom prst="rect">
            <a:avLst/>
          </a:prstGeom>
        </p:spPr>
        <p:txBody>
          <a:bodyPr/>
          <a:lstStyle/>
          <a:p>
            <a:r>
              <a:rPr lang="en-US" altLang="zh-TW" b="1" dirty="0" smtClean="0">
                <a:latin typeface="微軟正黑體" panose="020B0604030504040204" pitchFamily="34" charset="-120"/>
                <a:ea typeface="微軟正黑體" panose="020B0604030504040204" pitchFamily="34" charset="-120"/>
              </a:rPr>
              <a:t>2020.03.16</a:t>
            </a:r>
            <a:endParaRPr lang="en-US" b="1" dirty="0">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406" y="2035223"/>
            <a:ext cx="2693669" cy="2693669"/>
          </a:xfrm>
          <a:prstGeom prst="rect">
            <a:avLst/>
          </a:prstGeom>
          <a:ln>
            <a:noFill/>
          </a:ln>
          <a:effectLst>
            <a:softEdge rad="112500"/>
          </a:effectLst>
        </p:spPr>
      </p:pic>
      <p:pic>
        <p:nvPicPr>
          <p:cNvPr id="3074" name="Picture 2" descr="https://obs.line-scdn.net/0h3Wht_WqrbHhVDUScWtETL29bbxdmYX97MTs9ZwpjMkwsNCkvamJwFnYJZhx9OysmOzsqG3QFd0krbnwtYW1w/w644"/>
          <p:cNvPicPr>
            <a:picLocks noChangeAspect="1" noChangeArrowheads="1"/>
          </p:cNvPicPr>
          <p:nvPr/>
        </p:nvPicPr>
        <p:blipFill rotWithShape="1">
          <a:blip r:embed="rId6">
            <a:extLst>
              <a:ext uri="{28A0092B-C50C-407E-A947-70E740481C1C}">
                <a14:useLocalDpi xmlns:a14="http://schemas.microsoft.com/office/drawing/2010/main" val="0"/>
              </a:ext>
            </a:extLst>
          </a:blip>
          <a:srcRect l="29917" t="13462" r="29399" b="13462"/>
          <a:stretch/>
        </p:blipFill>
        <p:spPr bwMode="auto">
          <a:xfrm>
            <a:off x="8993652" y="2047667"/>
            <a:ext cx="2855448" cy="269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893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15"/>
          <p:cNvSpPr>
            <a:spLocks noGrp="1"/>
          </p:cNvSpPr>
          <p:nvPr>
            <p:ph type="body" sz="quarter" idx="4294967295"/>
          </p:nvPr>
        </p:nvSpPr>
        <p:spPr>
          <a:xfrm>
            <a:off x="4691168" y="211053"/>
            <a:ext cx="3448073" cy="898622"/>
          </a:xfrm>
          <a:prstGeom prst="rect">
            <a:avLst/>
          </a:prstGeom>
          <a:gradFill flip="none" rotWithShape="1">
            <a:gsLst>
              <a:gs pos="0">
                <a:schemeClr val="accent1">
                  <a:lumMod val="5000"/>
                  <a:lumOff val="95000"/>
                </a:schemeClr>
              </a:gs>
              <a:gs pos="74000">
                <a:srgbClr val="FFC000"/>
              </a:gs>
              <a:gs pos="83000">
                <a:srgbClr val="FFC000"/>
              </a:gs>
              <a:gs pos="100000">
                <a:srgbClr val="FFC000"/>
              </a:gs>
            </a:gsLst>
            <a:lin ang="5400000" scaled="1"/>
            <a:tileRect/>
          </a:gradFill>
          <a:ln>
            <a:noFill/>
          </a:ln>
          <a:effectLst>
            <a:outerShdw blurRad="50800" dist="38100" dir="2700000" algn="tl" rotWithShape="0">
              <a:prstClr val="black">
                <a:alpha val="40000"/>
              </a:prstClr>
            </a:outerShdw>
            <a:softEdge rad="1155700"/>
          </a:effectLst>
          <a:scene3d>
            <a:camera prst="orthographicFront"/>
            <a:lightRig rig="threePt" dir="t"/>
          </a:scene3d>
          <a:sp3d>
            <a:bevelB w="0"/>
          </a:sp3d>
        </p:spPr>
        <p:style>
          <a:lnRef idx="3">
            <a:schemeClr val="lt1"/>
          </a:lnRef>
          <a:fillRef idx="1">
            <a:schemeClr val="accent3"/>
          </a:fillRef>
          <a:effectRef idx="1">
            <a:schemeClr val="accent3"/>
          </a:effectRef>
          <a:fontRef idx="minor">
            <a:schemeClr val="lt1"/>
          </a:fontRef>
        </p:style>
        <p:txBody>
          <a:bodyPr>
            <a:noAutofit/>
          </a:bodyPr>
          <a:lstStyle/>
          <a:p>
            <a:pPr marL="0" indent="0">
              <a:lnSpc>
                <a:spcPct val="150000"/>
              </a:lnSpc>
              <a:spcBef>
                <a:spcPts val="0"/>
              </a:spcBef>
              <a:buNone/>
            </a:pPr>
            <a:r>
              <a:rPr lang="zh-TW" altLang="en-US" sz="3600" b="1" dirty="0" smtClean="0">
                <a:solidFill>
                  <a:schemeClr val="tx1"/>
                </a:solidFill>
                <a:latin typeface="微軟正黑體" panose="020B0604030504040204" pitchFamily="34" charset="-120"/>
                <a:ea typeface="微軟正黑體" panose="020B0604030504040204" pitchFamily="34" charset="-120"/>
              </a:rPr>
              <a:t>呂珮瑄 </a:t>
            </a:r>
            <a:r>
              <a:rPr lang="en-US" altLang="zh-TW" sz="3600" b="1" dirty="0">
                <a:solidFill>
                  <a:schemeClr val="tx1"/>
                </a:solidFill>
                <a:latin typeface="微軟正黑體" panose="020B0604030504040204" pitchFamily="34" charset="-120"/>
                <a:ea typeface="微軟正黑體" panose="020B0604030504040204" pitchFamily="34" charset="-120"/>
              </a:rPr>
              <a:t>3</a:t>
            </a:r>
            <a:r>
              <a:rPr lang="en-US" altLang="zh-TW" sz="3600" b="1" dirty="0" smtClean="0">
                <a:solidFill>
                  <a:schemeClr val="tx1"/>
                </a:solidFill>
                <a:latin typeface="微軟正黑體" panose="020B0604030504040204" pitchFamily="34" charset="-120"/>
                <a:ea typeface="微軟正黑體" panose="020B0604030504040204" pitchFamily="34" charset="-120"/>
              </a:rPr>
              <a:t>13</a:t>
            </a:r>
            <a:r>
              <a:rPr lang="zh-TW" altLang="en-US" sz="3600" b="1" dirty="0" smtClean="0">
                <a:solidFill>
                  <a:schemeClr val="tx1"/>
                </a:solidFill>
                <a:latin typeface="微軟正黑體" panose="020B0604030504040204" pitchFamily="34" charset="-120"/>
                <a:ea typeface="微軟正黑體" panose="020B0604030504040204" pitchFamily="34" charset="-120"/>
              </a:rPr>
              <a:t>導師</a:t>
            </a: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2" name="Text Placeholder 1"/>
          <p:cNvSpPr>
            <a:spLocks noGrp="1"/>
          </p:cNvSpPr>
          <p:nvPr>
            <p:ph type="body" sz="quarter" idx="4294967295"/>
          </p:nvPr>
        </p:nvSpPr>
        <p:spPr>
          <a:xfrm>
            <a:off x="4416971" y="4811472"/>
            <a:ext cx="5403304" cy="497091"/>
          </a:xfrm>
          <a:prstGeom prst="rect">
            <a:avLst/>
          </a:prstGeom>
        </p:spPr>
        <p:txBody>
          <a:bodyPr>
            <a:normAutofit/>
          </a:bodyPr>
          <a:lstStyle/>
          <a:p>
            <a:pPr marL="0" indent="0">
              <a:buNone/>
            </a:pPr>
            <a:r>
              <a:rPr lang="zh-TW" altLang="en-US" b="1" dirty="0" smtClean="0">
                <a:latin typeface="微軟正黑體" panose="020B0604030504040204" pitchFamily="34" charset="-120"/>
                <a:ea typeface="微軟正黑體" panose="020B0604030504040204" pitchFamily="34" charset="-120"/>
              </a:rPr>
              <a:t>激勵</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使用因材網代幣換實體獎品</a:t>
            </a:r>
            <a:endParaRPr lang="en-US" altLang="zh-TW" b="1" dirty="0">
              <a:latin typeface="微軟正黑體" panose="020B0604030504040204" pitchFamily="34" charset="-120"/>
              <a:ea typeface="微軟正黑體" panose="020B0604030504040204" pitchFamily="34" charset="-120"/>
            </a:endParaRPr>
          </a:p>
        </p:txBody>
      </p:sp>
      <p:sp>
        <p:nvSpPr>
          <p:cNvPr id="24" name="Text Placeholder 1"/>
          <p:cNvSpPr>
            <a:spLocks noGrp="1"/>
          </p:cNvSpPr>
          <p:nvPr>
            <p:ph type="body" sz="quarter" idx="4294967295"/>
          </p:nvPr>
        </p:nvSpPr>
        <p:spPr>
          <a:xfrm>
            <a:off x="2471843" y="1347716"/>
            <a:ext cx="2500207" cy="497091"/>
          </a:xfrm>
          <a:prstGeom prst="rect">
            <a:avLst/>
          </a:prstGeom>
        </p:spPr>
        <p:txBody>
          <a:bodyPr/>
          <a:lstStyle/>
          <a:p>
            <a:r>
              <a:rPr lang="en-US" altLang="zh-TW" b="1" dirty="0" smtClean="0">
                <a:latin typeface="微軟正黑體" panose="020B0604030504040204" pitchFamily="34" charset="-120"/>
                <a:ea typeface="微軟正黑體" panose="020B0604030504040204" pitchFamily="34" charset="-120"/>
              </a:rPr>
              <a:t>2020.3.18</a:t>
            </a:r>
            <a:endParaRPr lang="en-US" b="1" dirty="0">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88671" y="76200"/>
            <a:ext cx="1996502" cy="2286676"/>
            <a:chOff x="5035910" y="1630240"/>
            <a:chExt cx="1996502" cy="2286676"/>
          </a:xfrm>
        </p:grpSpPr>
        <p:sp>
          <p:nvSpPr>
            <p:cNvPr id="15" name="Oval 66">
              <a:hlinkClick r:id="" action="ppaction://noaction"/>
            </p:cNvPr>
            <p:cNvSpPr>
              <a:spLocks/>
            </p:cNvSpPr>
            <p:nvPr/>
          </p:nvSpPr>
          <p:spPr>
            <a:xfrm>
              <a:off x="5175250" y="2296863"/>
              <a:ext cx="1762262" cy="162005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bIns="91440" rtlCol="0" anchor="ctr">
              <a:noAutofit/>
            </a:bodyPr>
            <a:lstStyle/>
            <a:p>
              <a:pPr algn="ctr"/>
              <a:r>
                <a:rPr lang="en-US" sz="3200" smtClean="0">
                  <a:solidFill>
                    <a:schemeClr val="accent1"/>
                  </a:solidFill>
                  <a:latin typeface="FontAwesome" pitchFamily="2" charset="0"/>
                </a:rPr>
                <a:t></a:t>
              </a:r>
              <a:endParaRPr lang="en-US" sz="3200">
                <a:solidFill>
                  <a:schemeClr val="accent1"/>
                </a:solidFill>
                <a:latin typeface="FontAwesome" pitchFamily="2" charset="0"/>
              </a:endParaRPr>
            </a:p>
          </p:txBody>
        </p:sp>
        <p:sp>
          <p:nvSpPr>
            <p:cNvPr id="16" name="Rectangle 96"/>
            <p:cNvSpPr/>
            <p:nvPr/>
          </p:nvSpPr>
          <p:spPr>
            <a:xfrm>
              <a:off x="5035910" y="1630240"/>
              <a:ext cx="1996502" cy="523220"/>
            </a:xfrm>
            <a:prstGeom prst="rect">
              <a:avLst/>
            </a:prstGeom>
          </p:spPr>
          <p:txBody>
            <a:bodyPr wrap="square" anchor="b">
              <a:spAutoFit/>
            </a:bodyPr>
            <a:lstStyle/>
            <a:p>
              <a:pPr algn="ctr"/>
              <a:r>
                <a:rPr lang="zh-TW" altLang="en-US" sz="2800" b="1" dirty="0">
                  <a:latin typeface="微軟正黑體" panose="020B0604030504040204" pitchFamily="34" charset="-120"/>
                  <a:ea typeface="微軟正黑體" panose="020B0604030504040204" pitchFamily="34" charset="-120"/>
                </a:rPr>
                <a:t>實施進度</a:t>
              </a:r>
              <a:endParaRPr lang="en-US" sz="2800" b="1" dirty="0">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381" y="2349369"/>
              <a:ext cx="1440000" cy="1440000"/>
            </a:xfrm>
            <a:prstGeom prst="rect">
              <a:avLst/>
            </a:prstGeom>
          </p:spPr>
        </p:pic>
      </p:grpSp>
      <p:pic>
        <p:nvPicPr>
          <p:cNvPr id="6" name="圖片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708" t="9166" r="44688" b="31111"/>
          <a:stretch/>
        </p:blipFill>
        <p:spPr>
          <a:xfrm>
            <a:off x="2471843" y="1842701"/>
            <a:ext cx="3157420" cy="2970877"/>
          </a:xfrm>
          <a:prstGeom prst="rect">
            <a:avLst/>
          </a:prstGeom>
          <a:ln>
            <a:noFill/>
          </a:ln>
          <a:effectLst>
            <a:softEdge rad="112500"/>
          </a:effectLst>
        </p:spPr>
      </p:pic>
      <p:pic>
        <p:nvPicPr>
          <p:cNvPr id="7" name="圖片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7778" b="19722"/>
          <a:stretch/>
        </p:blipFill>
        <p:spPr>
          <a:xfrm>
            <a:off x="5725982" y="1842701"/>
            <a:ext cx="6333377" cy="2968771"/>
          </a:xfrm>
          <a:prstGeom prst="rect">
            <a:avLst/>
          </a:prstGeom>
          <a:ln>
            <a:noFill/>
          </a:ln>
          <a:effectLst>
            <a:softEdge rad="112500"/>
          </a:effectLst>
        </p:spPr>
      </p:pic>
    </p:spTree>
    <p:extLst>
      <p:ext uri="{BB962C8B-B14F-4D97-AF65-F5344CB8AC3E}">
        <p14:creationId xmlns:p14="http://schemas.microsoft.com/office/powerpoint/2010/main" val="2416632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DB9CA"/>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28437</TotalTime>
  <Words>682</Words>
  <Application>Microsoft Office PowerPoint</Application>
  <PresentationFormat>寬螢幕</PresentationFormat>
  <Paragraphs>197</Paragraphs>
  <Slides>22</Slides>
  <Notes>22</Notes>
  <HiddenSlides>0</HiddenSlides>
  <MMClips>0</MMClips>
  <ScaleCrop>false</ScaleCrop>
  <HeadingPairs>
    <vt:vector size="6" baseType="variant">
      <vt:variant>
        <vt:lpstr>使用字型</vt:lpstr>
      </vt:variant>
      <vt:variant>
        <vt:i4>8</vt:i4>
      </vt:variant>
      <vt:variant>
        <vt:lpstr>佈景主題</vt:lpstr>
      </vt:variant>
      <vt:variant>
        <vt:i4>3</vt:i4>
      </vt:variant>
      <vt:variant>
        <vt:lpstr>投影片標題</vt:lpstr>
      </vt:variant>
      <vt:variant>
        <vt:i4>22</vt:i4>
      </vt:variant>
    </vt:vector>
  </HeadingPairs>
  <TitlesOfParts>
    <vt:vector size="33" baseType="lpstr">
      <vt:lpstr>FontAwesome</vt:lpstr>
      <vt:lpstr>Open Sans</vt:lpstr>
      <vt:lpstr>微軟正黑體</vt:lpstr>
      <vt:lpstr>新細明體</vt:lpstr>
      <vt:lpstr>Arial</vt:lpstr>
      <vt:lpstr>Calibri</vt:lpstr>
      <vt:lpstr>Calibri Light</vt:lpstr>
      <vt:lpstr>Wingdings</vt:lpstr>
      <vt:lpstr>Office Theme</vt:lpstr>
      <vt:lpstr>Blank</vt:lpstr>
      <vt:lpstr>TITLES</vt:lpstr>
      <vt:lpstr>PowerPoint 簡報</vt:lpstr>
      <vt:lpstr>大綱</vt:lpstr>
      <vt:lpstr>PowerPoint 簡報</vt:lpstr>
      <vt:lpstr>PowerPoint 簡報</vt:lpstr>
      <vt:lpstr>PowerPoint 簡報</vt:lpstr>
      <vt:lpstr>PowerPoint 簡報</vt:lpstr>
      <vt:lpstr>PowerPoint 簡報</vt:lpstr>
      <vt:lpstr>PowerPoint 簡報</vt:lpstr>
      <vt:lpstr>PowerPoint 簡報</vt:lpstr>
      <vt:lpstr>PowerPoint 簡報</vt:lpstr>
      <vt:lpstr>3D Cube with 3 Puzzle Pieces</vt:lpstr>
      <vt:lpstr>Meet the team – 4 people</vt:lpstr>
      <vt:lpstr>Meet the team – 4 people</vt:lpstr>
      <vt:lpstr>Meet the team – 4 people</vt:lpstr>
      <vt:lpstr>Meet the team – 4 people</vt:lpstr>
      <vt:lpstr>Meet the team – 4 people</vt:lpstr>
      <vt:lpstr>Meet the team – 4 people</vt:lpstr>
      <vt:lpstr>Meet the team – 4 people</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sco1114</dc:creator>
  <dc:description/>
  <cp:lastModifiedBy>scowu</cp:lastModifiedBy>
  <cp:revision>46</cp:revision>
  <dcterms:created xsi:type="dcterms:W3CDTF">2016-07-27T20:38:12Z</dcterms:created>
  <dcterms:modified xsi:type="dcterms:W3CDTF">2020-06-28T20:24:30Z</dcterms:modified>
  <cp:category/>
</cp:coreProperties>
</file>