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erriweather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erriweather-bold.fntdata"/><Relationship Id="rId12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.fntdata"/><Relationship Id="rId15" Type="http://schemas.openxmlformats.org/officeDocument/2006/relationships/font" Target="fonts/Merriweather-boldItalic.fntdata"/><Relationship Id="rId14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386452" y="828082"/>
            <a:ext cx="4255500" cy="187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00FF"/>
                </a:solidFill>
              </a:rPr>
              <a:t>文殊蘭</a:t>
            </a:r>
            <a:endParaRPr sz="4800">
              <a:solidFill>
                <a:srgbClr val="0000FF"/>
              </a:solidFill>
            </a:endParaRP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2885363" y="3222207"/>
            <a:ext cx="6461100" cy="202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FF00"/>
                </a:solidFill>
              </a:rPr>
              <a:t>明</a:t>
            </a:r>
            <a:r>
              <a:rPr lang="zh-TW" sz="3000">
                <a:solidFill>
                  <a:srgbClr val="00FF00"/>
                </a:solidFill>
              </a:rPr>
              <a:t>志國小台灣原生種植物.</a:t>
            </a:r>
            <a:endParaRPr sz="3000">
              <a:solidFill>
                <a:srgbClr val="00FF00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FF00"/>
                </a:solidFill>
              </a:rPr>
              <a:t> 6年6班第5 組.</a:t>
            </a:r>
            <a:endParaRPr sz="3000">
              <a:solidFill>
                <a:srgbClr val="00FF00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FF00"/>
                </a:solidFill>
              </a:rPr>
              <a:t>林暉恩、林聖原、鄭余仲、潘姵妤. </a:t>
            </a:r>
            <a:endParaRPr sz="3000">
              <a:solidFill>
                <a:srgbClr val="00FF00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FF00"/>
                </a:solidFill>
              </a:rPr>
              <a:t> 共同製作 </a:t>
            </a:r>
            <a:endParaRPr sz="3000">
              <a:solidFill>
                <a:srgbClr val="00FF00"/>
              </a:solidFill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90" y="180208"/>
            <a:ext cx="2271550" cy="170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010" y="180207"/>
            <a:ext cx="2497216" cy="18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7070374" y="2201103"/>
            <a:ext cx="1747200" cy="741300"/>
          </a:xfrm>
          <a:prstGeom prst="wedgeRoundRectCallout">
            <a:avLst>
              <a:gd fmla="val 7738" name="adj1"/>
              <a:gd fmla="val -92508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文殊蘭還沒有開花的花苞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13100" y="2053100"/>
            <a:ext cx="1646100" cy="386400"/>
          </a:xfrm>
          <a:prstGeom prst="wedgeRoundRectCallout">
            <a:avLst>
              <a:gd fmla="val -7831" name="adj1"/>
              <a:gd fmla="val -149416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文殊蘭的種子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238050" y="475125"/>
            <a:ext cx="32604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00"/>
                </a:solidFill>
              </a:rPr>
              <a:t>「文殊蘭」</a:t>
            </a:r>
            <a:r>
              <a:rPr lang="zh-TW">
                <a:solidFill>
                  <a:srgbClr val="FFFF00"/>
                </a:solidFill>
              </a:rPr>
              <a:t>小檔案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75" name="Shape 75"/>
          <p:cNvSpPr txBox="1"/>
          <p:nvPr>
            <p:ph idx="4294967295" type="body"/>
          </p:nvPr>
        </p:nvSpPr>
        <p:spPr>
          <a:xfrm>
            <a:off x="4257575" y="166062"/>
            <a:ext cx="4575900" cy="4685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900FF"/>
                </a:solidFill>
              </a:rPr>
              <a:t>1.植物分類：石蒜科 文殊蘭屬</a:t>
            </a:r>
            <a:endParaRPr sz="1800">
              <a:solidFill>
                <a:srgbClr val="99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900FF"/>
                </a:solidFill>
              </a:rPr>
              <a:t>2.別名：允水蕉,文珠蘭,引水蕉,羅裙帶,朱蘭葉,海蕉,白花石蒜。</a:t>
            </a:r>
            <a:endParaRPr sz="1800">
              <a:solidFill>
                <a:srgbClr val="99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9900FF"/>
                </a:solidFill>
              </a:rPr>
              <a:t>3.分布區域：文殊蘭常長於海邊地區、河旁沙地及山澗林下陰濕地,分佈於中國境內的廣東、廣西、福建、海南島、四川以及中華民國台灣等地。為台灣原生物種之一。</a:t>
            </a:r>
            <a:endParaRPr sz="1800">
              <a:solidFill>
                <a:srgbClr val="99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9900FF"/>
                </a:solidFill>
              </a:rPr>
              <a:t>4.形態特徵(莖、葉)：地下莖為葉基所形成的假鱗莖，呈球狀，鱗莖上部呈圓柱形，基部側生分枝，直徑約6－15厘米。葉帶狀披針形，邊緣波狀，頂端漸尖，具1急尖的尖頭，暗綠色，可長達1米，寬約7－12厘米或更寬。</a:t>
            </a:r>
            <a:endParaRPr sz="1800">
              <a:solidFill>
                <a:srgbClr val="99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9900FF"/>
              </a:solidFill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50" y="1282626"/>
            <a:ext cx="3156200" cy="34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34075"/>
            <a:ext cx="88323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FF9900"/>
                </a:solidFill>
              </a:rPr>
              <a:t>「文殊蘭」小檔案</a:t>
            </a:r>
            <a:endParaRPr sz="3000">
              <a:solidFill>
                <a:srgbClr val="FF9900"/>
              </a:solidFill>
            </a:endParaRPr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575850" y="1330400"/>
            <a:ext cx="4448400" cy="3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FF"/>
                </a:solidFill>
              </a:rPr>
              <a:t>5</a:t>
            </a:r>
            <a:r>
              <a:rPr lang="zh-TW" sz="1800">
                <a:solidFill>
                  <a:srgbClr val="0000FF"/>
                </a:solidFill>
              </a:rPr>
              <a:t>.</a:t>
            </a:r>
            <a:r>
              <a:rPr lang="zh-TW" sz="1800">
                <a:solidFill>
                  <a:srgbClr val="0000FF"/>
                </a:solidFill>
              </a:rPr>
              <a:t>形態特徵(花)：文殊蘭花朵開於粗狀的花莖頂端，花瓣分裂捲曲下垂，每年夏季都會開出清香的白花或紅花。</a:t>
            </a:r>
            <a:endParaRPr sz="1800"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FF"/>
                </a:solidFill>
              </a:rPr>
              <a:t>6.形態特徵(果實、種子)：播種繁殖，須在種子成熟後立即播種，播後士不宜太濕，待幼苗出土後，再逐漸增加澆水次數。</a:t>
            </a:r>
            <a:endParaRPr sz="1800"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rgbClr val="0000FF"/>
                </a:solidFill>
              </a:rPr>
              <a:t>7.</a:t>
            </a:r>
            <a:r>
              <a:rPr lang="zh-TW" sz="1800">
                <a:solidFill>
                  <a:srgbClr val="0000FF"/>
                </a:solidFill>
              </a:rPr>
              <a:t>常見用途</a:t>
            </a:r>
            <a:r>
              <a:rPr lang="zh-TW" sz="1800">
                <a:solidFill>
                  <a:srgbClr val="0000FF"/>
                </a:solidFill>
              </a:rPr>
              <a:t>：</a:t>
            </a:r>
            <a:r>
              <a:rPr lang="zh-TW" sz="1800">
                <a:solidFill>
                  <a:srgbClr val="0000FF"/>
                </a:solidFill>
              </a:rPr>
              <a:t>文殊蘭的花葉有較高的觀賞價值，可作為園林景區或庭院裝飾之用，種植於海岸地區，有助防風定沙。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81950"/>
            <a:ext cx="4236300" cy="31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