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0" r:id="rId3"/>
    <p:sldId id="257" r:id="rId4"/>
    <p:sldId id="258" r:id="rId5"/>
    <p:sldId id="259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6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8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D3B5A-147A-4CC1-AD4C-FE109B459B86}" type="datetimeFigureOut">
              <a:rPr lang="zh-TW" altLang="en-US" smtClean="0"/>
              <a:t>2022/3/11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1AC21-68BF-4102-B5A4-29354D72BAA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385334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D3B5A-147A-4CC1-AD4C-FE109B459B86}" type="datetimeFigureOut">
              <a:rPr lang="zh-TW" altLang="en-US" smtClean="0"/>
              <a:t>2022/3/11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1AC21-68BF-4102-B5A4-29354D72BAA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92510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D3B5A-147A-4CC1-AD4C-FE109B459B86}" type="datetimeFigureOut">
              <a:rPr lang="zh-TW" altLang="en-US" smtClean="0"/>
              <a:t>2022/3/11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1AC21-68BF-4102-B5A4-29354D72BAA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41424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D3B5A-147A-4CC1-AD4C-FE109B459B86}" type="datetimeFigureOut">
              <a:rPr lang="zh-TW" altLang="en-US" smtClean="0"/>
              <a:t>2022/3/11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1AC21-68BF-4102-B5A4-29354D72BAA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81007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D3B5A-147A-4CC1-AD4C-FE109B459B86}" type="datetimeFigureOut">
              <a:rPr lang="zh-TW" altLang="en-US" smtClean="0"/>
              <a:t>2022/3/11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1AC21-68BF-4102-B5A4-29354D72BAA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00348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D3B5A-147A-4CC1-AD4C-FE109B459B86}" type="datetimeFigureOut">
              <a:rPr lang="zh-TW" altLang="en-US" smtClean="0"/>
              <a:t>2022/3/11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1AC21-68BF-4102-B5A4-29354D72BAA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94545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D3B5A-147A-4CC1-AD4C-FE109B459B86}" type="datetimeFigureOut">
              <a:rPr lang="zh-TW" altLang="en-US" smtClean="0"/>
              <a:t>2022/3/11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1AC21-68BF-4102-B5A4-29354D72BAA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93789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D3B5A-147A-4CC1-AD4C-FE109B459B86}" type="datetimeFigureOut">
              <a:rPr lang="zh-TW" altLang="en-US" smtClean="0"/>
              <a:t>2022/3/11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1AC21-68BF-4102-B5A4-29354D72BAA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58670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D3B5A-147A-4CC1-AD4C-FE109B459B86}" type="datetimeFigureOut">
              <a:rPr lang="zh-TW" altLang="en-US" smtClean="0"/>
              <a:t>2022/3/11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1AC21-68BF-4102-B5A4-29354D72BAA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412240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D3B5A-147A-4CC1-AD4C-FE109B459B86}" type="datetimeFigureOut">
              <a:rPr lang="zh-TW" altLang="en-US" smtClean="0"/>
              <a:t>2022/3/11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1AC21-68BF-4102-B5A4-29354D72BAA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23623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D3B5A-147A-4CC1-AD4C-FE109B459B86}" type="datetimeFigureOut">
              <a:rPr lang="zh-TW" altLang="en-US" smtClean="0"/>
              <a:t>2022/3/11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1AC21-68BF-4102-B5A4-29354D72BAA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65678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9D3B5A-147A-4CC1-AD4C-FE109B459B86}" type="datetimeFigureOut">
              <a:rPr lang="zh-TW" altLang="en-US" smtClean="0"/>
              <a:t>2022/3/11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51AC21-68BF-4102-B5A4-29354D72BAA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83228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2tjFn9-p1M&amp;ab_channel=drawexpress" TargetMode="External"/><Relationship Id="rId2" Type="http://schemas.openxmlformats.org/officeDocument/2006/relationships/hyperlink" Target="https://www.playpcesor.com/2014/12/drawexpress-diagram-Android-iPhone-iPad-App.html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E3MtnmA-LE&amp;ab_channel=%E5%90%B3%E5%BD%A5%E5%AE%97" TargetMode="External"/><Relationship Id="rId2" Type="http://schemas.openxmlformats.org/officeDocument/2006/relationships/hyperlink" Target="https://hackmd.io/@Shinjia/BkYITnlaV?type=view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Uj4VpFLjoY0&amp;ab_channel=%E5%90%B3%E5%BD%A5%E5%AE%97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 err="1" smtClean="0"/>
              <a:t>Roundme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3829"/>
            <a:ext cx="12192000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834073" y="2637702"/>
            <a:ext cx="3528960" cy="82939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dirty="0" smtClean="0"/>
              <a:t>VR-</a:t>
            </a:r>
            <a:r>
              <a:rPr lang="en-US" altLang="zh-TW" sz="3200" dirty="0" err="1" smtClean="0"/>
              <a:t>Roundme</a:t>
            </a:r>
            <a:endParaRPr lang="zh-TW" altLang="en-US" sz="3200" dirty="0"/>
          </a:p>
        </p:txBody>
      </p:sp>
      <p:sp>
        <p:nvSpPr>
          <p:cNvPr id="7" name="矩形 6"/>
          <p:cNvSpPr/>
          <p:nvPr/>
        </p:nvSpPr>
        <p:spPr>
          <a:xfrm>
            <a:off x="4821381" y="1296585"/>
            <a:ext cx="3528960" cy="100904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2800" b="1" dirty="0" err="1"/>
              <a:t>DrawExpress</a:t>
            </a:r>
            <a:r>
              <a:rPr lang="en-US" altLang="zh-TW" sz="2800" b="1" dirty="0"/>
              <a:t> Diagram </a:t>
            </a:r>
            <a:endParaRPr lang="en-US" altLang="zh-TW" sz="2800" b="1" dirty="0" smtClean="0"/>
          </a:p>
          <a:p>
            <a:r>
              <a:rPr lang="zh-TW" altLang="en-US" sz="2800" b="1" dirty="0" smtClean="0"/>
              <a:t>真</a:t>
            </a:r>
            <a:r>
              <a:rPr lang="zh-TW" altLang="en-US" sz="2800" b="1" dirty="0"/>
              <a:t>手繪流程圖心智圖</a:t>
            </a:r>
          </a:p>
        </p:txBody>
      </p:sp>
      <p:sp>
        <p:nvSpPr>
          <p:cNvPr id="8" name="矩形 7"/>
          <p:cNvSpPr/>
          <p:nvPr/>
        </p:nvSpPr>
        <p:spPr>
          <a:xfrm>
            <a:off x="4834073" y="3799174"/>
            <a:ext cx="3612087" cy="80648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2800" b="1" dirty="0" err="1" smtClean="0"/>
              <a:t>Nearpod</a:t>
            </a:r>
            <a:r>
              <a:rPr lang="zh-TW" altLang="en-US" sz="2800" b="1" dirty="0"/>
              <a:t>討論</a:t>
            </a:r>
            <a:r>
              <a:rPr lang="zh-TW" altLang="en-US" sz="2800" b="1" dirty="0" smtClean="0"/>
              <a:t>回饋</a:t>
            </a:r>
            <a:r>
              <a:rPr lang="zh-TW" altLang="en-US" sz="2800" b="1" dirty="0" smtClean="0"/>
              <a:t>測驗</a:t>
            </a:r>
            <a:endParaRPr lang="zh-TW" altLang="en-US" sz="2800" b="1" dirty="0"/>
          </a:p>
        </p:txBody>
      </p:sp>
      <p:sp>
        <p:nvSpPr>
          <p:cNvPr id="4" name="圓角矩形 3"/>
          <p:cNvSpPr/>
          <p:nvPr/>
        </p:nvSpPr>
        <p:spPr>
          <a:xfrm>
            <a:off x="1356583" y="202664"/>
            <a:ext cx="2660073" cy="78451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800" dirty="0" smtClean="0"/>
              <a:t>教學流程體驗</a:t>
            </a:r>
            <a:endParaRPr lang="zh-TW" altLang="en-US" sz="2800" dirty="0"/>
          </a:p>
        </p:txBody>
      </p:sp>
      <p:sp>
        <p:nvSpPr>
          <p:cNvPr id="9" name="圓角矩形 8"/>
          <p:cNvSpPr/>
          <p:nvPr/>
        </p:nvSpPr>
        <p:spPr>
          <a:xfrm>
            <a:off x="1398721" y="2104881"/>
            <a:ext cx="2660073" cy="78451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800" dirty="0" err="1" smtClean="0"/>
              <a:t>KWL</a:t>
            </a:r>
            <a:r>
              <a:rPr lang="zh-TW" altLang="en-US" sz="2800" dirty="0" smtClean="0"/>
              <a:t>策略</a:t>
            </a:r>
            <a:endParaRPr lang="en-US" altLang="zh-TW" sz="2800" dirty="0" smtClean="0"/>
          </a:p>
          <a:p>
            <a:pPr algn="ctr"/>
            <a:r>
              <a:rPr lang="zh-TW" altLang="en-US" sz="2800" dirty="0" smtClean="0"/>
              <a:t>課程暖身</a:t>
            </a:r>
            <a:endParaRPr lang="zh-TW" altLang="en-US" sz="2800" dirty="0"/>
          </a:p>
        </p:txBody>
      </p:sp>
      <p:sp>
        <p:nvSpPr>
          <p:cNvPr id="10" name="圓角矩形 9"/>
          <p:cNvSpPr/>
          <p:nvPr/>
        </p:nvSpPr>
        <p:spPr>
          <a:xfrm>
            <a:off x="1433949" y="3087399"/>
            <a:ext cx="2660073" cy="78451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800" dirty="0" smtClean="0"/>
              <a:t>VR</a:t>
            </a:r>
            <a:r>
              <a:rPr lang="zh-TW" altLang="en-US" sz="2800" dirty="0" smtClean="0"/>
              <a:t>導覽</a:t>
            </a:r>
            <a:endParaRPr lang="zh-TW" altLang="en-US" sz="2800" dirty="0"/>
          </a:p>
        </p:txBody>
      </p:sp>
      <p:sp>
        <p:nvSpPr>
          <p:cNvPr id="11" name="圓角矩形 10"/>
          <p:cNvSpPr/>
          <p:nvPr/>
        </p:nvSpPr>
        <p:spPr>
          <a:xfrm>
            <a:off x="1356583" y="1135586"/>
            <a:ext cx="2660073" cy="78451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800" dirty="0" smtClean="0"/>
              <a:t>教案簡介</a:t>
            </a:r>
            <a:endParaRPr lang="zh-TW" altLang="en-US" sz="2800" dirty="0"/>
          </a:p>
        </p:txBody>
      </p:sp>
      <p:sp>
        <p:nvSpPr>
          <p:cNvPr id="12" name="圓角矩形 11"/>
          <p:cNvSpPr/>
          <p:nvPr/>
        </p:nvSpPr>
        <p:spPr>
          <a:xfrm>
            <a:off x="1433949" y="4112842"/>
            <a:ext cx="2660073" cy="78451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800" dirty="0" smtClean="0"/>
              <a:t>線上測驗</a:t>
            </a:r>
            <a:endParaRPr lang="zh-TW" altLang="en-US" sz="2800" dirty="0"/>
          </a:p>
        </p:txBody>
      </p:sp>
      <p:sp>
        <p:nvSpPr>
          <p:cNvPr id="13" name="圓角矩形 12"/>
          <p:cNvSpPr/>
          <p:nvPr/>
        </p:nvSpPr>
        <p:spPr>
          <a:xfrm>
            <a:off x="1454721" y="5045764"/>
            <a:ext cx="2660073" cy="78451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800" dirty="0" smtClean="0"/>
              <a:t>實作自評他評</a:t>
            </a:r>
            <a:endParaRPr lang="zh-TW" altLang="en-US" sz="2800" dirty="0"/>
          </a:p>
        </p:txBody>
      </p:sp>
      <p:sp>
        <p:nvSpPr>
          <p:cNvPr id="14" name="圓角矩形 13"/>
          <p:cNvSpPr/>
          <p:nvPr/>
        </p:nvSpPr>
        <p:spPr>
          <a:xfrm>
            <a:off x="5213099" y="177493"/>
            <a:ext cx="2660073" cy="83485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800" dirty="0" smtClean="0"/>
              <a:t>主題教學</a:t>
            </a:r>
            <a:endParaRPr lang="en-US" altLang="zh-TW" sz="2800" dirty="0" smtClean="0"/>
          </a:p>
          <a:p>
            <a:pPr algn="ctr"/>
            <a:r>
              <a:rPr lang="zh-TW" altLang="en-US" sz="2800" dirty="0" smtClean="0"/>
              <a:t>應用的</a:t>
            </a:r>
            <a:r>
              <a:rPr lang="en-US" altLang="zh-TW" sz="2800" dirty="0" smtClean="0"/>
              <a:t>app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4098606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7635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0924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0945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288982" cy="690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548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0557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6000" y="185016"/>
            <a:ext cx="11475891" cy="6452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2955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4024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288982" cy="690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0783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1821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8980" y="185014"/>
            <a:ext cx="11868876" cy="667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3562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199" y="25409"/>
            <a:ext cx="10515600" cy="1325563"/>
          </a:xfrm>
        </p:spPr>
        <p:txBody>
          <a:bodyPr/>
          <a:lstStyle/>
          <a:p>
            <a:r>
              <a:rPr lang="en-US" altLang="zh-TW" dirty="0" err="1" smtClean="0"/>
              <a:t>KWL</a:t>
            </a:r>
            <a:r>
              <a:rPr lang="zh-TW" altLang="en-US" dirty="0" smtClean="0"/>
              <a:t>教學策略</a:t>
            </a:r>
            <a:endParaRPr lang="zh-TW" altLang="en-US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25435095"/>
              </p:ext>
            </p:extLst>
          </p:nvPr>
        </p:nvGraphicFramePr>
        <p:xfrm>
          <a:off x="838199" y="2313709"/>
          <a:ext cx="10515600" cy="43780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/>
                <a:gridCol w="3505200"/>
                <a:gridCol w="3505200"/>
              </a:tblGrid>
              <a:tr h="1119174">
                <a:tc>
                  <a:txBody>
                    <a:bodyPr/>
                    <a:lstStyle/>
                    <a:p>
                      <a:r>
                        <a:rPr lang="en-US" altLang="zh-TW" sz="6000" dirty="0" smtClean="0"/>
                        <a:t>L</a:t>
                      </a:r>
                      <a:r>
                        <a:rPr lang="zh-TW" altLang="en-US" sz="6000" dirty="0" smtClean="0"/>
                        <a:t>新知</a:t>
                      </a:r>
                      <a:endParaRPr lang="zh-TW" altLang="en-US" sz="6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6000" dirty="0" smtClean="0"/>
                        <a:t>W</a:t>
                      </a:r>
                      <a:r>
                        <a:rPr lang="zh-TW" altLang="en-US" sz="6000" dirty="0" smtClean="0"/>
                        <a:t>想知</a:t>
                      </a:r>
                      <a:endParaRPr lang="zh-TW" altLang="en-US" sz="6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6000" dirty="0" smtClean="0"/>
                        <a:t>K</a:t>
                      </a:r>
                      <a:r>
                        <a:rPr lang="zh-TW" altLang="en-US" sz="6000" dirty="0" smtClean="0"/>
                        <a:t>已知</a:t>
                      </a:r>
                      <a:endParaRPr lang="zh-TW" altLang="en-US" sz="6000" dirty="0"/>
                    </a:p>
                  </a:txBody>
                  <a:tcPr/>
                </a:tc>
              </a:tr>
              <a:tr h="3258862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4211" y="195685"/>
            <a:ext cx="2797135" cy="985012"/>
          </a:xfrm>
          <a:prstGeom prst="rect">
            <a:avLst/>
          </a:prstGeom>
        </p:spPr>
      </p:pic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1851295"/>
              </p:ext>
            </p:extLst>
          </p:nvPr>
        </p:nvGraphicFramePr>
        <p:xfrm>
          <a:off x="838199" y="1311212"/>
          <a:ext cx="10515600" cy="9567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15600"/>
              </a:tblGrid>
              <a:tr h="95673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5400" dirty="0" smtClean="0"/>
                        <a:t>頂泰山巖</a:t>
                      </a:r>
                      <a:endParaRPr lang="zh-TW" altLang="en-US" sz="5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67555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5496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8778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8547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4509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288982" cy="690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0401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0435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2143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028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288982" cy="690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223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327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8543" y="350611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TW" b="1" dirty="0" err="1"/>
              <a:t>DrawExpress</a:t>
            </a:r>
            <a:r>
              <a:rPr lang="en-US" altLang="zh-TW" b="1" dirty="0"/>
              <a:t> Diagram </a:t>
            </a:r>
            <a:r>
              <a:rPr lang="zh-TW" altLang="en-US" b="1" dirty="0" smtClean="0"/>
              <a:t>真</a:t>
            </a:r>
            <a:r>
              <a:rPr lang="zh-TW" altLang="en-US" b="1" dirty="0"/>
              <a:t>手繪流程圖心智圖</a:t>
            </a:r>
            <a:br>
              <a:rPr lang="zh-TW" altLang="en-US" b="1" dirty="0"/>
            </a:b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>
                <a:hlinkClick r:id="rId2"/>
              </a:rPr>
              <a:t>https://</a:t>
            </a:r>
            <a:r>
              <a:rPr lang="en-US" altLang="zh-TW" dirty="0" err="1" smtClean="0">
                <a:hlinkClick r:id="rId2"/>
              </a:rPr>
              <a:t>www.playpcesor.com</a:t>
            </a:r>
            <a:r>
              <a:rPr lang="en-US" altLang="zh-TW" dirty="0" smtClean="0">
                <a:hlinkClick r:id="rId2"/>
              </a:rPr>
              <a:t>/2014/12/</a:t>
            </a:r>
            <a:r>
              <a:rPr lang="en-US" altLang="zh-TW" dirty="0" err="1" smtClean="0">
                <a:hlinkClick r:id="rId2"/>
              </a:rPr>
              <a:t>drawexpress</a:t>
            </a:r>
            <a:r>
              <a:rPr lang="en-US" altLang="zh-TW" dirty="0" smtClean="0">
                <a:hlinkClick r:id="rId2"/>
              </a:rPr>
              <a:t>-diagram-Android-iPhone-iPad-</a:t>
            </a:r>
            <a:r>
              <a:rPr lang="en-US" altLang="zh-TW" dirty="0" err="1" smtClean="0">
                <a:hlinkClick r:id="rId2"/>
              </a:rPr>
              <a:t>App.html</a:t>
            </a:r>
            <a:r>
              <a:rPr lang="en-US" altLang="zh-TW" dirty="0" smtClean="0"/>
              <a:t>(</a:t>
            </a:r>
            <a:r>
              <a:rPr lang="zh-TW" altLang="en-US" dirty="0" smtClean="0"/>
              <a:t>文字說明</a:t>
            </a:r>
            <a:r>
              <a:rPr lang="en-US" altLang="zh-TW" dirty="0" smtClean="0"/>
              <a:t>)</a:t>
            </a:r>
          </a:p>
          <a:p>
            <a:endParaRPr lang="en-US" altLang="zh-TW" dirty="0" smtClean="0"/>
          </a:p>
          <a:p>
            <a:r>
              <a:rPr lang="en-US" altLang="zh-TW" dirty="0">
                <a:hlinkClick r:id="rId3"/>
              </a:rPr>
              <a:t>https://</a:t>
            </a:r>
            <a:r>
              <a:rPr lang="en-US" altLang="zh-TW" dirty="0" err="1" smtClean="0">
                <a:hlinkClick r:id="rId3"/>
              </a:rPr>
              <a:t>www.youtube.com</a:t>
            </a:r>
            <a:r>
              <a:rPr lang="en-US" altLang="zh-TW" dirty="0" smtClean="0">
                <a:hlinkClick r:id="rId3"/>
              </a:rPr>
              <a:t>/</a:t>
            </a:r>
            <a:r>
              <a:rPr lang="en-US" altLang="zh-TW" dirty="0" err="1" smtClean="0">
                <a:hlinkClick r:id="rId3"/>
              </a:rPr>
              <a:t>watch?v</a:t>
            </a:r>
            <a:r>
              <a:rPr lang="en-US" altLang="zh-TW" dirty="0" smtClean="0">
                <a:hlinkClick r:id="rId3"/>
              </a:rPr>
              <a:t>=</a:t>
            </a:r>
            <a:r>
              <a:rPr lang="en-US" altLang="zh-TW" dirty="0" err="1" smtClean="0">
                <a:hlinkClick r:id="rId3"/>
              </a:rPr>
              <a:t>u2tjFn9-p1M&amp;ab_channel</a:t>
            </a:r>
            <a:r>
              <a:rPr lang="en-US" altLang="zh-TW" dirty="0" smtClean="0">
                <a:hlinkClick r:id="rId3"/>
              </a:rPr>
              <a:t>=</a:t>
            </a:r>
            <a:r>
              <a:rPr lang="en-US" altLang="zh-TW" dirty="0" err="1" smtClean="0">
                <a:hlinkClick r:id="rId3"/>
              </a:rPr>
              <a:t>drawexpress</a:t>
            </a:r>
            <a:r>
              <a:rPr lang="en-US" altLang="zh-TW" dirty="0" smtClean="0"/>
              <a:t>(</a:t>
            </a:r>
            <a:r>
              <a:rPr lang="zh-TW" altLang="en-US" dirty="0" smtClean="0"/>
              <a:t>示範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40949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3503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2338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648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2268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0659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4413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067309" cy="6784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5874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0466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0929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0949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Roundme</a:t>
            </a:r>
            <a:r>
              <a:rPr lang="zh-TW" altLang="en-US" dirty="0" smtClean="0"/>
              <a:t>操作教學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092739"/>
          </a:xfrm>
        </p:spPr>
        <p:txBody>
          <a:bodyPr>
            <a:normAutofit fontScale="92500" lnSpcReduction="20000"/>
          </a:bodyPr>
          <a:lstStyle/>
          <a:p>
            <a:r>
              <a:rPr lang="en-US" altLang="zh-TW" dirty="0" smtClean="0">
                <a:hlinkClick r:id="rId2"/>
              </a:rPr>
              <a:t>https://</a:t>
            </a:r>
            <a:r>
              <a:rPr lang="en-US" altLang="zh-TW" dirty="0" err="1" smtClean="0">
                <a:hlinkClick r:id="rId2"/>
              </a:rPr>
              <a:t>hackmd.io</a:t>
            </a:r>
            <a:r>
              <a:rPr lang="en-US" altLang="zh-TW" dirty="0" smtClean="0">
                <a:hlinkClick r:id="rId2"/>
              </a:rPr>
              <a:t>/@</a:t>
            </a:r>
            <a:r>
              <a:rPr lang="en-US" altLang="zh-TW" dirty="0" err="1" smtClean="0">
                <a:hlinkClick r:id="rId2"/>
              </a:rPr>
              <a:t>Shinjia</a:t>
            </a:r>
            <a:r>
              <a:rPr lang="en-US" altLang="zh-TW" dirty="0" smtClean="0">
                <a:hlinkClick r:id="rId2"/>
              </a:rPr>
              <a:t>/</a:t>
            </a:r>
            <a:r>
              <a:rPr lang="en-US" altLang="zh-TW" dirty="0" err="1" smtClean="0">
                <a:hlinkClick r:id="rId2"/>
              </a:rPr>
              <a:t>BkYITnlaV?type</a:t>
            </a:r>
            <a:r>
              <a:rPr lang="en-US" altLang="zh-TW" dirty="0" smtClean="0">
                <a:hlinkClick r:id="rId2"/>
              </a:rPr>
              <a:t>=view</a:t>
            </a:r>
            <a:r>
              <a:rPr lang="en-US" altLang="zh-TW" dirty="0" smtClean="0"/>
              <a:t>(</a:t>
            </a:r>
            <a:r>
              <a:rPr lang="zh-TW" altLang="en-US" dirty="0" smtClean="0"/>
              <a:t>錦和高中老師</a:t>
            </a:r>
            <a:r>
              <a:rPr lang="en-US" altLang="zh-TW" dirty="0" smtClean="0"/>
              <a:t>)</a:t>
            </a:r>
          </a:p>
          <a:p>
            <a:r>
              <a:rPr lang="zh-TW" altLang="en-US" dirty="0" smtClean="0"/>
              <a:t>吳彥宗老師</a:t>
            </a:r>
            <a:r>
              <a:rPr lang="en-US" altLang="zh-TW" dirty="0" smtClean="0"/>
              <a:t>(</a:t>
            </a:r>
            <a:r>
              <a:rPr lang="zh-TW" altLang="en-US" dirty="0" smtClean="0"/>
              <a:t>電腦</a:t>
            </a:r>
            <a:r>
              <a:rPr lang="en-US" altLang="zh-TW" dirty="0"/>
              <a:t>/</a:t>
            </a:r>
            <a:r>
              <a:rPr lang="zh-TW" altLang="en-US" dirty="0"/>
              <a:t>熱點</a:t>
            </a:r>
            <a:r>
              <a:rPr lang="en-US" altLang="zh-TW" dirty="0"/>
              <a:t>/</a:t>
            </a:r>
            <a:r>
              <a:rPr lang="zh-TW" altLang="en-US" dirty="0"/>
              <a:t>導覽</a:t>
            </a:r>
            <a:r>
              <a:rPr lang="zh-TW" altLang="en-US" dirty="0" smtClean="0"/>
              <a:t>路徑</a:t>
            </a:r>
            <a:r>
              <a:rPr lang="en-US" altLang="zh-TW" dirty="0" smtClean="0"/>
              <a:t>)</a:t>
            </a:r>
            <a:endParaRPr lang="en-US" altLang="zh-TW" dirty="0">
              <a:hlinkClick r:id="rId3"/>
            </a:endParaRPr>
          </a:p>
          <a:p>
            <a:r>
              <a:rPr lang="en-US" altLang="zh-TW" dirty="0" smtClean="0">
                <a:hlinkClick r:id="rId3"/>
              </a:rPr>
              <a:t>https://</a:t>
            </a:r>
            <a:r>
              <a:rPr lang="en-US" altLang="zh-TW" dirty="0" err="1" smtClean="0">
                <a:hlinkClick r:id="rId3"/>
              </a:rPr>
              <a:t>www.youtube.com</a:t>
            </a:r>
            <a:r>
              <a:rPr lang="en-US" altLang="zh-TW" dirty="0" smtClean="0">
                <a:hlinkClick r:id="rId3"/>
              </a:rPr>
              <a:t>/</a:t>
            </a:r>
            <a:r>
              <a:rPr lang="en-US" altLang="zh-TW" dirty="0" err="1" smtClean="0">
                <a:hlinkClick r:id="rId3"/>
              </a:rPr>
              <a:t>watch?v</a:t>
            </a:r>
            <a:r>
              <a:rPr lang="en-US" altLang="zh-TW" dirty="0" smtClean="0">
                <a:hlinkClick r:id="rId3"/>
              </a:rPr>
              <a:t>=</a:t>
            </a:r>
            <a:r>
              <a:rPr lang="en-US" altLang="zh-TW" dirty="0" err="1" smtClean="0">
                <a:hlinkClick r:id="rId3"/>
              </a:rPr>
              <a:t>dE3MtnmA-LE&amp;ab_channel</a:t>
            </a:r>
            <a:r>
              <a:rPr lang="en-US" altLang="zh-TW" dirty="0" smtClean="0">
                <a:hlinkClick r:id="rId3"/>
              </a:rPr>
              <a:t>=%</a:t>
            </a:r>
            <a:r>
              <a:rPr lang="en-US" altLang="zh-TW" dirty="0" err="1" smtClean="0">
                <a:hlinkClick r:id="rId3"/>
              </a:rPr>
              <a:t>E5%90%B3%E5%BD%A5%E5%AE%97</a:t>
            </a:r>
            <a:endParaRPr lang="en-US" altLang="zh-TW" dirty="0" smtClean="0"/>
          </a:p>
          <a:p>
            <a:r>
              <a:rPr lang="en-US" altLang="zh-TW" dirty="0" smtClean="0">
                <a:hlinkClick r:id="rId4"/>
              </a:rPr>
              <a:t>https://</a:t>
            </a:r>
            <a:r>
              <a:rPr lang="en-US" altLang="zh-TW" dirty="0" err="1" smtClean="0">
                <a:hlinkClick r:id="rId4"/>
              </a:rPr>
              <a:t>www.youtube.com</a:t>
            </a:r>
            <a:r>
              <a:rPr lang="en-US" altLang="zh-TW" dirty="0" smtClean="0">
                <a:hlinkClick r:id="rId4"/>
              </a:rPr>
              <a:t>/</a:t>
            </a:r>
            <a:r>
              <a:rPr lang="en-US" altLang="zh-TW" dirty="0" err="1" smtClean="0">
                <a:hlinkClick r:id="rId4"/>
              </a:rPr>
              <a:t>watch?v</a:t>
            </a:r>
            <a:r>
              <a:rPr lang="en-US" altLang="zh-TW" dirty="0" smtClean="0">
                <a:hlinkClick r:id="rId4"/>
              </a:rPr>
              <a:t>=</a:t>
            </a:r>
            <a:r>
              <a:rPr lang="en-US" altLang="zh-TW" dirty="0" err="1" smtClean="0">
                <a:hlinkClick r:id="rId4"/>
              </a:rPr>
              <a:t>Uj4VpFLjoY0&amp;ab_channel</a:t>
            </a:r>
            <a:r>
              <a:rPr lang="en-US" altLang="zh-TW" dirty="0" smtClean="0">
                <a:hlinkClick r:id="rId4"/>
              </a:rPr>
              <a:t>=%</a:t>
            </a:r>
            <a:r>
              <a:rPr lang="en-US" altLang="zh-TW" dirty="0" err="1" smtClean="0">
                <a:hlinkClick r:id="rId4"/>
              </a:rPr>
              <a:t>E5%90%B3%E5%BD%A5%E5%AE%97</a:t>
            </a:r>
            <a:endParaRPr lang="en-US" altLang="zh-TW" dirty="0" smtClean="0"/>
          </a:p>
          <a:p>
            <a:endParaRPr lang="en-US" altLang="zh-TW" dirty="0"/>
          </a:p>
          <a:p>
            <a:r>
              <a:rPr lang="en-US" altLang="zh-TW" dirty="0">
                <a:hlinkClick r:id="rId2"/>
              </a:rPr>
              <a:t>https://</a:t>
            </a:r>
            <a:r>
              <a:rPr lang="en-US" altLang="zh-TW" dirty="0" err="1">
                <a:hlinkClick r:id="rId2"/>
              </a:rPr>
              <a:t>hackmd.io</a:t>
            </a:r>
            <a:r>
              <a:rPr lang="en-US" altLang="zh-TW" dirty="0">
                <a:hlinkClick r:id="rId2"/>
              </a:rPr>
              <a:t>/@</a:t>
            </a:r>
            <a:r>
              <a:rPr lang="en-US" altLang="zh-TW" dirty="0" err="1" smtClean="0">
                <a:hlinkClick r:id="rId2"/>
              </a:rPr>
              <a:t>Shinjia</a:t>
            </a:r>
            <a:r>
              <a:rPr lang="en-US" altLang="zh-TW" dirty="0" smtClean="0">
                <a:hlinkClick r:id="rId2"/>
              </a:rPr>
              <a:t>/</a:t>
            </a:r>
            <a:r>
              <a:rPr lang="en-US" altLang="zh-TW" dirty="0" err="1" smtClean="0">
                <a:hlinkClick r:id="rId2"/>
              </a:rPr>
              <a:t>BkYITnlaV?type</a:t>
            </a:r>
            <a:r>
              <a:rPr lang="en-US" altLang="zh-TW" dirty="0" smtClean="0">
                <a:hlinkClick r:id="rId2"/>
              </a:rPr>
              <a:t>=view</a:t>
            </a:r>
            <a:r>
              <a:rPr lang="en-US" altLang="zh-TW" dirty="0" smtClean="0"/>
              <a:t>(</a:t>
            </a:r>
            <a:r>
              <a:rPr lang="zh-TW" altLang="en-US" dirty="0" smtClean="0"/>
              <a:t>文字說明</a:t>
            </a:r>
            <a:r>
              <a:rPr lang="en-US" altLang="zh-TW" dirty="0" smtClean="0"/>
              <a:t>)</a:t>
            </a:r>
            <a:endParaRPr lang="en-US" altLang="zh-TW" dirty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37123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8329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8843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9101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508115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3492" y="121516"/>
            <a:ext cx="11752981" cy="6607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8996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9083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1960800" cy="672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0303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7623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5725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</TotalTime>
  <Words>120</Words>
  <Application>Microsoft Office PowerPoint</Application>
  <PresentationFormat>寬螢幕</PresentationFormat>
  <Paragraphs>32</Paragraphs>
  <Slides>43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43</vt:i4>
      </vt:variant>
    </vt:vector>
  </HeadingPairs>
  <TitlesOfParts>
    <vt:vector size="48" baseType="lpstr">
      <vt:lpstr>新細明體</vt:lpstr>
      <vt:lpstr>Arial</vt:lpstr>
      <vt:lpstr>Calibri</vt:lpstr>
      <vt:lpstr>Calibri Light</vt:lpstr>
      <vt:lpstr>Office 佈景主題</vt:lpstr>
      <vt:lpstr>Roundme</vt:lpstr>
      <vt:lpstr>KWL教學策略</vt:lpstr>
      <vt:lpstr>DrawExpress Diagram 真手繪流程圖心智圖 </vt:lpstr>
      <vt:lpstr>Roundme操作教學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Roundme</dc:title>
  <dc:creator>Lin Judy</dc:creator>
  <cp:lastModifiedBy>Lin Judy</cp:lastModifiedBy>
  <cp:revision>30</cp:revision>
  <dcterms:created xsi:type="dcterms:W3CDTF">2022-03-09T15:32:00Z</dcterms:created>
  <dcterms:modified xsi:type="dcterms:W3CDTF">2022-03-11T05:09:21Z</dcterms:modified>
</cp:coreProperties>
</file>